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1F3E"/>
    <a:srgbClr val="FFA3A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123" autoAdjust="0"/>
    <p:restoredTop sz="94660"/>
  </p:normalViewPr>
  <p:slideViewPr>
    <p:cSldViewPr>
      <p:cViewPr>
        <p:scale>
          <a:sx n="66" d="100"/>
          <a:sy n="66" d="100"/>
        </p:scale>
        <p:origin x="-1482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43714-6ADC-438D-B17E-4FFDCC265663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61039-2DFB-4FE7-A70E-9D446C54F2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F8B48-EF04-4ACC-8662-9DFA9DE2F0B6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B09E8-5034-4320-9847-DBA59D185D9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All Rights Reserved-Axelta@2014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733800" y="571500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Powered by </a:t>
            </a:r>
          </a:p>
          <a:p>
            <a:pPr algn="ctr"/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Axelta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All Rights Reserved-Axelta@2014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609600"/>
            <a:ext cx="8610600" cy="83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381000" y="1752600"/>
            <a:ext cx="85344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7620000" cy="457200"/>
          </a:xfrm>
          <a:prstGeom prst="rect">
            <a:avLst/>
          </a:prstGeom>
          <a:solidFill>
            <a:srgbClr val="F91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2296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0" y="3475037"/>
            <a:ext cx="3124200" cy="338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All Rights Reserver-Axelta@2014</a:t>
            </a:r>
            <a:endParaRPr lang="en-US" dirty="0"/>
          </a:p>
        </p:txBody>
      </p:sp>
      <p:pic>
        <p:nvPicPr>
          <p:cNvPr id="1026" name="Picture 2" descr="C:\Documents and Settings\axelta1\Desktop\logo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64328" y="0"/>
            <a:ext cx="1479672" cy="533400"/>
          </a:xfrm>
          <a:prstGeom prst="rect">
            <a:avLst/>
          </a:prstGeom>
          <a:noFill/>
        </p:spPr>
      </p:pic>
      <p:pic>
        <p:nvPicPr>
          <p:cNvPr id="1027" name="Picture 3" descr="E:\Site\images\x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5562600"/>
            <a:ext cx="1027756" cy="1295401"/>
          </a:xfrm>
          <a:prstGeom prst="rect">
            <a:avLst/>
          </a:prstGeom>
          <a:noFill/>
          <a:effectLst>
            <a:outerShdw sx="90000" sy="90000" algn="ctr" rotWithShape="0">
              <a:srgbClr val="000000">
                <a:alpha val="26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3733800" y="28194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Visualization Using </a:t>
            </a:r>
            <a:br>
              <a:rPr lang="en-US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en-US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Nvd3 Charts</a:t>
            </a:r>
            <a:endParaRPr lang="en-US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1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All Rights Reserved-Axelta@2014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Reserved-Axelta@2014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Nvd3 code</a:t>
            </a: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785926"/>
            <a:ext cx="7786742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Reserved-Axelta@2014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04800" y="609600"/>
            <a:ext cx="8610600" cy="13906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Below chart describes the genuine claims which we got from the </a:t>
            </a:r>
            <a:r>
              <a:rPr lang="en-US" sz="2800" dirty="0" err="1" smtClean="0"/>
              <a:t>axelta</a:t>
            </a:r>
            <a:r>
              <a:rPr lang="en-US" sz="2800" dirty="0" smtClean="0"/>
              <a:t> platform.</a:t>
            </a:r>
            <a:endParaRPr lang="en-IN" sz="28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2244745"/>
            <a:ext cx="8534400" cy="3587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Reserved-Axelta@2014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Below chart describes the fault claims</a:t>
            </a:r>
            <a:endParaRPr lang="en-IN" sz="2800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2248338"/>
            <a:ext cx="8534400" cy="3580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Reserved-Axelta@2014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9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Thank You</a:t>
            </a:r>
            <a:endParaRPr lang="en-IN" sz="9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Reserved-Axelta@2014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-32" y="428604"/>
            <a:ext cx="8610600" cy="838200"/>
          </a:xfrm>
        </p:spPr>
        <p:txBody>
          <a:bodyPr/>
          <a:lstStyle/>
          <a:p>
            <a:r>
              <a:rPr lang="en-US" dirty="0" smtClean="0"/>
              <a:t>End to End Flow Diagram</a:t>
            </a:r>
            <a:endParaRPr lang="en-US" dirty="0"/>
          </a:p>
        </p:txBody>
      </p:sp>
      <p:pic>
        <p:nvPicPr>
          <p:cNvPr id="4" name="Picture 2" descr="D:\Flow diagrams\19-2-2015\Visualization practical\end_end_io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3" y="1003471"/>
            <a:ext cx="8396315" cy="5640239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Reserved-Axelta@2014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NVD3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dirty="0" smtClean="0"/>
              <a:t>NVD3 is a javascript visualization library.</a:t>
            </a:r>
          </a:p>
          <a:p>
            <a:endParaRPr lang="en-US" sz="2400" dirty="0" smtClean="0"/>
          </a:p>
          <a:p>
            <a:r>
              <a:rPr lang="en-US" sz="2400" dirty="0" smtClean="0"/>
              <a:t>Internally it uses d3.js which is the one of best customizable visualization library.</a:t>
            </a:r>
          </a:p>
          <a:p>
            <a:endParaRPr lang="en-US" sz="2400" dirty="0" smtClean="0"/>
          </a:p>
          <a:p>
            <a:r>
              <a:rPr lang="en-IN" sz="2400" dirty="0" smtClean="0"/>
              <a:t> This is a very young collection of components, with the goal of keeping these components very customizable</a:t>
            </a:r>
            <a:r>
              <a:rPr lang="en-IN" dirty="0" smtClean="0"/>
              <a:t>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All Rights Reserved-Axelta@2014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Flow Diagram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29454" y="3143248"/>
            <a:ext cx="1943100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 descr="servlet-logo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942" y="1785926"/>
            <a:ext cx="1096490" cy="1071570"/>
          </a:xfrm>
          <a:prstGeom prst="rect">
            <a:avLst/>
          </a:prstGeom>
        </p:spPr>
      </p:pic>
      <p:pic>
        <p:nvPicPr>
          <p:cNvPr id="9" name="Picture 8" descr="html-ic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1802" y="4643446"/>
            <a:ext cx="1357322" cy="1357322"/>
          </a:xfrm>
          <a:prstGeom prst="rect">
            <a:avLst/>
          </a:prstGeom>
        </p:spPr>
      </p:pic>
      <p:pic>
        <p:nvPicPr>
          <p:cNvPr id="10" name="Picture 9" descr="text-x-javascript-ico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29256" y="4286256"/>
            <a:ext cx="571504" cy="571504"/>
          </a:xfrm>
          <a:prstGeom prst="rect">
            <a:avLst/>
          </a:prstGeom>
        </p:spPr>
      </p:pic>
      <p:pic>
        <p:nvPicPr>
          <p:cNvPr id="11" name="Picture 10" descr="text-x-javascript-ico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29256" y="5000636"/>
            <a:ext cx="571504" cy="571504"/>
          </a:xfrm>
          <a:prstGeom prst="rect">
            <a:avLst/>
          </a:prstGeom>
        </p:spPr>
      </p:pic>
      <p:pic>
        <p:nvPicPr>
          <p:cNvPr id="12" name="Picture 11" descr="css-icon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29256" y="5643578"/>
            <a:ext cx="642942" cy="642942"/>
          </a:xfrm>
          <a:prstGeom prst="rect">
            <a:avLst/>
          </a:prstGeom>
        </p:spPr>
      </p:pic>
      <p:sp>
        <p:nvSpPr>
          <p:cNvPr id="14" name="Bent Arrow 13"/>
          <p:cNvSpPr/>
          <p:nvPr/>
        </p:nvSpPr>
        <p:spPr>
          <a:xfrm flipH="1">
            <a:off x="6286512" y="2214554"/>
            <a:ext cx="1643074" cy="928694"/>
          </a:xfrm>
          <a:prstGeom prst="bentArrow">
            <a:avLst>
              <a:gd name="adj1" fmla="val 14524"/>
              <a:gd name="adj2" fmla="val 16459"/>
              <a:gd name="adj3" fmla="val 22143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5" name="Left-Up Arrow 14"/>
          <p:cNvSpPr/>
          <p:nvPr/>
        </p:nvSpPr>
        <p:spPr>
          <a:xfrm flipH="1" flipV="1">
            <a:off x="3714744" y="2214554"/>
            <a:ext cx="1571636" cy="2286016"/>
          </a:xfrm>
          <a:prstGeom prst="leftUpArrow">
            <a:avLst>
              <a:gd name="adj1" fmla="val 8211"/>
              <a:gd name="adj2" fmla="val 9868"/>
              <a:gd name="adj3" fmla="val 154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Bent Arrow 16"/>
          <p:cNvSpPr/>
          <p:nvPr/>
        </p:nvSpPr>
        <p:spPr>
          <a:xfrm rot="5400000" flipH="1" flipV="1">
            <a:off x="1821637" y="4393413"/>
            <a:ext cx="642942" cy="1714512"/>
          </a:xfrm>
          <a:prstGeom prst="bentArrow">
            <a:avLst>
              <a:gd name="adj1" fmla="val 16429"/>
              <a:gd name="adj2" fmla="val 18333"/>
              <a:gd name="adj3" fmla="val 26905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2" name="Left Arrow 21"/>
          <p:cNvSpPr/>
          <p:nvPr/>
        </p:nvSpPr>
        <p:spPr>
          <a:xfrm rot="20298166">
            <a:off x="4427498" y="4835423"/>
            <a:ext cx="1056206" cy="9213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Left Arrow 22"/>
          <p:cNvSpPr/>
          <p:nvPr/>
        </p:nvSpPr>
        <p:spPr>
          <a:xfrm rot="1282129">
            <a:off x="4411454" y="5741737"/>
            <a:ext cx="1066673" cy="6700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Left Arrow 23"/>
          <p:cNvSpPr/>
          <p:nvPr/>
        </p:nvSpPr>
        <p:spPr>
          <a:xfrm>
            <a:off x="4429124" y="5286388"/>
            <a:ext cx="868111" cy="1151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9" name="Picture 28" descr="stackedbar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28596" y="3357562"/>
            <a:ext cx="2095483" cy="1450719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000760" y="4572008"/>
            <a:ext cx="1143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D3.js</a:t>
            </a:r>
            <a:endParaRPr lang="en-IN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6000760" y="5072074"/>
            <a:ext cx="916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nvd3.js</a:t>
            </a:r>
            <a:endParaRPr lang="en-IN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6000760" y="5786454"/>
            <a:ext cx="1223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nvd3.css</a:t>
            </a:r>
            <a:endParaRPr lang="en-IN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7358082" y="4857760"/>
            <a:ext cx="121444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MongoDB</a:t>
            </a:r>
            <a:endParaRPr lang="en-US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algn="ctr"/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Database</a:t>
            </a:r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5286380" y="2928934"/>
            <a:ext cx="100013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servlet</a:t>
            </a:r>
            <a:endParaRPr lang="en-IN" dirty="0"/>
          </a:p>
        </p:txBody>
      </p:sp>
      <p:sp>
        <p:nvSpPr>
          <p:cNvPr id="36" name="Rounded Rectangle 35"/>
          <p:cNvSpPr/>
          <p:nvPr/>
        </p:nvSpPr>
        <p:spPr>
          <a:xfrm>
            <a:off x="357158" y="3214686"/>
            <a:ext cx="2286016" cy="16430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TextBox 38"/>
          <p:cNvSpPr txBox="1"/>
          <p:nvPr/>
        </p:nvSpPr>
        <p:spPr>
          <a:xfrm>
            <a:off x="3357554" y="6000768"/>
            <a:ext cx="105920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Html file</a:t>
            </a:r>
            <a:endParaRPr lang="en-IN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28596" y="2786058"/>
            <a:ext cx="2143140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Preview on Browser</a:t>
            </a:r>
            <a:endParaRPr lang="en-IN" sz="1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Reserved-Axelta@2014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04800" y="609600"/>
            <a:ext cx="8610600" cy="103345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smtClean="0"/>
              <a:t>Business Scenario</a:t>
            </a:r>
          </a:p>
          <a:p>
            <a:pPr>
              <a:buNone/>
            </a:pPr>
            <a:endParaRPr lang="en-IN" b="1" dirty="0" smtClean="0"/>
          </a:p>
          <a:p>
            <a:pPr lvl="0"/>
            <a:r>
              <a:rPr lang="en-US" sz="2900" dirty="0" smtClean="0"/>
              <a:t>Best cold chain company is facing huge claims for delivery of spoilt Fish. Below Chart describes the number of claims received in last 10 weeks. </a:t>
            </a:r>
            <a:endParaRPr lang="en-IN" sz="2900" dirty="0" smtClean="0"/>
          </a:p>
          <a:p>
            <a:endParaRPr lang="en-IN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1571612"/>
            <a:ext cx="8534400" cy="3592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00034" y="5214950"/>
            <a:ext cx="8501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dirty="0" smtClean="0"/>
              <a:t>Axelta has installed devices on vehicles, these devices sends the data to the </a:t>
            </a:r>
            <a:r>
              <a:rPr lang="en-US" sz="1600" dirty="0" err="1" smtClean="0"/>
              <a:t>Axleta</a:t>
            </a:r>
            <a:r>
              <a:rPr lang="en-US" sz="1600" dirty="0" smtClean="0"/>
              <a:t> Platform. Write map-reduce to analyze  fault claims and display in chart.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Reserved-Axelta@2014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Map function</a:t>
            </a:r>
            <a:endParaRPr lang="en-IN" sz="2800" dirty="0" smtClean="0"/>
          </a:p>
          <a:p>
            <a:pPr lvl="0"/>
            <a:endParaRPr lang="en-IN" sz="2800" dirty="0" smtClean="0"/>
          </a:p>
          <a:p>
            <a:pPr>
              <a:buNone/>
            </a:pPr>
            <a:endParaRPr lang="en-US" sz="280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000240"/>
            <a:ext cx="7072362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Reserved-Axelta@2014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Reduce function</a:t>
            </a:r>
            <a:endParaRPr lang="en-IN" dirty="0" smtClean="0"/>
          </a:p>
          <a:p>
            <a:pPr>
              <a:buNone/>
            </a:pP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142984"/>
            <a:ext cx="6072230" cy="5181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Reserved-Axelta@2014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Executing Map-Reduce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400" dirty="0" err="1" smtClean="0"/>
              <a:t>MapReduceOutput</a:t>
            </a:r>
            <a:r>
              <a:rPr lang="en-IN" sz="2400" dirty="0" smtClean="0"/>
              <a:t> </a:t>
            </a:r>
            <a:r>
              <a:rPr lang="en-IN" sz="2400" dirty="0" err="1" smtClean="0"/>
              <a:t>mapReduceOutput</a:t>
            </a:r>
            <a:r>
              <a:rPr lang="en-IN" sz="2400" dirty="0" smtClean="0"/>
              <a:t> = </a:t>
            </a:r>
            <a:r>
              <a:rPr lang="en-IN" sz="2400" dirty="0" err="1" smtClean="0"/>
              <a:t>collection.mapReduce</a:t>
            </a:r>
            <a:r>
              <a:rPr lang="en-IN" sz="2400" dirty="0" smtClean="0"/>
              <a:t>(</a:t>
            </a:r>
            <a:r>
              <a:rPr lang="en-IN" sz="2400" dirty="0" err="1" smtClean="0"/>
              <a:t>mapFun</a:t>
            </a:r>
            <a:r>
              <a:rPr lang="en-IN" sz="2400" dirty="0" smtClean="0"/>
              <a:t>, </a:t>
            </a:r>
            <a:r>
              <a:rPr lang="en-IN" sz="2400" dirty="0" err="1" smtClean="0"/>
              <a:t>reduceFun</a:t>
            </a:r>
            <a:r>
              <a:rPr lang="en-IN" sz="2400" dirty="0" smtClean="0"/>
              <a:t>, </a:t>
            </a:r>
            <a:r>
              <a:rPr lang="en-IN" sz="2400" dirty="0" smtClean="0">
                <a:solidFill>
                  <a:srgbClr val="C00000"/>
                </a:solidFill>
              </a:rPr>
              <a:t>null</a:t>
            </a:r>
            <a:r>
              <a:rPr lang="en-IN" sz="2400" dirty="0" smtClean="0"/>
              <a:t>, </a:t>
            </a:r>
            <a:r>
              <a:rPr lang="en-IN" sz="2400" dirty="0" err="1" smtClean="0"/>
              <a:t>OutputType.</a:t>
            </a:r>
            <a:r>
              <a:rPr lang="en-IN" sz="2400" i="1" dirty="0" err="1" smtClean="0">
                <a:solidFill>
                  <a:srgbClr val="C00000"/>
                </a:solidFill>
              </a:rPr>
              <a:t>INLINE</a:t>
            </a:r>
            <a:r>
              <a:rPr lang="en-IN" sz="2400" i="1" dirty="0" smtClean="0"/>
              <a:t>, </a:t>
            </a:r>
            <a:r>
              <a:rPr lang="en-IN" sz="2400" i="1" dirty="0" smtClean="0">
                <a:solidFill>
                  <a:srgbClr val="C00000"/>
                </a:solidFill>
              </a:rPr>
              <a:t>null</a:t>
            </a:r>
            <a:r>
              <a:rPr lang="en-IN" sz="2400" i="1" dirty="0" smtClean="0"/>
              <a:t>);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All Rights Reserved-Axelta@2014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Ajax call</a:t>
            </a:r>
            <a:endParaRPr lang="en-IN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857364"/>
            <a:ext cx="8039100" cy="2928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xelta PP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Axelta PPT Template</Template>
  <TotalTime>386</TotalTime>
  <Words>183</Words>
  <Application>Microsoft Office PowerPoint</Application>
  <PresentationFormat>On-screen Show (4:3)</PresentationFormat>
  <Paragraphs>44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Axelta PPT Template</vt:lpstr>
      <vt:lpstr>Visualization Using  Nvd3 Charts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Visualization Using  Nvd3 Charts</dc:title>
  <dc:creator>Axelta 3</dc:creator>
  <cp:lastModifiedBy>Axelta8</cp:lastModifiedBy>
  <cp:revision>60</cp:revision>
  <dcterms:created xsi:type="dcterms:W3CDTF">2014-10-20T11:29:33Z</dcterms:created>
  <dcterms:modified xsi:type="dcterms:W3CDTF">2015-03-05T09:29:20Z</dcterms:modified>
</cp:coreProperties>
</file>