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8C711-0452-4ACC-839D-438821DE7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41965B-F345-4B6D-BFE7-AAB0614CD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61078C-48DF-49FC-9F0D-BF8FFE2E4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EA7C-4FB9-42FD-8E41-2671CBA671F9}" type="datetimeFigureOut">
              <a:rPr lang="es-PE" smtClean="0"/>
              <a:t>15/06/2020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DA3303-086B-41E9-A9DB-5C73B2FAD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AB681F-56DD-44A4-B881-D5DD4D82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F810-A41C-4799-95CE-067CB4E4EB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198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232A1-3DFE-4B0A-826C-9A8A910E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A3CCA0-F613-4B60-B8AC-D493773B2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E68D78-2145-41A4-A6A3-0F49DBE5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EA7C-4FB9-42FD-8E41-2671CBA671F9}" type="datetimeFigureOut">
              <a:rPr lang="es-PE" smtClean="0"/>
              <a:t>15/06/2020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9B6D3A-CBAD-408B-A140-EF0C0438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7CDFCC-BE91-417C-9BB8-A6D5E1A6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F810-A41C-4799-95CE-067CB4E4EB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498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204B858-3EA9-42BE-9C43-398E51883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2198E8-F834-4EC9-8A64-5C1959818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B05824-2927-4CF3-A649-F19BAB47E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EA7C-4FB9-42FD-8E41-2671CBA671F9}" type="datetimeFigureOut">
              <a:rPr lang="es-PE" smtClean="0"/>
              <a:t>15/06/2020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5AB883-C1E8-4F28-8963-21A224D1D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1DF044-5222-4B3F-8EDF-B1605509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F810-A41C-4799-95CE-067CB4E4EB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71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8E875-9071-49A8-8333-F3661ABB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4751CD-DF72-4159-AE6B-E000584BD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22D97A-32E0-4240-B29B-C1A2426D5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EA7C-4FB9-42FD-8E41-2671CBA671F9}" type="datetimeFigureOut">
              <a:rPr lang="es-PE" smtClean="0"/>
              <a:t>15/06/2020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78F23F-426B-46B3-9E67-BEB483744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AD6DB1-5EE4-4A9D-AFDB-7ACEE3F4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F810-A41C-4799-95CE-067CB4E4EB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6969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D19D3-7AA4-4637-A671-E1E8FF927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BC1C93-6165-47B6-B61F-8ACA6BF91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923FEF-89E0-4F54-B18A-1AC8919F7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EA7C-4FB9-42FD-8E41-2671CBA671F9}" type="datetimeFigureOut">
              <a:rPr lang="es-PE" smtClean="0"/>
              <a:t>15/06/2020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1036F9-ACD1-4F7E-B61F-9B7119844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F71D7D-1F0E-412C-9E71-59624527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F810-A41C-4799-95CE-067CB4E4EB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167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AFE14-4FD6-4D19-A2CC-29856B1E1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19913F-C5FC-4145-8C09-61837A04A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2E091C-212C-43A2-A59A-FA8FEB8E2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15C24A-02AE-49F7-8BE0-D469FCA7B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EA7C-4FB9-42FD-8E41-2671CBA671F9}" type="datetimeFigureOut">
              <a:rPr lang="es-PE" smtClean="0"/>
              <a:t>15/06/2020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F03708-1017-451A-ADAC-A3C2E7AA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14C3BA-EE78-4042-BD11-CF8EAA037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F810-A41C-4799-95CE-067CB4E4EB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331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5001E-E2D0-4CA0-903F-6C79970B3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99BB94-E2D8-42D1-BFC8-CEA19B7A8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2CD26B-F351-42EA-AD65-0157B344B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95816C4-657A-495A-BFF4-3294C7659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215089D-CED9-4061-AB38-430737245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9056DB3-BE9D-45B1-A519-7D9A9689B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EA7C-4FB9-42FD-8E41-2671CBA671F9}" type="datetimeFigureOut">
              <a:rPr lang="es-PE" smtClean="0"/>
              <a:t>15/06/2020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65BEE80-47EF-4C69-AFEB-93FB5946C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92A3CE8-002A-467F-8CEF-AFAFA7392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F810-A41C-4799-95CE-067CB4E4EB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860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75418-D0BF-4ACF-A8B0-B2D9A3E0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297FFC4-8006-4DB4-8DED-2537FE48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EA7C-4FB9-42FD-8E41-2671CBA671F9}" type="datetimeFigureOut">
              <a:rPr lang="es-PE" smtClean="0"/>
              <a:t>15/06/2020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1B14377-760C-458F-ADF1-890F0EDC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41F07E-C0D8-422F-8333-83A800EA7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F810-A41C-4799-95CE-067CB4E4EB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3769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12A8FF-698F-4CF8-BCE2-F81B7DDD7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EA7C-4FB9-42FD-8E41-2671CBA671F9}" type="datetimeFigureOut">
              <a:rPr lang="es-PE" smtClean="0"/>
              <a:t>15/06/2020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85FD964-D392-4339-8852-EB054B679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18A4AB-796B-4609-BB67-EAE2C205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F810-A41C-4799-95CE-067CB4E4EB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639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030FD-76BD-4984-8629-9DACFA63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71523F-D163-4652-A10A-9BC5140D7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4306A7-6D03-4F8B-A316-2B452DF9D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7D7068-54A5-4296-95B1-EB3094796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EA7C-4FB9-42FD-8E41-2671CBA671F9}" type="datetimeFigureOut">
              <a:rPr lang="es-PE" smtClean="0"/>
              <a:t>15/06/2020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B6740F-6547-49C2-8860-09B62C6B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8BFC2D-CFB2-4461-9FDE-2696963A0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F810-A41C-4799-95CE-067CB4E4EB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154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61392-1B7C-4E25-A6E9-0250DC51F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F760B16-B4ED-4559-BA3F-E59799BBD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5A197A-8F18-4F37-B4CA-C288253BE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FA7282-947B-449F-A9FB-C117621D5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EA7C-4FB9-42FD-8E41-2671CBA671F9}" type="datetimeFigureOut">
              <a:rPr lang="es-PE" smtClean="0"/>
              <a:t>15/06/2020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E7E3A7-4AE2-4B8C-966C-58CCD038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88FF08-96D7-4D9E-91CB-39EFEFD5A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F810-A41C-4799-95CE-067CB4E4EB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658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2F39F54-01F2-4CA7-AD9E-225B69E37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7153DD-C9E2-42BD-80B4-F14878982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CA9179-591A-444D-A3AF-762B2F937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8EA7C-4FB9-42FD-8E41-2671CBA671F9}" type="datetimeFigureOut">
              <a:rPr lang="es-PE" smtClean="0"/>
              <a:t>15/06/2020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23A590-4BF1-4048-B184-A09EEEC4D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E7908A-D644-4202-9A0C-B8B3E6AE9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1F810-A41C-4799-95CE-067CB4E4EB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03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9542A177-1B7E-4306-90A9-34FDF3A33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4" descr="0.96 Inch 4 Pin OLED Display, OLED Display Board, Organic LED ...">
            <a:extLst>
              <a:ext uri="{FF2B5EF4-FFF2-40B4-BE49-F238E27FC236}">
                <a16:creationId xmlns:a16="http://schemas.microsoft.com/office/drawing/2014/main" id="{3ABD551E-4209-4C91-8C93-F45F64D655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2" t="14951" r="12426" b="12307"/>
          <a:stretch/>
        </p:blipFill>
        <p:spPr bwMode="auto">
          <a:xfrm>
            <a:off x="1878903" y="1052185"/>
            <a:ext cx="1737471" cy="175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Y 906 MLX90614 MLX90614ESF sin contacto por infrarrojos Módulo ...">
            <a:extLst>
              <a:ext uri="{FF2B5EF4-FFF2-40B4-BE49-F238E27FC236}">
                <a16:creationId xmlns:a16="http://schemas.microsoft.com/office/drawing/2014/main" id="{C276C9CA-2711-45C0-B5CF-FF4E0AE167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9" t="17169" r="48661" b="13607"/>
          <a:stretch/>
        </p:blipFill>
        <p:spPr bwMode="auto">
          <a:xfrm>
            <a:off x="4285855" y="864295"/>
            <a:ext cx="1316556" cy="194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432AE18-BD3B-496F-B978-A8F1EBE490FD}"/>
              </a:ext>
            </a:extLst>
          </p:cNvPr>
          <p:cNvCxnSpPr>
            <a:cxnSpLocks/>
          </p:cNvCxnSpPr>
          <p:nvPr/>
        </p:nvCxnSpPr>
        <p:spPr>
          <a:xfrm>
            <a:off x="3994593" y="425450"/>
            <a:ext cx="0" cy="24828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2C94AA4C-9566-4A25-AA71-CC1E56B177F6}"/>
              </a:ext>
            </a:extLst>
          </p:cNvPr>
          <p:cNvCxnSpPr>
            <a:cxnSpLocks/>
          </p:cNvCxnSpPr>
          <p:nvPr/>
        </p:nvCxnSpPr>
        <p:spPr>
          <a:xfrm>
            <a:off x="4070350" y="241300"/>
            <a:ext cx="0" cy="25518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7BEE769-691E-41C5-B79D-A8D17DB1D162}"/>
              </a:ext>
            </a:extLst>
          </p:cNvPr>
          <p:cNvCxnSpPr>
            <a:cxnSpLocks/>
          </p:cNvCxnSpPr>
          <p:nvPr/>
        </p:nvCxnSpPr>
        <p:spPr>
          <a:xfrm>
            <a:off x="3994593" y="2879725"/>
            <a:ext cx="840932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A441967-10D1-40E7-BF55-B239194056C0}"/>
              </a:ext>
            </a:extLst>
          </p:cNvPr>
          <p:cNvCxnSpPr>
            <a:cxnSpLocks/>
          </p:cNvCxnSpPr>
          <p:nvPr/>
        </p:nvCxnSpPr>
        <p:spPr>
          <a:xfrm>
            <a:off x="4044950" y="2793130"/>
            <a:ext cx="4984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248628B4-CB7C-4FE5-BB5D-9BF5EDEBC0A6}"/>
              </a:ext>
            </a:extLst>
          </p:cNvPr>
          <p:cNvCxnSpPr>
            <a:cxnSpLocks/>
          </p:cNvCxnSpPr>
          <p:nvPr/>
        </p:nvCxnSpPr>
        <p:spPr>
          <a:xfrm flipV="1">
            <a:off x="4521994" y="2555081"/>
            <a:ext cx="0" cy="2507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789196A1-240B-4E40-B3F9-8589F023FC70}"/>
              </a:ext>
            </a:extLst>
          </p:cNvPr>
          <p:cNvCxnSpPr>
            <a:cxnSpLocks/>
          </p:cNvCxnSpPr>
          <p:nvPr/>
        </p:nvCxnSpPr>
        <p:spPr>
          <a:xfrm flipV="1">
            <a:off x="4807744" y="2555082"/>
            <a:ext cx="0" cy="3246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4D644A1B-2798-4E59-AFAA-B183A26309F5}"/>
              </a:ext>
            </a:extLst>
          </p:cNvPr>
          <p:cNvCxnSpPr>
            <a:cxnSpLocks/>
          </p:cNvCxnSpPr>
          <p:nvPr/>
        </p:nvCxnSpPr>
        <p:spPr>
          <a:xfrm>
            <a:off x="2493168" y="264319"/>
            <a:ext cx="0" cy="96678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BF926E46-3684-4FFB-BD27-4299879EE01B}"/>
              </a:ext>
            </a:extLst>
          </p:cNvPr>
          <p:cNvCxnSpPr>
            <a:cxnSpLocks/>
          </p:cNvCxnSpPr>
          <p:nvPr/>
        </p:nvCxnSpPr>
        <p:spPr>
          <a:xfrm>
            <a:off x="2636044" y="425450"/>
            <a:ext cx="0" cy="80565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AA7B1182-3A13-4660-95A5-0AF3A8046743}"/>
              </a:ext>
            </a:extLst>
          </p:cNvPr>
          <p:cNvCxnSpPr>
            <a:cxnSpLocks/>
          </p:cNvCxnSpPr>
          <p:nvPr/>
        </p:nvCxnSpPr>
        <p:spPr>
          <a:xfrm flipH="1">
            <a:off x="5338272" y="2555081"/>
            <a:ext cx="22029" cy="121211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96ED637E-D6F0-492F-9921-5CD7416B8BA8}"/>
              </a:ext>
            </a:extLst>
          </p:cNvPr>
          <p:cNvCxnSpPr>
            <a:cxnSpLocks/>
          </p:cNvCxnSpPr>
          <p:nvPr/>
        </p:nvCxnSpPr>
        <p:spPr>
          <a:xfrm flipH="1">
            <a:off x="5071664" y="2555081"/>
            <a:ext cx="13792" cy="10493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0076DA64-80EA-4DD0-BE45-835E790C2F6E}"/>
              </a:ext>
            </a:extLst>
          </p:cNvPr>
          <p:cNvCxnSpPr>
            <a:cxnSpLocks/>
          </p:cNvCxnSpPr>
          <p:nvPr/>
        </p:nvCxnSpPr>
        <p:spPr>
          <a:xfrm flipH="1">
            <a:off x="4044950" y="3743879"/>
            <a:ext cx="132065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BD66C84-E447-4C74-8C53-A66A52029568}"/>
              </a:ext>
            </a:extLst>
          </p:cNvPr>
          <p:cNvCxnSpPr>
            <a:cxnSpLocks/>
          </p:cNvCxnSpPr>
          <p:nvPr/>
        </p:nvCxnSpPr>
        <p:spPr>
          <a:xfrm flipH="1">
            <a:off x="4039649" y="3715424"/>
            <a:ext cx="1" cy="48859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DF7D5FC1-4C36-4205-9E5E-6FA53D847552}"/>
              </a:ext>
            </a:extLst>
          </p:cNvPr>
          <p:cNvCxnSpPr>
            <a:cxnSpLocks/>
          </p:cNvCxnSpPr>
          <p:nvPr/>
        </p:nvCxnSpPr>
        <p:spPr>
          <a:xfrm>
            <a:off x="3893365" y="3604437"/>
            <a:ext cx="1" cy="5995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44402A5F-779E-4937-AE0E-ED2E31F423A7}"/>
              </a:ext>
            </a:extLst>
          </p:cNvPr>
          <p:cNvCxnSpPr>
            <a:cxnSpLocks/>
          </p:cNvCxnSpPr>
          <p:nvPr/>
        </p:nvCxnSpPr>
        <p:spPr>
          <a:xfrm flipH="1">
            <a:off x="3861668" y="3604437"/>
            <a:ext cx="126322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561E479C-B324-43DB-AA51-28C52074E47A}"/>
              </a:ext>
            </a:extLst>
          </p:cNvPr>
          <p:cNvCxnSpPr>
            <a:cxnSpLocks/>
          </p:cNvCxnSpPr>
          <p:nvPr/>
        </p:nvCxnSpPr>
        <p:spPr>
          <a:xfrm>
            <a:off x="3569568" y="723900"/>
            <a:ext cx="0" cy="313570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A9872EC2-9A5F-466E-A173-9E2941B899F4}"/>
              </a:ext>
            </a:extLst>
          </p:cNvPr>
          <p:cNvCxnSpPr>
            <a:cxnSpLocks/>
          </p:cNvCxnSpPr>
          <p:nvPr/>
        </p:nvCxnSpPr>
        <p:spPr>
          <a:xfrm flipV="1">
            <a:off x="3544138" y="3810215"/>
            <a:ext cx="526212" cy="317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E73A0679-A7C9-411E-85CC-ECED709B91D3}"/>
              </a:ext>
            </a:extLst>
          </p:cNvPr>
          <p:cNvCxnSpPr>
            <a:cxnSpLocks/>
          </p:cNvCxnSpPr>
          <p:nvPr/>
        </p:nvCxnSpPr>
        <p:spPr>
          <a:xfrm flipH="1">
            <a:off x="2926374" y="747807"/>
            <a:ext cx="64319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D0D1D554-12AE-4FA2-9B2D-9398F83B6C67}"/>
              </a:ext>
            </a:extLst>
          </p:cNvPr>
          <p:cNvCxnSpPr>
            <a:cxnSpLocks/>
          </p:cNvCxnSpPr>
          <p:nvPr/>
        </p:nvCxnSpPr>
        <p:spPr>
          <a:xfrm>
            <a:off x="2928571" y="723900"/>
            <a:ext cx="0" cy="443466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DC887087-9EA9-43F5-AF8E-65F0B0008837}"/>
              </a:ext>
            </a:extLst>
          </p:cNvPr>
          <p:cNvCxnSpPr>
            <a:cxnSpLocks/>
          </p:cNvCxnSpPr>
          <p:nvPr/>
        </p:nvCxnSpPr>
        <p:spPr>
          <a:xfrm>
            <a:off x="2757749" y="601980"/>
            <a:ext cx="0" cy="58386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165880B9-AF74-490E-A4C7-B61E5E40DF89}"/>
              </a:ext>
            </a:extLst>
          </p:cNvPr>
          <p:cNvCxnSpPr>
            <a:cxnSpLocks/>
          </p:cNvCxnSpPr>
          <p:nvPr/>
        </p:nvCxnSpPr>
        <p:spPr>
          <a:xfrm flipH="1">
            <a:off x="2711801" y="603029"/>
            <a:ext cx="1181566" cy="533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DFF7474E-9523-4D46-B3FC-27CA4DDE2734}"/>
              </a:ext>
            </a:extLst>
          </p:cNvPr>
          <p:cNvCxnSpPr>
            <a:cxnSpLocks/>
          </p:cNvCxnSpPr>
          <p:nvPr/>
        </p:nvCxnSpPr>
        <p:spPr>
          <a:xfrm>
            <a:off x="3893365" y="574675"/>
            <a:ext cx="0" cy="307470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AutoShape 4">
            <a:extLst>
              <a:ext uri="{FF2B5EF4-FFF2-40B4-BE49-F238E27FC236}">
                <a16:creationId xmlns:a16="http://schemas.microsoft.com/office/drawing/2014/main" id="{D72FB7C6-7C4C-4206-A648-C36C9E3A8A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4B1A947C-F4FB-4D7A-AD5D-757E72D9BFC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6" r="61741" b="20121"/>
          <a:stretch/>
        </p:blipFill>
        <p:spPr>
          <a:xfrm>
            <a:off x="1220780" y="2093991"/>
            <a:ext cx="461408" cy="716469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28F1285F-EDD5-463E-BF11-966750F3E79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6" r="18964" b="20121"/>
          <a:stretch/>
        </p:blipFill>
        <p:spPr>
          <a:xfrm>
            <a:off x="1166080" y="1211201"/>
            <a:ext cx="461407" cy="733001"/>
          </a:xfrm>
          <a:prstGeom prst="rect">
            <a:avLst/>
          </a:prstGeom>
        </p:spPr>
      </p:pic>
      <p:pic>
        <p:nvPicPr>
          <p:cNvPr id="31" name="Picture 6" descr="Toca sonidos .WAV en Arduino |">
            <a:extLst>
              <a:ext uri="{FF2B5EF4-FFF2-40B4-BE49-F238E27FC236}">
                <a16:creationId xmlns:a16="http://schemas.microsoft.com/office/drawing/2014/main" id="{5F0E5CCB-5292-44C1-B85E-BDD96B6CC2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9" t="47778" r="59979" b="14088"/>
          <a:stretch/>
        </p:blipFill>
        <p:spPr bwMode="auto">
          <a:xfrm>
            <a:off x="1022188" y="2871569"/>
            <a:ext cx="1108160" cy="92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C90FDAD-CBAF-49DB-ABAC-8A0B196EC668}"/>
              </a:ext>
            </a:extLst>
          </p:cNvPr>
          <p:cNvCxnSpPr>
            <a:cxnSpLocks/>
          </p:cNvCxnSpPr>
          <p:nvPr/>
        </p:nvCxnSpPr>
        <p:spPr>
          <a:xfrm>
            <a:off x="896983" y="429714"/>
            <a:ext cx="0" cy="37743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2D964CC6-1353-4010-A34C-BA61AFFC43AE}"/>
              </a:ext>
            </a:extLst>
          </p:cNvPr>
          <p:cNvCxnSpPr>
            <a:cxnSpLocks/>
          </p:cNvCxnSpPr>
          <p:nvPr/>
        </p:nvCxnSpPr>
        <p:spPr>
          <a:xfrm flipV="1">
            <a:off x="1500437" y="3767193"/>
            <a:ext cx="0" cy="3246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384E2C17-0D2F-410D-A859-C431A1CCEC90}"/>
              </a:ext>
            </a:extLst>
          </p:cNvPr>
          <p:cNvCxnSpPr>
            <a:cxnSpLocks/>
          </p:cNvCxnSpPr>
          <p:nvPr/>
        </p:nvCxnSpPr>
        <p:spPr>
          <a:xfrm>
            <a:off x="896983" y="4075696"/>
            <a:ext cx="603454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B559D3AA-C829-430B-8F17-F7D416C4DC0D}"/>
              </a:ext>
            </a:extLst>
          </p:cNvPr>
          <p:cNvCxnSpPr>
            <a:stCxn id="31" idx="2"/>
          </p:cNvCxnSpPr>
          <p:nvPr/>
        </p:nvCxnSpPr>
        <p:spPr>
          <a:xfrm>
            <a:off x="1576268" y="3793863"/>
            <a:ext cx="0" cy="36188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31289EAA-67E5-4FEA-BB42-030694B20489}"/>
              </a:ext>
            </a:extLst>
          </p:cNvPr>
          <p:cNvCxnSpPr>
            <a:cxnSpLocks/>
          </p:cNvCxnSpPr>
          <p:nvPr/>
        </p:nvCxnSpPr>
        <p:spPr>
          <a:xfrm>
            <a:off x="896983" y="2790632"/>
            <a:ext cx="473128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AA192CBA-1806-4633-A2EA-423401221208}"/>
              </a:ext>
            </a:extLst>
          </p:cNvPr>
          <p:cNvCxnSpPr>
            <a:cxnSpLocks/>
          </p:cNvCxnSpPr>
          <p:nvPr/>
        </p:nvCxnSpPr>
        <p:spPr>
          <a:xfrm>
            <a:off x="913688" y="1937770"/>
            <a:ext cx="473128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41AA6EC1-33CE-470C-AEF1-58AA43E8D57B}"/>
              </a:ext>
            </a:extLst>
          </p:cNvPr>
          <p:cNvCxnSpPr>
            <a:cxnSpLocks/>
          </p:cNvCxnSpPr>
          <p:nvPr/>
        </p:nvCxnSpPr>
        <p:spPr>
          <a:xfrm>
            <a:off x="1576268" y="4121071"/>
            <a:ext cx="323147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94D250DE-C367-4030-B31E-DAF90A53C435}"/>
              </a:ext>
            </a:extLst>
          </p:cNvPr>
          <p:cNvCxnSpPr>
            <a:cxnSpLocks/>
          </p:cNvCxnSpPr>
          <p:nvPr/>
        </p:nvCxnSpPr>
        <p:spPr>
          <a:xfrm>
            <a:off x="4807744" y="4091836"/>
            <a:ext cx="0" cy="133379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4A9683CB-5574-43E3-82F8-D9CFAB9D92FD}"/>
              </a:ext>
            </a:extLst>
          </p:cNvPr>
          <p:cNvCxnSpPr>
            <a:cxnSpLocks/>
          </p:cNvCxnSpPr>
          <p:nvPr/>
        </p:nvCxnSpPr>
        <p:spPr>
          <a:xfrm>
            <a:off x="4967152" y="4019550"/>
            <a:ext cx="0" cy="18446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7DB9CBAA-12C2-464D-9A50-B590C93518DF}"/>
              </a:ext>
            </a:extLst>
          </p:cNvPr>
          <p:cNvCxnSpPr>
            <a:cxnSpLocks/>
          </p:cNvCxnSpPr>
          <p:nvPr/>
        </p:nvCxnSpPr>
        <p:spPr>
          <a:xfrm>
            <a:off x="5085456" y="3904225"/>
            <a:ext cx="0" cy="29978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94ED9C33-3FA9-483E-BCAE-778AA3C721DC}"/>
              </a:ext>
            </a:extLst>
          </p:cNvPr>
          <p:cNvCxnSpPr>
            <a:cxnSpLocks/>
          </p:cNvCxnSpPr>
          <p:nvPr/>
        </p:nvCxnSpPr>
        <p:spPr>
          <a:xfrm>
            <a:off x="2038350" y="4006771"/>
            <a:ext cx="295984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996005C5-5D34-44A7-93A1-CCC4ACE53276}"/>
              </a:ext>
            </a:extLst>
          </p:cNvPr>
          <p:cNvCxnSpPr>
            <a:cxnSpLocks/>
          </p:cNvCxnSpPr>
          <p:nvPr/>
        </p:nvCxnSpPr>
        <p:spPr>
          <a:xfrm>
            <a:off x="2031028" y="2879725"/>
            <a:ext cx="2440" cy="115701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D3B18CDF-0383-4DBB-8301-37C3DD4C3740}"/>
              </a:ext>
            </a:extLst>
          </p:cNvPr>
          <p:cNvCxnSpPr>
            <a:cxnSpLocks/>
          </p:cNvCxnSpPr>
          <p:nvPr/>
        </p:nvCxnSpPr>
        <p:spPr>
          <a:xfrm>
            <a:off x="1500437" y="2917632"/>
            <a:ext cx="533031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77D267E4-F65B-44B3-B2AE-247EB99835CD}"/>
              </a:ext>
            </a:extLst>
          </p:cNvPr>
          <p:cNvCxnSpPr>
            <a:cxnSpLocks/>
          </p:cNvCxnSpPr>
          <p:nvPr/>
        </p:nvCxnSpPr>
        <p:spPr>
          <a:xfrm>
            <a:off x="1500437" y="2755200"/>
            <a:ext cx="0" cy="18446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35E9D99F-D969-4648-A6EF-254D3D3B6F98}"/>
              </a:ext>
            </a:extLst>
          </p:cNvPr>
          <p:cNvCxnSpPr>
            <a:cxnSpLocks/>
          </p:cNvCxnSpPr>
          <p:nvPr/>
        </p:nvCxnSpPr>
        <p:spPr>
          <a:xfrm>
            <a:off x="2222400" y="2755200"/>
            <a:ext cx="0" cy="117061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6FE0B409-BC38-48DB-9404-053547AB5A6E}"/>
              </a:ext>
            </a:extLst>
          </p:cNvPr>
          <p:cNvCxnSpPr>
            <a:cxnSpLocks/>
          </p:cNvCxnSpPr>
          <p:nvPr/>
        </p:nvCxnSpPr>
        <p:spPr>
          <a:xfrm>
            <a:off x="2196206" y="3904225"/>
            <a:ext cx="2900088" cy="2150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BF1C9B17-AE25-44E9-BEFF-04D05B976C6F}"/>
              </a:ext>
            </a:extLst>
          </p:cNvPr>
          <p:cNvCxnSpPr>
            <a:cxnSpLocks/>
          </p:cNvCxnSpPr>
          <p:nvPr/>
        </p:nvCxnSpPr>
        <p:spPr>
          <a:xfrm>
            <a:off x="1788319" y="2755200"/>
            <a:ext cx="452317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650509B7-6AC7-463E-A2AD-F700D866092B}"/>
              </a:ext>
            </a:extLst>
          </p:cNvPr>
          <p:cNvCxnSpPr>
            <a:cxnSpLocks/>
          </p:cNvCxnSpPr>
          <p:nvPr/>
        </p:nvCxnSpPr>
        <p:spPr>
          <a:xfrm>
            <a:off x="1491161" y="1869375"/>
            <a:ext cx="0" cy="18446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C810C414-472F-4D65-8EE9-8E01068E3A56}"/>
              </a:ext>
            </a:extLst>
          </p:cNvPr>
          <p:cNvCxnSpPr>
            <a:cxnSpLocks/>
          </p:cNvCxnSpPr>
          <p:nvPr/>
        </p:nvCxnSpPr>
        <p:spPr>
          <a:xfrm>
            <a:off x="1469481" y="2022282"/>
            <a:ext cx="31883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EC23FB69-4175-4306-936C-3D2BA620EC14}"/>
              </a:ext>
            </a:extLst>
          </p:cNvPr>
          <p:cNvCxnSpPr>
            <a:cxnSpLocks/>
          </p:cNvCxnSpPr>
          <p:nvPr/>
        </p:nvCxnSpPr>
        <p:spPr>
          <a:xfrm flipH="1">
            <a:off x="1774002" y="2011230"/>
            <a:ext cx="662" cy="77739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9637D8D7-B6BF-45A9-A38D-5954B1C05562}"/>
              </a:ext>
            </a:extLst>
          </p:cNvPr>
          <p:cNvCxnSpPr>
            <a:cxnSpLocks/>
          </p:cNvCxnSpPr>
          <p:nvPr/>
        </p:nvCxnSpPr>
        <p:spPr>
          <a:xfrm flipH="1">
            <a:off x="4341620" y="2987139"/>
            <a:ext cx="22029" cy="1212112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2E539893-A6A7-4128-A425-FEEECBFD3B58}"/>
              </a:ext>
            </a:extLst>
          </p:cNvPr>
          <p:cNvCxnSpPr>
            <a:cxnSpLocks/>
          </p:cNvCxnSpPr>
          <p:nvPr/>
        </p:nvCxnSpPr>
        <p:spPr>
          <a:xfrm flipH="1">
            <a:off x="6387123" y="2281825"/>
            <a:ext cx="1" cy="715013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FAADAC6C-A665-4521-B3AF-15DE5453F504}"/>
              </a:ext>
            </a:extLst>
          </p:cNvPr>
          <p:cNvCxnSpPr>
            <a:cxnSpLocks/>
          </p:cNvCxnSpPr>
          <p:nvPr/>
        </p:nvCxnSpPr>
        <p:spPr>
          <a:xfrm flipH="1">
            <a:off x="4352635" y="2987139"/>
            <a:ext cx="2086265" cy="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adroTexto 87">
            <a:extLst>
              <a:ext uri="{FF2B5EF4-FFF2-40B4-BE49-F238E27FC236}">
                <a16:creationId xmlns:a16="http://schemas.microsoft.com/office/drawing/2014/main" id="{982DB344-4EA1-4E8C-BCA1-132127DF8C39}"/>
              </a:ext>
            </a:extLst>
          </p:cNvPr>
          <p:cNvSpPr txBox="1"/>
          <p:nvPr/>
        </p:nvSpPr>
        <p:spPr>
          <a:xfrm>
            <a:off x="8054236" y="4409162"/>
            <a:ext cx="1139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 V</a:t>
            </a:r>
            <a:endParaRPr lang="es-P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95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Wifi símbolo dwg bloque -CAD blocks free">
            <a:extLst>
              <a:ext uri="{FF2B5EF4-FFF2-40B4-BE49-F238E27FC236}">
                <a16:creationId xmlns:a16="http://schemas.microsoft.com/office/drawing/2014/main" id="{660083EF-96BD-47BD-BDCF-60E700193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87" y="3352676"/>
            <a:ext cx="1085707" cy="96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93A65AC-9B22-45FE-8364-82CDB4740968}"/>
              </a:ext>
            </a:extLst>
          </p:cNvPr>
          <p:cNvSpPr/>
          <p:nvPr/>
        </p:nvSpPr>
        <p:spPr>
          <a:xfrm>
            <a:off x="334027" y="391438"/>
            <a:ext cx="11515073" cy="6136362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26" name="Picture 2" descr="NodeMCU microcontroller board with ESP8266 and Lua - Elektor">
            <a:extLst>
              <a:ext uri="{FF2B5EF4-FFF2-40B4-BE49-F238E27FC236}">
                <a16:creationId xmlns:a16="http://schemas.microsoft.com/office/drawing/2014/main" id="{B73F03E2-C5C2-4D84-9C9E-DE5129FCF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633" y="4691689"/>
            <a:ext cx="2336799" cy="149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 descr="Imagen que contiene azul, camioneta, calle, estacionado&#10;&#10;Descripción generada automáticamente">
            <a:extLst>
              <a:ext uri="{FF2B5EF4-FFF2-40B4-BE49-F238E27FC236}">
                <a16:creationId xmlns:a16="http://schemas.microsoft.com/office/drawing/2014/main" id="{56E8A095-6F14-4BEA-BA95-247B29B381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95" y="4983282"/>
            <a:ext cx="1029575" cy="1073017"/>
          </a:xfrm>
          <a:prstGeom prst="rect">
            <a:avLst/>
          </a:prstGeom>
        </p:spPr>
      </p:pic>
      <p:pic>
        <p:nvPicPr>
          <p:cNvPr id="1030" name="Picture 6" descr="Montar un API REST con NodeJs y Express">
            <a:extLst>
              <a:ext uri="{FF2B5EF4-FFF2-40B4-BE49-F238E27FC236}">
                <a16:creationId xmlns:a16="http://schemas.microsoft.com/office/drawing/2014/main" id="{717EBED4-C10B-4193-9EF1-376B1A5153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67" t="13408" b="16917"/>
          <a:stretch/>
        </p:blipFill>
        <p:spPr bwMode="auto">
          <a:xfrm>
            <a:off x="1804623" y="944129"/>
            <a:ext cx="3043328" cy="297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amsung Galaxy Tab 10.1, precio y disponibilidad en España">
            <a:extLst>
              <a:ext uri="{FF2B5EF4-FFF2-40B4-BE49-F238E27FC236}">
                <a16:creationId xmlns:a16="http://schemas.microsoft.com/office/drawing/2014/main" id="{5FBE6F00-0DA1-4414-901E-54D1329E25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55" r="4963" b="23409"/>
          <a:stretch/>
        </p:blipFill>
        <p:spPr bwMode="auto">
          <a:xfrm>
            <a:off x="9134474" y="1216350"/>
            <a:ext cx="2527300" cy="179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Wifi símbolo dwg bloque -CAD blocks free">
            <a:extLst>
              <a:ext uri="{FF2B5EF4-FFF2-40B4-BE49-F238E27FC236}">
                <a16:creationId xmlns:a16="http://schemas.microsoft.com/office/drawing/2014/main" id="{9EBCD6CC-3E48-4E4E-94E1-3682BF90A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454" y="501552"/>
            <a:ext cx="936605" cy="83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8A0D8D0-AEF6-4B6D-B8D0-2E1A4461DD8D}"/>
              </a:ext>
            </a:extLst>
          </p:cNvPr>
          <p:cNvSpPr txBox="1"/>
          <p:nvPr/>
        </p:nvSpPr>
        <p:spPr>
          <a:xfrm>
            <a:off x="358354" y="498473"/>
            <a:ext cx="3575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latin typeface="Consolas" panose="020B0609020204030204" pitchFamily="49" charset="0"/>
              </a:rPr>
              <a:t>LAN: 172.168.100.X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90A6DB8-018A-41B9-B2D5-7A102353D3F8}"/>
              </a:ext>
            </a:extLst>
          </p:cNvPr>
          <p:cNvSpPr txBox="1"/>
          <p:nvPr/>
        </p:nvSpPr>
        <p:spPr>
          <a:xfrm>
            <a:off x="644898" y="4653209"/>
            <a:ext cx="2727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>
                <a:latin typeface="Consolas" panose="020B0609020204030204" pitchFamily="49" charset="0"/>
              </a:rPr>
              <a:t>LAN: 172.168.100.105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06B7E6E-EAFE-405A-9539-1888C1ACE43E}"/>
              </a:ext>
            </a:extLst>
          </p:cNvPr>
          <p:cNvSpPr txBox="1"/>
          <p:nvPr/>
        </p:nvSpPr>
        <p:spPr>
          <a:xfrm>
            <a:off x="9096883" y="3090446"/>
            <a:ext cx="2727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>
                <a:latin typeface="Consolas" panose="020B0609020204030204" pitchFamily="49" charset="0"/>
              </a:rPr>
              <a:t>LAN: 172.168.100.106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A1EFB613-B490-41E2-8BB7-48E545FB3B92}"/>
              </a:ext>
            </a:extLst>
          </p:cNvPr>
          <p:cNvCxnSpPr>
            <a:cxnSpLocks/>
          </p:cNvCxnSpPr>
          <p:nvPr/>
        </p:nvCxnSpPr>
        <p:spPr>
          <a:xfrm flipH="1">
            <a:off x="4847951" y="1866378"/>
            <a:ext cx="4152852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544C3DF-4ACC-4BE9-AA61-F354E5CA28DC}"/>
              </a:ext>
            </a:extLst>
          </p:cNvPr>
          <p:cNvSpPr txBox="1"/>
          <p:nvPr/>
        </p:nvSpPr>
        <p:spPr>
          <a:xfrm>
            <a:off x="4972833" y="1527109"/>
            <a:ext cx="4217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>
                <a:latin typeface="Consolas" panose="020B0609020204030204" pitchFamily="49" charset="0"/>
              </a:rPr>
              <a:t>API REQUEST GET: 172.168.100.105/temperatura/</a:t>
            </a:r>
            <a:r>
              <a:rPr lang="es-PE" sz="1200" b="1" dirty="0">
                <a:latin typeface="Consolas" panose="020B0609020204030204" pitchFamily="49" charset="0"/>
              </a:rPr>
              <a:t>1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8CF21FB1-9600-4FB4-AAC3-D3A11796D552}"/>
              </a:ext>
            </a:extLst>
          </p:cNvPr>
          <p:cNvCxnSpPr>
            <a:cxnSpLocks/>
          </p:cNvCxnSpPr>
          <p:nvPr/>
        </p:nvCxnSpPr>
        <p:spPr>
          <a:xfrm>
            <a:off x="4972833" y="2342367"/>
            <a:ext cx="402796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0E941A1-E311-43B7-8EB4-2CF07F4679FD}"/>
              </a:ext>
            </a:extLst>
          </p:cNvPr>
          <p:cNvSpPr txBox="1"/>
          <p:nvPr/>
        </p:nvSpPr>
        <p:spPr>
          <a:xfrm>
            <a:off x="4981622" y="2481820"/>
            <a:ext cx="383773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>
                <a:latin typeface="Consolas" panose="020B0609020204030204" pitchFamily="49" charset="0"/>
              </a:rPr>
              <a:t>API RESPONSE JSON </a:t>
            </a:r>
          </a:p>
          <a:p>
            <a:r>
              <a:rPr lang="es-PE" sz="1200" b="1" dirty="0">
                <a:latin typeface="Consolas" panose="020B0609020204030204" pitchFamily="49" charset="0"/>
              </a:rPr>
              <a:t>Si las toma de temperatura es correcta:</a:t>
            </a:r>
          </a:p>
          <a:p>
            <a:r>
              <a:rPr lang="es-ES" sz="1100" dirty="0"/>
              <a:t>         {</a:t>
            </a:r>
          </a:p>
          <a:p>
            <a:r>
              <a:rPr lang="es-ES" sz="1100" dirty="0"/>
              <a:t>                 "status": "</a:t>
            </a:r>
            <a:r>
              <a:rPr lang="es-ES" sz="1100" dirty="0" err="1"/>
              <a:t>success</a:t>
            </a:r>
            <a:r>
              <a:rPr lang="es-ES" sz="1100" dirty="0"/>
              <a:t>",</a:t>
            </a:r>
          </a:p>
          <a:p>
            <a:r>
              <a:rPr lang="es-ES" sz="1100" dirty="0"/>
              <a:t>                 "</a:t>
            </a:r>
            <a:r>
              <a:rPr lang="es-ES" sz="1100" dirty="0" err="1"/>
              <a:t>temperature</a:t>
            </a:r>
            <a:r>
              <a:rPr lang="es-ES" sz="1100" dirty="0"/>
              <a:t>": "37“</a:t>
            </a:r>
          </a:p>
          <a:p>
            <a:r>
              <a:rPr lang="es-ES" sz="1100" dirty="0"/>
              <a:t>          }</a:t>
            </a:r>
          </a:p>
          <a:p>
            <a:r>
              <a:rPr lang="es-PE" sz="1100" b="1" dirty="0">
                <a:latin typeface="Consolas" panose="020B0609020204030204" pitchFamily="49" charset="0"/>
              </a:rPr>
              <a:t>Si el sensor no encontró un usuario:</a:t>
            </a:r>
            <a:r>
              <a:rPr lang="es-ES" sz="1100" dirty="0"/>
              <a:t> </a:t>
            </a:r>
          </a:p>
          <a:p>
            <a:r>
              <a:rPr lang="es-ES" sz="1100" dirty="0"/>
              <a:t>          {</a:t>
            </a:r>
          </a:p>
          <a:p>
            <a:r>
              <a:rPr lang="es-ES" sz="1100" dirty="0"/>
              <a:t>                 "status": "</a:t>
            </a:r>
            <a:r>
              <a:rPr lang="es-ES" sz="1100" dirty="0" err="1"/>
              <a:t>warning</a:t>
            </a:r>
            <a:r>
              <a:rPr lang="es-ES" sz="1100" dirty="0"/>
              <a:t>",    </a:t>
            </a:r>
          </a:p>
          <a:p>
            <a:r>
              <a:rPr lang="es-ES" sz="1100" dirty="0"/>
              <a:t>                 "</a:t>
            </a:r>
            <a:r>
              <a:rPr lang="es-ES" sz="1100" dirty="0" err="1"/>
              <a:t>message</a:t>
            </a:r>
            <a:r>
              <a:rPr lang="es-ES" sz="1100" dirty="0"/>
              <a:t>": </a:t>
            </a:r>
          </a:p>
          <a:p>
            <a:r>
              <a:rPr lang="es-ES" sz="1100" dirty="0"/>
              <a:t>                 "Superficie del objeto no detectado" </a:t>
            </a:r>
          </a:p>
          <a:p>
            <a:r>
              <a:rPr lang="es-ES" sz="1100" dirty="0"/>
              <a:t>           }     </a:t>
            </a:r>
          </a:p>
          <a:p>
            <a:r>
              <a:rPr lang="es-PE" sz="1100" b="1" dirty="0">
                <a:latin typeface="Consolas" panose="020B0609020204030204" pitchFamily="49" charset="0"/>
              </a:rPr>
              <a:t>Si el sensor no está conectado o  averiado:</a:t>
            </a:r>
            <a:r>
              <a:rPr lang="es-ES" sz="1100" dirty="0"/>
              <a:t> </a:t>
            </a:r>
          </a:p>
          <a:p>
            <a:r>
              <a:rPr lang="es-ES" sz="1100" dirty="0"/>
              <a:t>           {</a:t>
            </a:r>
          </a:p>
          <a:p>
            <a:r>
              <a:rPr lang="es-ES" sz="1100" dirty="0"/>
              <a:t>                 "status": "error",</a:t>
            </a:r>
          </a:p>
          <a:p>
            <a:r>
              <a:rPr lang="es-ES" sz="1100" dirty="0"/>
              <a:t>                 "</a:t>
            </a:r>
            <a:r>
              <a:rPr lang="es-ES" sz="1100" dirty="0" err="1"/>
              <a:t>message</a:t>
            </a:r>
            <a:r>
              <a:rPr lang="es-ES" sz="1100" dirty="0"/>
              <a:t>": </a:t>
            </a:r>
          </a:p>
          <a:p>
            <a:r>
              <a:rPr lang="es-ES" sz="1100" dirty="0"/>
              <a:t>                 "Sensor averiado y no   conectado“</a:t>
            </a:r>
          </a:p>
          <a:p>
            <a:r>
              <a:rPr lang="es-ES" sz="1100" dirty="0"/>
              <a:t>             }</a:t>
            </a:r>
            <a:endParaRPr lang="es-ES" sz="1400" dirty="0"/>
          </a:p>
          <a:p>
            <a:endParaRPr lang="es-PE" sz="1200" b="1" dirty="0">
              <a:latin typeface="Consolas" panose="020B0609020204030204" pitchFamily="49" charset="0"/>
            </a:endParaRP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BFFEFA3F-A606-4C9E-B9B4-22632233AC7B}"/>
              </a:ext>
            </a:extLst>
          </p:cNvPr>
          <p:cNvCxnSpPr>
            <a:cxnSpLocks/>
          </p:cNvCxnSpPr>
          <p:nvPr/>
        </p:nvCxnSpPr>
        <p:spPr>
          <a:xfrm>
            <a:off x="3322539" y="3807912"/>
            <a:ext cx="0" cy="75156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2173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114</Words>
  <Application>Microsoft Office PowerPoint</Application>
  <PresentationFormat>Panorámica</PresentationFormat>
  <Paragraphs>23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 - RODNAL  CABELLO YACOLCA</dc:creator>
  <cp:lastModifiedBy>ALUMNO - RODNAL  CABELLO YACOLCA</cp:lastModifiedBy>
  <cp:revision>11</cp:revision>
  <dcterms:created xsi:type="dcterms:W3CDTF">2020-06-04T00:04:58Z</dcterms:created>
  <dcterms:modified xsi:type="dcterms:W3CDTF">2020-06-15T21:05:23Z</dcterms:modified>
</cp:coreProperties>
</file>