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8C711-0452-4ACC-839D-438821DE7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1965B-F345-4B6D-BFE7-AAB0614CD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61078C-48DF-49FC-9F0D-BF8FFE2E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6/07/2020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DA3303-086B-41E9-A9DB-5C73B2FA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B681F-56DD-44A4-B881-D5DD4D82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9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232A1-3DFE-4B0A-826C-9A8A910E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A3CCA0-F613-4B60-B8AC-D493773B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E68D78-2145-41A4-A6A3-0F49DBE5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6/07/2020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B6D3A-CBAD-408B-A140-EF0C0438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7CDFCC-BE91-417C-9BB8-A6D5E1A6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498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04B858-3EA9-42BE-9C43-398E51883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2198E8-F834-4EC9-8A64-5C1959818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05824-2927-4CF3-A649-F19BAB47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6/07/2020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AB883-C1E8-4F28-8963-21A224D1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1DF044-5222-4B3F-8EDF-B1605509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8E875-9071-49A8-8333-F3661ABB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751CD-DF72-4159-AE6B-E000584B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2D97A-32E0-4240-B29B-C1A2426D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6/07/2020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78F23F-426B-46B3-9E67-BEB48374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AD6DB1-5EE4-4A9D-AFDB-7ACEE3F4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969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D19D3-7AA4-4637-A671-E1E8FF92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C1C93-6165-47B6-B61F-8ACA6BF9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23FEF-89E0-4F54-B18A-1AC8919F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6/07/2020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036F9-ACD1-4F7E-B61F-9B71198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71D7D-1F0E-412C-9E71-59624527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16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FE14-4FD6-4D19-A2CC-29856B1E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9913F-C5FC-4145-8C09-61837A04A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2E091C-212C-43A2-A59A-FA8FEB8E2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15C24A-02AE-49F7-8BE0-D469FCA7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6/07/2020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F03708-1017-451A-ADAC-A3C2E7AA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4C3BA-EE78-4042-BD11-CF8EAA03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33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5001E-E2D0-4CA0-903F-6C79970B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99BB94-E2D8-42D1-BFC8-CEA19B7A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2CD26B-F351-42EA-AD65-0157B344B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5816C4-657A-495A-BFF4-3294C7659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15089D-CED9-4061-AB38-430737245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056DB3-BE9D-45B1-A519-7D9A9689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6/07/2020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5BEE80-47EF-4C69-AFEB-93FB5946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2A3CE8-002A-467F-8CEF-AFAFA739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86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75418-D0BF-4ACF-A8B0-B2D9A3E0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97FFC4-8006-4DB4-8DED-2537FE48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6/07/2020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B14377-760C-458F-ADF1-890F0EDC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41F07E-C0D8-422F-8333-83A800EA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769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2A8FF-698F-4CF8-BCE2-F81B7DDD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6/07/2020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5FD964-D392-4339-8852-EB054B67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18A4AB-796B-4609-BB67-EAE2C205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639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30FD-76BD-4984-8629-9DACFA6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1523F-D163-4652-A10A-9BC5140D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4306A7-6D03-4F8B-A316-2B452DF9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7D7068-54A5-4296-95B1-EB309479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6/07/2020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B6740F-6547-49C2-8860-09B62C6B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8BFC2D-CFB2-4461-9FDE-2696963A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154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61392-1B7C-4E25-A6E9-0250DC51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760B16-B4ED-4559-BA3F-E59799BBD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5A197A-8F18-4F37-B4CA-C288253B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FA7282-947B-449F-A9FB-C117621D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6/07/2020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E7E3A7-4AE2-4B8C-966C-58CCD038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88FF08-96D7-4D9E-91CB-39EFEFD5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5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F39F54-01F2-4CA7-AD9E-225B69E3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7153DD-C9E2-42BD-80B4-F14878982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A9179-591A-444D-A3AF-762B2F937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EA7C-4FB9-42FD-8E41-2671CBA671F9}" type="datetimeFigureOut">
              <a:rPr lang="es-PE" smtClean="0"/>
              <a:t>6/07/2020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A590-4BF1-4048-B184-A09EEEC4D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7908A-D644-4202-9A0C-B8B3E6AE9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3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9542A177-1B7E-4306-90A9-34FDF3A33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30" name="Picture 6" descr="GY 906 MLX90614 MLX90614ESF sin contacto por infrarrojos Módulo ...">
            <a:extLst>
              <a:ext uri="{FF2B5EF4-FFF2-40B4-BE49-F238E27FC236}">
                <a16:creationId xmlns:a16="http://schemas.microsoft.com/office/drawing/2014/main" id="{C276C9CA-2711-45C0-B5CF-FF4E0AE16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t="17169" r="48661" b="13607"/>
          <a:stretch/>
        </p:blipFill>
        <p:spPr bwMode="auto">
          <a:xfrm>
            <a:off x="4285855" y="864295"/>
            <a:ext cx="1316556" cy="194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432AE18-BD3B-496F-B978-A8F1EBE490FD}"/>
              </a:ext>
            </a:extLst>
          </p:cNvPr>
          <p:cNvCxnSpPr>
            <a:cxnSpLocks/>
          </p:cNvCxnSpPr>
          <p:nvPr/>
        </p:nvCxnSpPr>
        <p:spPr>
          <a:xfrm>
            <a:off x="3994593" y="425450"/>
            <a:ext cx="0" cy="24828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C94AA4C-9566-4A25-AA71-CC1E56B177F6}"/>
              </a:ext>
            </a:extLst>
          </p:cNvPr>
          <p:cNvCxnSpPr>
            <a:cxnSpLocks/>
          </p:cNvCxnSpPr>
          <p:nvPr/>
        </p:nvCxnSpPr>
        <p:spPr>
          <a:xfrm>
            <a:off x="4070350" y="241300"/>
            <a:ext cx="0" cy="25518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7BEE769-691E-41C5-B79D-A8D17DB1D162}"/>
              </a:ext>
            </a:extLst>
          </p:cNvPr>
          <p:cNvCxnSpPr>
            <a:cxnSpLocks/>
          </p:cNvCxnSpPr>
          <p:nvPr/>
        </p:nvCxnSpPr>
        <p:spPr>
          <a:xfrm>
            <a:off x="3994593" y="2879725"/>
            <a:ext cx="84093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A441967-10D1-40E7-BF55-B239194056C0}"/>
              </a:ext>
            </a:extLst>
          </p:cNvPr>
          <p:cNvCxnSpPr>
            <a:cxnSpLocks/>
          </p:cNvCxnSpPr>
          <p:nvPr/>
        </p:nvCxnSpPr>
        <p:spPr>
          <a:xfrm>
            <a:off x="4044950" y="2793130"/>
            <a:ext cx="4984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48628B4-CB7C-4FE5-BB5D-9BF5EDEBC0A6}"/>
              </a:ext>
            </a:extLst>
          </p:cNvPr>
          <p:cNvCxnSpPr>
            <a:cxnSpLocks/>
          </p:cNvCxnSpPr>
          <p:nvPr/>
        </p:nvCxnSpPr>
        <p:spPr>
          <a:xfrm flipV="1">
            <a:off x="4521994" y="2555081"/>
            <a:ext cx="0" cy="250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89196A1-240B-4E40-B3F9-8589F023FC70}"/>
              </a:ext>
            </a:extLst>
          </p:cNvPr>
          <p:cNvCxnSpPr>
            <a:cxnSpLocks/>
          </p:cNvCxnSpPr>
          <p:nvPr/>
        </p:nvCxnSpPr>
        <p:spPr>
          <a:xfrm flipV="1">
            <a:off x="4807744" y="2555082"/>
            <a:ext cx="0" cy="3246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7B1182-3A13-4660-95A5-0AF3A8046743}"/>
              </a:ext>
            </a:extLst>
          </p:cNvPr>
          <p:cNvCxnSpPr>
            <a:cxnSpLocks/>
          </p:cNvCxnSpPr>
          <p:nvPr/>
        </p:nvCxnSpPr>
        <p:spPr>
          <a:xfrm flipH="1">
            <a:off x="5338272" y="2555081"/>
            <a:ext cx="22029" cy="121211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96ED637E-D6F0-492F-9921-5CD7416B8BA8}"/>
              </a:ext>
            </a:extLst>
          </p:cNvPr>
          <p:cNvCxnSpPr>
            <a:cxnSpLocks/>
          </p:cNvCxnSpPr>
          <p:nvPr/>
        </p:nvCxnSpPr>
        <p:spPr>
          <a:xfrm flipH="1">
            <a:off x="5071664" y="2555081"/>
            <a:ext cx="13792" cy="1049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076DA64-80EA-4DD0-BE45-835E790C2F6E}"/>
              </a:ext>
            </a:extLst>
          </p:cNvPr>
          <p:cNvCxnSpPr>
            <a:cxnSpLocks/>
          </p:cNvCxnSpPr>
          <p:nvPr/>
        </p:nvCxnSpPr>
        <p:spPr>
          <a:xfrm flipH="1">
            <a:off x="4044950" y="3743879"/>
            <a:ext cx="132065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BD66C84-E447-4C74-8C53-A66A52029568}"/>
              </a:ext>
            </a:extLst>
          </p:cNvPr>
          <p:cNvCxnSpPr>
            <a:cxnSpLocks/>
          </p:cNvCxnSpPr>
          <p:nvPr/>
        </p:nvCxnSpPr>
        <p:spPr>
          <a:xfrm flipH="1">
            <a:off x="4039649" y="3715424"/>
            <a:ext cx="1" cy="48859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DF7D5FC1-4C36-4205-9E5E-6FA53D847552}"/>
              </a:ext>
            </a:extLst>
          </p:cNvPr>
          <p:cNvCxnSpPr>
            <a:cxnSpLocks/>
          </p:cNvCxnSpPr>
          <p:nvPr/>
        </p:nvCxnSpPr>
        <p:spPr>
          <a:xfrm>
            <a:off x="3893365" y="3604437"/>
            <a:ext cx="1" cy="5995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4402A5F-779E-4937-AE0E-ED2E31F423A7}"/>
              </a:ext>
            </a:extLst>
          </p:cNvPr>
          <p:cNvCxnSpPr>
            <a:cxnSpLocks/>
          </p:cNvCxnSpPr>
          <p:nvPr/>
        </p:nvCxnSpPr>
        <p:spPr>
          <a:xfrm flipH="1">
            <a:off x="3861668" y="3604437"/>
            <a:ext cx="12632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4">
            <a:extLst>
              <a:ext uri="{FF2B5EF4-FFF2-40B4-BE49-F238E27FC236}">
                <a16:creationId xmlns:a16="http://schemas.microsoft.com/office/drawing/2014/main" id="{D72FB7C6-7C4C-4206-A648-C36C9E3A8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C90FDAD-CBAF-49DB-ABAC-8A0B196EC668}"/>
              </a:ext>
            </a:extLst>
          </p:cNvPr>
          <p:cNvCxnSpPr>
            <a:cxnSpLocks/>
          </p:cNvCxnSpPr>
          <p:nvPr/>
        </p:nvCxnSpPr>
        <p:spPr>
          <a:xfrm>
            <a:off x="896983" y="429714"/>
            <a:ext cx="0" cy="37743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84E2C17-0D2F-410D-A859-C431A1CCEC90}"/>
              </a:ext>
            </a:extLst>
          </p:cNvPr>
          <p:cNvCxnSpPr>
            <a:cxnSpLocks/>
          </p:cNvCxnSpPr>
          <p:nvPr/>
        </p:nvCxnSpPr>
        <p:spPr>
          <a:xfrm>
            <a:off x="866775" y="4204014"/>
            <a:ext cx="746296" cy="472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41AA6EC1-33CE-470C-AEF1-58AA43E8D57B}"/>
              </a:ext>
            </a:extLst>
          </p:cNvPr>
          <p:cNvCxnSpPr>
            <a:cxnSpLocks/>
          </p:cNvCxnSpPr>
          <p:nvPr/>
        </p:nvCxnSpPr>
        <p:spPr>
          <a:xfrm>
            <a:off x="1466850" y="4121071"/>
            <a:ext cx="226695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4D250DE-C367-4030-B31E-DAF90A53C435}"/>
              </a:ext>
            </a:extLst>
          </p:cNvPr>
          <p:cNvCxnSpPr>
            <a:cxnSpLocks/>
          </p:cNvCxnSpPr>
          <p:nvPr/>
        </p:nvCxnSpPr>
        <p:spPr>
          <a:xfrm flipH="1">
            <a:off x="3721366" y="4094911"/>
            <a:ext cx="4763" cy="1276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A9683CB-5574-43E3-82F8-D9CFAB9D92FD}"/>
              </a:ext>
            </a:extLst>
          </p:cNvPr>
          <p:cNvCxnSpPr>
            <a:cxnSpLocks/>
          </p:cNvCxnSpPr>
          <p:nvPr/>
        </p:nvCxnSpPr>
        <p:spPr>
          <a:xfrm>
            <a:off x="4967152" y="3901602"/>
            <a:ext cx="0" cy="3024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DB9CBAA-12C2-464D-9A50-B590C93518DF}"/>
              </a:ext>
            </a:extLst>
          </p:cNvPr>
          <p:cNvCxnSpPr>
            <a:cxnSpLocks/>
          </p:cNvCxnSpPr>
          <p:nvPr/>
        </p:nvCxnSpPr>
        <p:spPr>
          <a:xfrm>
            <a:off x="5085456" y="3820282"/>
            <a:ext cx="0" cy="3837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94ED9C33-3FA9-483E-BCAE-778AA3C721DC}"/>
              </a:ext>
            </a:extLst>
          </p:cNvPr>
          <p:cNvCxnSpPr>
            <a:cxnSpLocks/>
          </p:cNvCxnSpPr>
          <p:nvPr/>
        </p:nvCxnSpPr>
        <p:spPr>
          <a:xfrm>
            <a:off x="2109788" y="3901602"/>
            <a:ext cx="28810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FE0B409-BC38-48DB-9404-053547AB5A6E}"/>
              </a:ext>
            </a:extLst>
          </p:cNvPr>
          <p:cNvCxnSpPr>
            <a:cxnSpLocks/>
          </p:cNvCxnSpPr>
          <p:nvPr/>
        </p:nvCxnSpPr>
        <p:spPr>
          <a:xfrm>
            <a:off x="2206525" y="3809529"/>
            <a:ext cx="2900088" cy="2150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82DB344-4EA1-4E8C-BCA1-132127DF8C39}"/>
              </a:ext>
            </a:extLst>
          </p:cNvPr>
          <p:cNvSpPr txBox="1"/>
          <p:nvPr/>
        </p:nvSpPr>
        <p:spPr>
          <a:xfrm>
            <a:off x="8054236" y="4409162"/>
            <a:ext cx="113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V</a:t>
            </a:r>
            <a:endParaRPr lang="es-P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C3D5705-85DE-4794-9047-6557CE77C095}"/>
              </a:ext>
            </a:extLst>
          </p:cNvPr>
          <p:cNvCxnSpPr>
            <a:cxnSpLocks/>
          </p:cNvCxnSpPr>
          <p:nvPr/>
        </p:nvCxnSpPr>
        <p:spPr>
          <a:xfrm>
            <a:off x="4807744" y="3959719"/>
            <a:ext cx="0" cy="278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7B0E4FDC-DF77-407C-AA22-C1460FFDF76F}"/>
              </a:ext>
            </a:extLst>
          </p:cNvPr>
          <p:cNvCxnSpPr>
            <a:cxnSpLocks/>
          </p:cNvCxnSpPr>
          <p:nvPr/>
        </p:nvCxnSpPr>
        <p:spPr>
          <a:xfrm>
            <a:off x="1983977" y="3974803"/>
            <a:ext cx="2823767" cy="77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9" name="Picture 2" descr="SIK Experiment Guide for the Arduino 101/Genuino 101 Board ...">
            <a:extLst>
              <a:ext uri="{FF2B5EF4-FFF2-40B4-BE49-F238E27FC236}">
                <a16:creationId xmlns:a16="http://schemas.microsoft.com/office/drawing/2014/main" id="{19B80499-2CC0-4020-A637-CC33CF6390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96" y="933332"/>
            <a:ext cx="1435142" cy="159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35E9D99F-D969-4648-A6EF-254D3D3B6F98}"/>
              </a:ext>
            </a:extLst>
          </p:cNvPr>
          <p:cNvCxnSpPr>
            <a:cxnSpLocks/>
          </p:cNvCxnSpPr>
          <p:nvPr/>
        </p:nvCxnSpPr>
        <p:spPr>
          <a:xfrm>
            <a:off x="2206104" y="2080260"/>
            <a:ext cx="20641" cy="172926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996005C5-5D34-44A7-93A1-CCC4ACE53276}"/>
              </a:ext>
            </a:extLst>
          </p:cNvPr>
          <p:cNvCxnSpPr>
            <a:cxnSpLocks/>
          </p:cNvCxnSpPr>
          <p:nvPr/>
        </p:nvCxnSpPr>
        <p:spPr>
          <a:xfrm>
            <a:off x="2124116" y="2128577"/>
            <a:ext cx="16237" cy="17685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4142E0A6-17B4-48F4-BA34-DC0885F150A0}"/>
              </a:ext>
            </a:extLst>
          </p:cNvPr>
          <p:cNvCxnSpPr>
            <a:cxnSpLocks/>
          </p:cNvCxnSpPr>
          <p:nvPr/>
        </p:nvCxnSpPr>
        <p:spPr>
          <a:xfrm>
            <a:off x="1022188" y="2270748"/>
            <a:ext cx="4984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AEA75DD-F102-4B49-969A-B69AA0F97C6B}"/>
              </a:ext>
            </a:extLst>
          </p:cNvPr>
          <p:cNvCxnSpPr>
            <a:cxnSpLocks/>
          </p:cNvCxnSpPr>
          <p:nvPr/>
        </p:nvCxnSpPr>
        <p:spPr>
          <a:xfrm flipH="1">
            <a:off x="1624013" y="2080260"/>
            <a:ext cx="60273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6190D661-DC77-47C8-A5B1-9926AECAB139}"/>
              </a:ext>
            </a:extLst>
          </p:cNvPr>
          <p:cNvCxnSpPr>
            <a:cxnSpLocks/>
          </p:cNvCxnSpPr>
          <p:nvPr/>
        </p:nvCxnSpPr>
        <p:spPr>
          <a:xfrm>
            <a:off x="1003138" y="254000"/>
            <a:ext cx="0" cy="3836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2D147A95-680E-4650-9779-3D0723C2E37B}"/>
              </a:ext>
            </a:extLst>
          </p:cNvPr>
          <p:cNvCxnSpPr>
            <a:cxnSpLocks/>
          </p:cNvCxnSpPr>
          <p:nvPr/>
        </p:nvCxnSpPr>
        <p:spPr>
          <a:xfrm>
            <a:off x="742950" y="425450"/>
            <a:ext cx="2095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83C24EA8-208E-4779-B8FC-B4FD54156E6D}"/>
              </a:ext>
            </a:extLst>
          </p:cNvPr>
          <p:cNvCxnSpPr>
            <a:cxnSpLocks/>
          </p:cNvCxnSpPr>
          <p:nvPr/>
        </p:nvCxnSpPr>
        <p:spPr>
          <a:xfrm>
            <a:off x="1572499" y="2162600"/>
            <a:ext cx="551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A67F97D9-C445-4278-A2F2-6A00D56FA1FF}"/>
              </a:ext>
            </a:extLst>
          </p:cNvPr>
          <p:cNvCxnSpPr>
            <a:cxnSpLocks/>
          </p:cNvCxnSpPr>
          <p:nvPr/>
        </p:nvCxnSpPr>
        <p:spPr>
          <a:xfrm>
            <a:off x="1987894" y="2470150"/>
            <a:ext cx="13763" cy="1512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56CF99BF-7FAE-4953-B05E-F23A5A9E59A0}"/>
              </a:ext>
            </a:extLst>
          </p:cNvPr>
          <p:cNvCxnSpPr>
            <a:cxnSpLocks/>
          </p:cNvCxnSpPr>
          <p:nvPr/>
        </p:nvCxnSpPr>
        <p:spPr>
          <a:xfrm>
            <a:off x="1193334" y="2496877"/>
            <a:ext cx="8055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3426E886-095C-4E72-ADBE-AC2E8942E96F}"/>
              </a:ext>
            </a:extLst>
          </p:cNvPr>
          <p:cNvCxnSpPr>
            <a:cxnSpLocks/>
          </p:cNvCxnSpPr>
          <p:nvPr/>
        </p:nvCxnSpPr>
        <p:spPr>
          <a:xfrm>
            <a:off x="1201455" y="2128577"/>
            <a:ext cx="2653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87FB0B34-68F3-4D3E-A0D8-77F7A54AC041}"/>
              </a:ext>
            </a:extLst>
          </p:cNvPr>
          <p:cNvCxnSpPr>
            <a:cxnSpLocks/>
          </p:cNvCxnSpPr>
          <p:nvPr/>
        </p:nvCxnSpPr>
        <p:spPr>
          <a:xfrm>
            <a:off x="1193334" y="2092492"/>
            <a:ext cx="5376" cy="462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Módulo Buzzer Pasivo - Naylamp Mechatronics - Perú">
            <a:extLst>
              <a:ext uri="{FF2B5EF4-FFF2-40B4-BE49-F238E27FC236}">
                <a16:creationId xmlns:a16="http://schemas.microsoft.com/office/drawing/2014/main" id="{39B568D6-0827-4723-B693-A397098AF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8" t="60709" r="15239" b="14473"/>
          <a:stretch/>
        </p:blipFill>
        <p:spPr bwMode="auto">
          <a:xfrm rot="5400000">
            <a:off x="733163" y="3039299"/>
            <a:ext cx="1536757" cy="57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2F5F987A-BCF1-4EB7-9C6D-A3E02151DF57}"/>
              </a:ext>
            </a:extLst>
          </p:cNvPr>
          <p:cNvCxnSpPr>
            <a:cxnSpLocks/>
          </p:cNvCxnSpPr>
          <p:nvPr/>
        </p:nvCxnSpPr>
        <p:spPr>
          <a:xfrm>
            <a:off x="9470231" y="2496354"/>
            <a:ext cx="0" cy="8866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FB4F739-5D65-4A09-93FF-5716ACC11F47}"/>
              </a:ext>
            </a:extLst>
          </p:cNvPr>
          <p:cNvCxnSpPr>
            <a:cxnSpLocks/>
          </p:cNvCxnSpPr>
          <p:nvPr/>
        </p:nvCxnSpPr>
        <p:spPr>
          <a:xfrm>
            <a:off x="2636044" y="425450"/>
            <a:ext cx="673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9F86E191-5387-40A8-A627-464B678BFC1C}"/>
              </a:ext>
            </a:extLst>
          </p:cNvPr>
          <p:cNvCxnSpPr>
            <a:cxnSpLocks/>
          </p:cNvCxnSpPr>
          <p:nvPr/>
        </p:nvCxnSpPr>
        <p:spPr>
          <a:xfrm>
            <a:off x="7381136" y="425450"/>
            <a:ext cx="673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D964CC6-1353-4010-A34C-BA61AFFC43AE}"/>
              </a:ext>
            </a:extLst>
          </p:cNvPr>
          <p:cNvCxnSpPr>
            <a:cxnSpLocks/>
          </p:cNvCxnSpPr>
          <p:nvPr/>
        </p:nvCxnSpPr>
        <p:spPr>
          <a:xfrm flipV="1">
            <a:off x="1594021" y="3959719"/>
            <a:ext cx="0" cy="261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559D3AA-C829-430B-8F17-F7D416C4DC0D}"/>
              </a:ext>
            </a:extLst>
          </p:cNvPr>
          <p:cNvCxnSpPr>
            <a:cxnSpLocks/>
          </p:cNvCxnSpPr>
          <p:nvPr/>
        </p:nvCxnSpPr>
        <p:spPr>
          <a:xfrm>
            <a:off x="1495061" y="3959719"/>
            <a:ext cx="0" cy="1613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ED2BEDA-5FF9-498E-9E08-62FE392C4DBA}"/>
              </a:ext>
            </a:extLst>
          </p:cNvPr>
          <p:cNvCxnSpPr>
            <a:cxnSpLocks/>
          </p:cNvCxnSpPr>
          <p:nvPr/>
        </p:nvCxnSpPr>
        <p:spPr>
          <a:xfrm>
            <a:off x="1011212" y="4052808"/>
            <a:ext cx="4065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58A7E7CD-B30B-48DA-B085-253B69952AFB}"/>
              </a:ext>
            </a:extLst>
          </p:cNvPr>
          <p:cNvSpPr/>
          <p:nvPr/>
        </p:nvSpPr>
        <p:spPr>
          <a:xfrm>
            <a:off x="5702300" y="466724"/>
            <a:ext cx="2062953" cy="3737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40" name="Picture 16" descr="Pulsador 2 pines 6×6 mm – Formas Eléctricas">
            <a:extLst>
              <a:ext uri="{FF2B5EF4-FFF2-40B4-BE49-F238E27FC236}">
                <a16:creationId xmlns:a16="http://schemas.microsoft.com/office/drawing/2014/main" id="{5CBC7F51-A380-4569-963A-F35BAE52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54" y="920607"/>
            <a:ext cx="1623295" cy="162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6B31F0A7-A716-48F5-98E0-4B520910EDE9}"/>
              </a:ext>
            </a:extLst>
          </p:cNvPr>
          <p:cNvCxnSpPr>
            <a:cxnSpLocks/>
          </p:cNvCxnSpPr>
          <p:nvPr/>
        </p:nvCxnSpPr>
        <p:spPr>
          <a:xfrm>
            <a:off x="6913945" y="1905000"/>
            <a:ext cx="1" cy="47850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4F9343F7-DF34-4468-8AE0-067C640FEA54}"/>
              </a:ext>
            </a:extLst>
          </p:cNvPr>
          <p:cNvCxnSpPr>
            <a:cxnSpLocks/>
          </p:cNvCxnSpPr>
          <p:nvPr/>
        </p:nvCxnSpPr>
        <p:spPr>
          <a:xfrm>
            <a:off x="5568056" y="6690080"/>
            <a:ext cx="13851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6F4B738E-181D-4735-B2C1-3FEE29E858E6}"/>
              </a:ext>
            </a:extLst>
          </p:cNvPr>
          <p:cNvCxnSpPr>
            <a:cxnSpLocks/>
          </p:cNvCxnSpPr>
          <p:nvPr/>
        </p:nvCxnSpPr>
        <p:spPr>
          <a:xfrm>
            <a:off x="5568056" y="6546850"/>
            <a:ext cx="0" cy="1752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FDF62772-3E57-413F-B6EE-A23CC0E663D8}"/>
              </a:ext>
            </a:extLst>
          </p:cNvPr>
          <p:cNvCxnSpPr>
            <a:cxnSpLocks/>
          </p:cNvCxnSpPr>
          <p:nvPr/>
        </p:nvCxnSpPr>
        <p:spPr>
          <a:xfrm flipH="1">
            <a:off x="7521666" y="460933"/>
            <a:ext cx="17146" cy="15891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463E843-960E-41EE-B453-2C673DA082E7}"/>
              </a:ext>
            </a:extLst>
          </p:cNvPr>
          <p:cNvCxnSpPr>
            <a:cxnSpLocks/>
          </p:cNvCxnSpPr>
          <p:nvPr/>
        </p:nvCxnSpPr>
        <p:spPr>
          <a:xfrm>
            <a:off x="7139506" y="2026410"/>
            <a:ext cx="39930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1FCACB4-0857-4612-81DC-39A5172601DE}"/>
              </a:ext>
            </a:extLst>
          </p:cNvPr>
          <p:cNvSpPr txBox="1"/>
          <p:nvPr/>
        </p:nvSpPr>
        <p:spPr>
          <a:xfrm>
            <a:off x="4347460" y="565377"/>
            <a:ext cx="119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MLX90614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2F82653-78D7-4574-A5F5-0B0E2C4D08BC}"/>
              </a:ext>
            </a:extLst>
          </p:cNvPr>
          <p:cNvSpPr txBox="1"/>
          <p:nvPr/>
        </p:nvSpPr>
        <p:spPr>
          <a:xfrm>
            <a:off x="6513271" y="766472"/>
            <a:ext cx="99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RESET BUTTON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AEE03C5-1A24-49C9-9297-CFC151478353}"/>
              </a:ext>
            </a:extLst>
          </p:cNvPr>
          <p:cNvSpPr txBox="1"/>
          <p:nvPr/>
        </p:nvSpPr>
        <p:spPr>
          <a:xfrm>
            <a:off x="976310" y="4302672"/>
            <a:ext cx="99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BUZZER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F9B61E9-DE9F-4C03-98FE-0691079E0130}"/>
              </a:ext>
            </a:extLst>
          </p:cNvPr>
          <p:cNvSpPr txBox="1"/>
          <p:nvPr/>
        </p:nvSpPr>
        <p:spPr>
          <a:xfrm>
            <a:off x="1094797" y="634676"/>
            <a:ext cx="99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LED RGB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69A2EC9-7AFE-4440-B1C2-4CB296AE1C1B}"/>
              </a:ext>
            </a:extLst>
          </p:cNvPr>
          <p:cNvSpPr txBox="1"/>
          <p:nvPr/>
        </p:nvSpPr>
        <p:spPr>
          <a:xfrm>
            <a:off x="2990821" y="6570458"/>
            <a:ext cx="3428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>
                <a:solidFill>
                  <a:schemeClr val="accent1">
                    <a:lumMod val="50000"/>
                  </a:schemeClr>
                </a:solidFill>
              </a:rPr>
              <a:t>NODE MCU - ESP 8266</a:t>
            </a:r>
          </a:p>
        </p:txBody>
      </p:sp>
    </p:spTree>
    <p:extLst>
      <p:ext uri="{BB962C8B-B14F-4D97-AF65-F5344CB8AC3E}">
        <p14:creationId xmlns:p14="http://schemas.microsoft.com/office/powerpoint/2010/main" val="183796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9542A177-1B7E-4306-90A9-34FDF3A33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4" descr="0.96 Inch 4 Pin OLED Display, OLED Display Board, Organic LED ...">
            <a:extLst>
              <a:ext uri="{FF2B5EF4-FFF2-40B4-BE49-F238E27FC236}">
                <a16:creationId xmlns:a16="http://schemas.microsoft.com/office/drawing/2014/main" id="{3ABD551E-4209-4C91-8C93-F45F64D65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4951" r="12426" b="12307"/>
          <a:stretch/>
        </p:blipFill>
        <p:spPr bwMode="auto">
          <a:xfrm>
            <a:off x="1878903" y="1052185"/>
            <a:ext cx="1737471" cy="175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Y 906 MLX90614 MLX90614ESF sin contacto por infrarrojos Módulo ...">
            <a:extLst>
              <a:ext uri="{FF2B5EF4-FFF2-40B4-BE49-F238E27FC236}">
                <a16:creationId xmlns:a16="http://schemas.microsoft.com/office/drawing/2014/main" id="{C276C9CA-2711-45C0-B5CF-FF4E0AE16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t="17169" r="48661" b="13607"/>
          <a:stretch/>
        </p:blipFill>
        <p:spPr bwMode="auto">
          <a:xfrm>
            <a:off x="4285855" y="864295"/>
            <a:ext cx="1316556" cy="194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432AE18-BD3B-496F-B978-A8F1EBE490FD}"/>
              </a:ext>
            </a:extLst>
          </p:cNvPr>
          <p:cNvCxnSpPr>
            <a:cxnSpLocks/>
          </p:cNvCxnSpPr>
          <p:nvPr/>
        </p:nvCxnSpPr>
        <p:spPr>
          <a:xfrm>
            <a:off x="3994593" y="425450"/>
            <a:ext cx="0" cy="24828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C94AA4C-9566-4A25-AA71-CC1E56B177F6}"/>
              </a:ext>
            </a:extLst>
          </p:cNvPr>
          <p:cNvCxnSpPr>
            <a:cxnSpLocks/>
          </p:cNvCxnSpPr>
          <p:nvPr/>
        </p:nvCxnSpPr>
        <p:spPr>
          <a:xfrm>
            <a:off x="4070350" y="241300"/>
            <a:ext cx="0" cy="25518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7BEE769-691E-41C5-B79D-A8D17DB1D162}"/>
              </a:ext>
            </a:extLst>
          </p:cNvPr>
          <p:cNvCxnSpPr>
            <a:cxnSpLocks/>
          </p:cNvCxnSpPr>
          <p:nvPr/>
        </p:nvCxnSpPr>
        <p:spPr>
          <a:xfrm>
            <a:off x="3994593" y="2879725"/>
            <a:ext cx="84093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A441967-10D1-40E7-BF55-B239194056C0}"/>
              </a:ext>
            </a:extLst>
          </p:cNvPr>
          <p:cNvCxnSpPr>
            <a:cxnSpLocks/>
          </p:cNvCxnSpPr>
          <p:nvPr/>
        </p:nvCxnSpPr>
        <p:spPr>
          <a:xfrm>
            <a:off x="4044950" y="2793130"/>
            <a:ext cx="4984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48628B4-CB7C-4FE5-BB5D-9BF5EDEBC0A6}"/>
              </a:ext>
            </a:extLst>
          </p:cNvPr>
          <p:cNvCxnSpPr>
            <a:cxnSpLocks/>
          </p:cNvCxnSpPr>
          <p:nvPr/>
        </p:nvCxnSpPr>
        <p:spPr>
          <a:xfrm flipV="1">
            <a:off x="4521994" y="2555081"/>
            <a:ext cx="0" cy="250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89196A1-240B-4E40-B3F9-8589F023FC70}"/>
              </a:ext>
            </a:extLst>
          </p:cNvPr>
          <p:cNvCxnSpPr>
            <a:cxnSpLocks/>
          </p:cNvCxnSpPr>
          <p:nvPr/>
        </p:nvCxnSpPr>
        <p:spPr>
          <a:xfrm flipV="1">
            <a:off x="4807744" y="2555082"/>
            <a:ext cx="0" cy="3246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D644A1B-2798-4E59-AFAA-B183A26309F5}"/>
              </a:ext>
            </a:extLst>
          </p:cNvPr>
          <p:cNvCxnSpPr>
            <a:cxnSpLocks/>
          </p:cNvCxnSpPr>
          <p:nvPr/>
        </p:nvCxnSpPr>
        <p:spPr>
          <a:xfrm>
            <a:off x="2493168" y="264319"/>
            <a:ext cx="0" cy="9667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F926E46-3684-4FFB-BD27-4299879EE01B}"/>
              </a:ext>
            </a:extLst>
          </p:cNvPr>
          <p:cNvCxnSpPr>
            <a:cxnSpLocks/>
          </p:cNvCxnSpPr>
          <p:nvPr/>
        </p:nvCxnSpPr>
        <p:spPr>
          <a:xfrm>
            <a:off x="2636044" y="425450"/>
            <a:ext cx="0" cy="8056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7B1182-3A13-4660-95A5-0AF3A8046743}"/>
              </a:ext>
            </a:extLst>
          </p:cNvPr>
          <p:cNvCxnSpPr>
            <a:cxnSpLocks/>
          </p:cNvCxnSpPr>
          <p:nvPr/>
        </p:nvCxnSpPr>
        <p:spPr>
          <a:xfrm flipH="1">
            <a:off x="5338272" y="2555081"/>
            <a:ext cx="22029" cy="121211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96ED637E-D6F0-492F-9921-5CD7416B8BA8}"/>
              </a:ext>
            </a:extLst>
          </p:cNvPr>
          <p:cNvCxnSpPr>
            <a:cxnSpLocks/>
          </p:cNvCxnSpPr>
          <p:nvPr/>
        </p:nvCxnSpPr>
        <p:spPr>
          <a:xfrm flipH="1">
            <a:off x="5071664" y="2555081"/>
            <a:ext cx="13792" cy="1049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076DA64-80EA-4DD0-BE45-835E790C2F6E}"/>
              </a:ext>
            </a:extLst>
          </p:cNvPr>
          <p:cNvCxnSpPr>
            <a:cxnSpLocks/>
          </p:cNvCxnSpPr>
          <p:nvPr/>
        </p:nvCxnSpPr>
        <p:spPr>
          <a:xfrm flipH="1">
            <a:off x="4044950" y="3743879"/>
            <a:ext cx="132065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BD66C84-E447-4C74-8C53-A66A52029568}"/>
              </a:ext>
            </a:extLst>
          </p:cNvPr>
          <p:cNvCxnSpPr>
            <a:cxnSpLocks/>
          </p:cNvCxnSpPr>
          <p:nvPr/>
        </p:nvCxnSpPr>
        <p:spPr>
          <a:xfrm flipH="1">
            <a:off x="4039649" y="3715424"/>
            <a:ext cx="1" cy="48859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DF7D5FC1-4C36-4205-9E5E-6FA53D847552}"/>
              </a:ext>
            </a:extLst>
          </p:cNvPr>
          <p:cNvCxnSpPr>
            <a:cxnSpLocks/>
          </p:cNvCxnSpPr>
          <p:nvPr/>
        </p:nvCxnSpPr>
        <p:spPr>
          <a:xfrm>
            <a:off x="3893365" y="3604437"/>
            <a:ext cx="1" cy="5995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4402A5F-779E-4937-AE0E-ED2E31F423A7}"/>
              </a:ext>
            </a:extLst>
          </p:cNvPr>
          <p:cNvCxnSpPr>
            <a:cxnSpLocks/>
          </p:cNvCxnSpPr>
          <p:nvPr/>
        </p:nvCxnSpPr>
        <p:spPr>
          <a:xfrm flipH="1">
            <a:off x="3861668" y="3604437"/>
            <a:ext cx="12632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61E479C-B324-43DB-AA51-28C52074E47A}"/>
              </a:ext>
            </a:extLst>
          </p:cNvPr>
          <p:cNvCxnSpPr>
            <a:cxnSpLocks/>
          </p:cNvCxnSpPr>
          <p:nvPr/>
        </p:nvCxnSpPr>
        <p:spPr>
          <a:xfrm>
            <a:off x="3569568" y="723900"/>
            <a:ext cx="0" cy="313570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9872EC2-9A5F-466E-A173-9E2941B899F4}"/>
              </a:ext>
            </a:extLst>
          </p:cNvPr>
          <p:cNvCxnSpPr>
            <a:cxnSpLocks/>
          </p:cNvCxnSpPr>
          <p:nvPr/>
        </p:nvCxnSpPr>
        <p:spPr>
          <a:xfrm flipV="1">
            <a:off x="3544138" y="3810215"/>
            <a:ext cx="526212" cy="317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73A0679-A7C9-411E-85CC-ECED709B91D3}"/>
              </a:ext>
            </a:extLst>
          </p:cNvPr>
          <p:cNvCxnSpPr>
            <a:cxnSpLocks/>
          </p:cNvCxnSpPr>
          <p:nvPr/>
        </p:nvCxnSpPr>
        <p:spPr>
          <a:xfrm flipH="1">
            <a:off x="2926374" y="747807"/>
            <a:ext cx="64319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D0D1D554-12AE-4FA2-9B2D-9398F83B6C67}"/>
              </a:ext>
            </a:extLst>
          </p:cNvPr>
          <p:cNvCxnSpPr>
            <a:cxnSpLocks/>
          </p:cNvCxnSpPr>
          <p:nvPr/>
        </p:nvCxnSpPr>
        <p:spPr>
          <a:xfrm>
            <a:off x="2928571" y="723900"/>
            <a:ext cx="0" cy="44346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DC887087-9EA9-43F5-AF8E-65F0B0008837}"/>
              </a:ext>
            </a:extLst>
          </p:cNvPr>
          <p:cNvCxnSpPr>
            <a:cxnSpLocks/>
          </p:cNvCxnSpPr>
          <p:nvPr/>
        </p:nvCxnSpPr>
        <p:spPr>
          <a:xfrm>
            <a:off x="2757749" y="601980"/>
            <a:ext cx="0" cy="58386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165880B9-AF74-490E-A4C7-B61E5E40DF89}"/>
              </a:ext>
            </a:extLst>
          </p:cNvPr>
          <p:cNvCxnSpPr>
            <a:cxnSpLocks/>
          </p:cNvCxnSpPr>
          <p:nvPr/>
        </p:nvCxnSpPr>
        <p:spPr>
          <a:xfrm flipH="1">
            <a:off x="2711801" y="603029"/>
            <a:ext cx="1181566" cy="5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DFF7474E-9523-4D46-B3FC-27CA4DDE2734}"/>
              </a:ext>
            </a:extLst>
          </p:cNvPr>
          <p:cNvCxnSpPr>
            <a:cxnSpLocks/>
          </p:cNvCxnSpPr>
          <p:nvPr/>
        </p:nvCxnSpPr>
        <p:spPr>
          <a:xfrm>
            <a:off x="3893365" y="574675"/>
            <a:ext cx="0" cy="30747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utoShape 4">
            <a:extLst>
              <a:ext uri="{FF2B5EF4-FFF2-40B4-BE49-F238E27FC236}">
                <a16:creationId xmlns:a16="http://schemas.microsoft.com/office/drawing/2014/main" id="{D72FB7C6-7C4C-4206-A648-C36C9E3A8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B1A947C-F4FB-4D7A-AD5D-757E72D9BF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6" r="61741" b="20121"/>
          <a:stretch/>
        </p:blipFill>
        <p:spPr>
          <a:xfrm>
            <a:off x="1220780" y="2093991"/>
            <a:ext cx="461408" cy="716469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8F1285F-EDD5-463E-BF11-966750F3E7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6" r="18964" b="20121"/>
          <a:stretch/>
        </p:blipFill>
        <p:spPr>
          <a:xfrm>
            <a:off x="1166080" y="1211201"/>
            <a:ext cx="461407" cy="733001"/>
          </a:xfrm>
          <a:prstGeom prst="rect">
            <a:avLst/>
          </a:prstGeom>
        </p:spPr>
      </p:pic>
      <p:pic>
        <p:nvPicPr>
          <p:cNvPr id="31" name="Picture 6" descr="Toca sonidos .WAV en Arduino |">
            <a:extLst>
              <a:ext uri="{FF2B5EF4-FFF2-40B4-BE49-F238E27FC236}">
                <a16:creationId xmlns:a16="http://schemas.microsoft.com/office/drawing/2014/main" id="{5F0E5CCB-5292-44C1-B85E-BDD96B6CC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9" t="47778" r="59979" b="14088"/>
          <a:stretch/>
        </p:blipFill>
        <p:spPr bwMode="auto">
          <a:xfrm>
            <a:off x="1022188" y="2871569"/>
            <a:ext cx="1108160" cy="9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C90FDAD-CBAF-49DB-ABAC-8A0B196EC668}"/>
              </a:ext>
            </a:extLst>
          </p:cNvPr>
          <p:cNvCxnSpPr>
            <a:cxnSpLocks/>
          </p:cNvCxnSpPr>
          <p:nvPr/>
        </p:nvCxnSpPr>
        <p:spPr>
          <a:xfrm>
            <a:off x="896983" y="429714"/>
            <a:ext cx="0" cy="37743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D964CC6-1353-4010-A34C-BA61AFFC43AE}"/>
              </a:ext>
            </a:extLst>
          </p:cNvPr>
          <p:cNvCxnSpPr>
            <a:cxnSpLocks/>
          </p:cNvCxnSpPr>
          <p:nvPr/>
        </p:nvCxnSpPr>
        <p:spPr>
          <a:xfrm flipV="1">
            <a:off x="1500437" y="3767193"/>
            <a:ext cx="0" cy="3246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84E2C17-0D2F-410D-A859-C431A1CCEC90}"/>
              </a:ext>
            </a:extLst>
          </p:cNvPr>
          <p:cNvCxnSpPr>
            <a:cxnSpLocks/>
          </p:cNvCxnSpPr>
          <p:nvPr/>
        </p:nvCxnSpPr>
        <p:spPr>
          <a:xfrm>
            <a:off x="896983" y="4075696"/>
            <a:ext cx="603454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559D3AA-C829-430B-8F17-F7D416C4DC0D}"/>
              </a:ext>
            </a:extLst>
          </p:cNvPr>
          <p:cNvCxnSpPr>
            <a:stCxn id="31" idx="2"/>
          </p:cNvCxnSpPr>
          <p:nvPr/>
        </p:nvCxnSpPr>
        <p:spPr>
          <a:xfrm>
            <a:off x="1576268" y="3793863"/>
            <a:ext cx="0" cy="36188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1289EAA-67E5-4FEA-BB42-030694B20489}"/>
              </a:ext>
            </a:extLst>
          </p:cNvPr>
          <p:cNvCxnSpPr>
            <a:cxnSpLocks/>
          </p:cNvCxnSpPr>
          <p:nvPr/>
        </p:nvCxnSpPr>
        <p:spPr>
          <a:xfrm>
            <a:off x="896983" y="2790632"/>
            <a:ext cx="473128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A192CBA-1806-4633-A2EA-423401221208}"/>
              </a:ext>
            </a:extLst>
          </p:cNvPr>
          <p:cNvCxnSpPr>
            <a:cxnSpLocks/>
          </p:cNvCxnSpPr>
          <p:nvPr/>
        </p:nvCxnSpPr>
        <p:spPr>
          <a:xfrm>
            <a:off x="913688" y="1937770"/>
            <a:ext cx="473128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41AA6EC1-33CE-470C-AEF1-58AA43E8D57B}"/>
              </a:ext>
            </a:extLst>
          </p:cNvPr>
          <p:cNvCxnSpPr>
            <a:cxnSpLocks/>
          </p:cNvCxnSpPr>
          <p:nvPr/>
        </p:nvCxnSpPr>
        <p:spPr>
          <a:xfrm>
            <a:off x="1576268" y="4121071"/>
            <a:ext cx="32314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4D250DE-C367-4030-B31E-DAF90A53C435}"/>
              </a:ext>
            </a:extLst>
          </p:cNvPr>
          <p:cNvCxnSpPr>
            <a:cxnSpLocks/>
          </p:cNvCxnSpPr>
          <p:nvPr/>
        </p:nvCxnSpPr>
        <p:spPr>
          <a:xfrm>
            <a:off x="4807744" y="4091836"/>
            <a:ext cx="0" cy="13337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A9683CB-5574-43E3-82F8-D9CFAB9D92FD}"/>
              </a:ext>
            </a:extLst>
          </p:cNvPr>
          <p:cNvCxnSpPr>
            <a:cxnSpLocks/>
          </p:cNvCxnSpPr>
          <p:nvPr/>
        </p:nvCxnSpPr>
        <p:spPr>
          <a:xfrm>
            <a:off x="4967152" y="4019550"/>
            <a:ext cx="0" cy="18446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DB9CBAA-12C2-464D-9A50-B590C93518DF}"/>
              </a:ext>
            </a:extLst>
          </p:cNvPr>
          <p:cNvCxnSpPr>
            <a:cxnSpLocks/>
          </p:cNvCxnSpPr>
          <p:nvPr/>
        </p:nvCxnSpPr>
        <p:spPr>
          <a:xfrm>
            <a:off x="5085456" y="3904225"/>
            <a:ext cx="0" cy="29978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94ED9C33-3FA9-483E-BCAE-778AA3C721DC}"/>
              </a:ext>
            </a:extLst>
          </p:cNvPr>
          <p:cNvCxnSpPr>
            <a:cxnSpLocks/>
          </p:cNvCxnSpPr>
          <p:nvPr/>
        </p:nvCxnSpPr>
        <p:spPr>
          <a:xfrm>
            <a:off x="2038350" y="4006771"/>
            <a:ext cx="295984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996005C5-5D34-44A7-93A1-CCC4ACE53276}"/>
              </a:ext>
            </a:extLst>
          </p:cNvPr>
          <p:cNvCxnSpPr>
            <a:cxnSpLocks/>
          </p:cNvCxnSpPr>
          <p:nvPr/>
        </p:nvCxnSpPr>
        <p:spPr>
          <a:xfrm>
            <a:off x="2031028" y="2879725"/>
            <a:ext cx="2440" cy="11570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D3B18CDF-0383-4DBB-8301-37C3DD4C3740}"/>
              </a:ext>
            </a:extLst>
          </p:cNvPr>
          <p:cNvCxnSpPr>
            <a:cxnSpLocks/>
          </p:cNvCxnSpPr>
          <p:nvPr/>
        </p:nvCxnSpPr>
        <p:spPr>
          <a:xfrm>
            <a:off x="1500437" y="2917632"/>
            <a:ext cx="5330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7D267E4-F65B-44B3-B2AE-247EB99835CD}"/>
              </a:ext>
            </a:extLst>
          </p:cNvPr>
          <p:cNvCxnSpPr>
            <a:cxnSpLocks/>
          </p:cNvCxnSpPr>
          <p:nvPr/>
        </p:nvCxnSpPr>
        <p:spPr>
          <a:xfrm>
            <a:off x="1500437" y="2755200"/>
            <a:ext cx="0" cy="18446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35E9D99F-D969-4648-A6EF-254D3D3B6F98}"/>
              </a:ext>
            </a:extLst>
          </p:cNvPr>
          <p:cNvCxnSpPr>
            <a:cxnSpLocks/>
          </p:cNvCxnSpPr>
          <p:nvPr/>
        </p:nvCxnSpPr>
        <p:spPr>
          <a:xfrm>
            <a:off x="2222400" y="2755200"/>
            <a:ext cx="0" cy="11706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FE0B409-BC38-48DB-9404-053547AB5A6E}"/>
              </a:ext>
            </a:extLst>
          </p:cNvPr>
          <p:cNvCxnSpPr>
            <a:cxnSpLocks/>
          </p:cNvCxnSpPr>
          <p:nvPr/>
        </p:nvCxnSpPr>
        <p:spPr>
          <a:xfrm>
            <a:off x="2196206" y="3904225"/>
            <a:ext cx="2900088" cy="2150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BF1C9B17-AE25-44E9-BEFF-04D05B976C6F}"/>
              </a:ext>
            </a:extLst>
          </p:cNvPr>
          <p:cNvCxnSpPr>
            <a:cxnSpLocks/>
          </p:cNvCxnSpPr>
          <p:nvPr/>
        </p:nvCxnSpPr>
        <p:spPr>
          <a:xfrm>
            <a:off x="1788319" y="2755200"/>
            <a:ext cx="45231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650509B7-6AC7-463E-A2AD-F700D866092B}"/>
              </a:ext>
            </a:extLst>
          </p:cNvPr>
          <p:cNvCxnSpPr>
            <a:cxnSpLocks/>
          </p:cNvCxnSpPr>
          <p:nvPr/>
        </p:nvCxnSpPr>
        <p:spPr>
          <a:xfrm>
            <a:off x="1491161" y="1869375"/>
            <a:ext cx="0" cy="1844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C810C414-472F-4D65-8EE9-8E01068E3A56}"/>
              </a:ext>
            </a:extLst>
          </p:cNvPr>
          <p:cNvCxnSpPr>
            <a:cxnSpLocks/>
          </p:cNvCxnSpPr>
          <p:nvPr/>
        </p:nvCxnSpPr>
        <p:spPr>
          <a:xfrm>
            <a:off x="1469481" y="2022282"/>
            <a:ext cx="31883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EC23FB69-4175-4306-936C-3D2BA620EC14}"/>
              </a:ext>
            </a:extLst>
          </p:cNvPr>
          <p:cNvCxnSpPr>
            <a:cxnSpLocks/>
          </p:cNvCxnSpPr>
          <p:nvPr/>
        </p:nvCxnSpPr>
        <p:spPr>
          <a:xfrm flipH="1">
            <a:off x="1774002" y="2011230"/>
            <a:ext cx="662" cy="77739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9637D8D7-B6BF-45A9-A38D-5954B1C05562}"/>
              </a:ext>
            </a:extLst>
          </p:cNvPr>
          <p:cNvCxnSpPr>
            <a:cxnSpLocks/>
          </p:cNvCxnSpPr>
          <p:nvPr/>
        </p:nvCxnSpPr>
        <p:spPr>
          <a:xfrm flipH="1">
            <a:off x="4341620" y="2987139"/>
            <a:ext cx="22029" cy="1212112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E539893-A6A7-4128-A425-FEEECBFD3B58}"/>
              </a:ext>
            </a:extLst>
          </p:cNvPr>
          <p:cNvCxnSpPr>
            <a:cxnSpLocks/>
          </p:cNvCxnSpPr>
          <p:nvPr/>
        </p:nvCxnSpPr>
        <p:spPr>
          <a:xfrm flipH="1">
            <a:off x="6387123" y="2281825"/>
            <a:ext cx="1" cy="71501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FAADAC6C-A665-4521-B3AF-15DE5453F504}"/>
              </a:ext>
            </a:extLst>
          </p:cNvPr>
          <p:cNvCxnSpPr>
            <a:cxnSpLocks/>
          </p:cNvCxnSpPr>
          <p:nvPr/>
        </p:nvCxnSpPr>
        <p:spPr>
          <a:xfrm flipH="1">
            <a:off x="4352635" y="2987139"/>
            <a:ext cx="2086265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82DB344-4EA1-4E8C-BCA1-132127DF8C39}"/>
              </a:ext>
            </a:extLst>
          </p:cNvPr>
          <p:cNvSpPr txBox="1"/>
          <p:nvPr/>
        </p:nvSpPr>
        <p:spPr>
          <a:xfrm>
            <a:off x="8054236" y="4409162"/>
            <a:ext cx="113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V</a:t>
            </a:r>
            <a:endParaRPr lang="es-P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E63BDD3-0E7F-42FA-A893-3BA1059C95E8}"/>
              </a:ext>
            </a:extLst>
          </p:cNvPr>
          <p:cNvCxnSpPr>
            <a:cxnSpLocks/>
          </p:cNvCxnSpPr>
          <p:nvPr/>
        </p:nvCxnSpPr>
        <p:spPr>
          <a:xfrm>
            <a:off x="742950" y="425450"/>
            <a:ext cx="673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350BC33F-4ECB-4ECF-AB9E-538C4DC2DACC}"/>
              </a:ext>
            </a:extLst>
          </p:cNvPr>
          <p:cNvCxnSpPr>
            <a:cxnSpLocks/>
          </p:cNvCxnSpPr>
          <p:nvPr/>
        </p:nvCxnSpPr>
        <p:spPr>
          <a:xfrm>
            <a:off x="2636044" y="425450"/>
            <a:ext cx="673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7AF4076-B4A9-4DF3-B9D3-EB4F9636A7DD}"/>
              </a:ext>
            </a:extLst>
          </p:cNvPr>
          <p:cNvCxnSpPr>
            <a:cxnSpLocks/>
          </p:cNvCxnSpPr>
          <p:nvPr/>
        </p:nvCxnSpPr>
        <p:spPr>
          <a:xfrm>
            <a:off x="7381136" y="425450"/>
            <a:ext cx="673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98F6DBFD-C674-40B9-BD36-A6FDF47FA33A}"/>
              </a:ext>
            </a:extLst>
          </p:cNvPr>
          <p:cNvCxnSpPr>
            <a:cxnSpLocks/>
          </p:cNvCxnSpPr>
          <p:nvPr/>
        </p:nvCxnSpPr>
        <p:spPr>
          <a:xfrm>
            <a:off x="9470231" y="2496354"/>
            <a:ext cx="0" cy="8866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5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5326964C-F5CF-4098-9EE3-CDAD455F6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1" y="0"/>
            <a:ext cx="11139898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68560A-7F10-407F-B5D2-629D2DDA0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26" y="2644117"/>
            <a:ext cx="959212" cy="8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6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ifi símbolo dwg bloque -CAD blocks free">
            <a:extLst>
              <a:ext uri="{FF2B5EF4-FFF2-40B4-BE49-F238E27FC236}">
                <a16:creationId xmlns:a16="http://schemas.microsoft.com/office/drawing/2014/main" id="{660083EF-96BD-47BD-BDCF-60E700193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7" y="3352676"/>
            <a:ext cx="1085707" cy="96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93A65AC-9B22-45FE-8364-82CDB4740968}"/>
              </a:ext>
            </a:extLst>
          </p:cNvPr>
          <p:cNvSpPr/>
          <p:nvPr/>
        </p:nvSpPr>
        <p:spPr>
          <a:xfrm>
            <a:off x="334027" y="391438"/>
            <a:ext cx="11515073" cy="613636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NodeMCU microcontroller board with ESP8266 and Lua - Elektor">
            <a:extLst>
              <a:ext uri="{FF2B5EF4-FFF2-40B4-BE49-F238E27FC236}">
                <a16:creationId xmlns:a16="http://schemas.microsoft.com/office/drawing/2014/main" id="{B73F03E2-C5C2-4D84-9C9E-DE5129FC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33" y="4691689"/>
            <a:ext cx="2336799" cy="149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azul, camioneta, calle, estacionado&#10;&#10;Descripción generada automáticamente">
            <a:extLst>
              <a:ext uri="{FF2B5EF4-FFF2-40B4-BE49-F238E27FC236}">
                <a16:creationId xmlns:a16="http://schemas.microsoft.com/office/drawing/2014/main" id="{56E8A095-6F14-4BEA-BA95-247B29B38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5" y="4983282"/>
            <a:ext cx="1029575" cy="1073017"/>
          </a:xfrm>
          <a:prstGeom prst="rect">
            <a:avLst/>
          </a:prstGeom>
        </p:spPr>
      </p:pic>
      <p:pic>
        <p:nvPicPr>
          <p:cNvPr id="1030" name="Picture 6" descr="Montar un API REST con NodeJs y Express">
            <a:extLst>
              <a:ext uri="{FF2B5EF4-FFF2-40B4-BE49-F238E27FC236}">
                <a16:creationId xmlns:a16="http://schemas.microsoft.com/office/drawing/2014/main" id="{717EBED4-C10B-4193-9EF1-376B1A515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7" t="13408" b="16917"/>
          <a:stretch/>
        </p:blipFill>
        <p:spPr bwMode="auto">
          <a:xfrm>
            <a:off x="1804623" y="944129"/>
            <a:ext cx="3043328" cy="297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msung Galaxy Tab 10.1, precio y disponibilidad en España">
            <a:extLst>
              <a:ext uri="{FF2B5EF4-FFF2-40B4-BE49-F238E27FC236}">
                <a16:creationId xmlns:a16="http://schemas.microsoft.com/office/drawing/2014/main" id="{5FBE6F00-0DA1-4414-901E-54D1329E2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5" r="4963" b="23409"/>
          <a:stretch/>
        </p:blipFill>
        <p:spPr bwMode="auto">
          <a:xfrm>
            <a:off x="9134474" y="1216350"/>
            <a:ext cx="2527300" cy="179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ifi símbolo dwg bloque -CAD blocks free">
            <a:extLst>
              <a:ext uri="{FF2B5EF4-FFF2-40B4-BE49-F238E27FC236}">
                <a16:creationId xmlns:a16="http://schemas.microsoft.com/office/drawing/2014/main" id="{9EBCD6CC-3E48-4E4E-94E1-3682BF90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54" y="501552"/>
            <a:ext cx="936605" cy="8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8A0D8D0-AEF6-4B6D-B8D0-2E1A4461DD8D}"/>
              </a:ext>
            </a:extLst>
          </p:cNvPr>
          <p:cNvSpPr txBox="1"/>
          <p:nvPr/>
        </p:nvSpPr>
        <p:spPr>
          <a:xfrm>
            <a:off x="358354" y="498473"/>
            <a:ext cx="357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Consolas" panose="020B0609020204030204" pitchFamily="49" charset="0"/>
              </a:rPr>
              <a:t>LAN: 172.168.100.X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90A6DB8-018A-41B9-B2D5-7A102353D3F8}"/>
              </a:ext>
            </a:extLst>
          </p:cNvPr>
          <p:cNvSpPr txBox="1"/>
          <p:nvPr/>
        </p:nvSpPr>
        <p:spPr>
          <a:xfrm>
            <a:off x="644898" y="4653209"/>
            <a:ext cx="272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latin typeface="Consolas" panose="020B0609020204030204" pitchFamily="49" charset="0"/>
              </a:rPr>
              <a:t>LAN: 172.168.100.105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06B7E6E-EAFE-405A-9539-1888C1ACE43E}"/>
              </a:ext>
            </a:extLst>
          </p:cNvPr>
          <p:cNvSpPr txBox="1"/>
          <p:nvPr/>
        </p:nvSpPr>
        <p:spPr>
          <a:xfrm>
            <a:off x="9096883" y="3090446"/>
            <a:ext cx="272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latin typeface="Consolas" panose="020B0609020204030204" pitchFamily="49" charset="0"/>
              </a:rPr>
              <a:t>LAN: 172.168.100.106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1EFB613-B490-41E2-8BB7-48E545FB3B92}"/>
              </a:ext>
            </a:extLst>
          </p:cNvPr>
          <p:cNvCxnSpPr>
            <a:cxnSpLocks/>
          </p:cNvCxnSpPr>
          <p:nvPr/>
        </p:nvCxnSpPr>
        <p:spPr>
          <a:xfrm flipH="1">
            <a:off x="4847951" y="1866378"/>
            <a:ext cx="415285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544C3DF-4ACC-4BE9-AA61-F354E5CA28DC}"/>
              </a:ext>
            </a:extLst>
          </p:cNvPr>
          <p:cNvSpPr txBox="1"/>
          <p:nvPr/>
        </p:nvSpPr>
        <p:spPr>
          <a:xfrm>
            <a:off x="4972833" y="1527109"/>
            <a:ext cx="421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Consolas" panose="020B0609020204030204" pitchFamily="49" charset="0"/>
              </a:rPr>
              <a:t>API REQUEST GET: 172.168.100.105/temperatura/</a:t>
            </a:r>
            <a:r>
              <a:rPr lang="es-PE" sz="1200" b="1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CF21FB1-9600-4FB4-AAC3-D3A11796D552}"/>
              </a:ext>
            </a:extLst>
          </p:cNvPr>
          <p:cNvCxnSpPr>
            <a:cxnSpLocks/>
          </p:cNvCxnSpPr>
          <p:nvPr/>
        </p:nvCxnSpPr>
        <p:spPr>
          <a:xfrm>
            <a:off x="4972833" y="2342367"/>
            <a:ext cx="40279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0E941A1-E311-43B7-8EB4-2CF07F4679FD}"/>
              </a:ext>
            </a:extLst>
          </p:cNvPr>
          <p:cNvSpPr txBox="1"/>
          <p:nvPr/>
        </p:nvSpPr>
        <p:spPr>
          <a:xfrm>
            <a:off x="4981622" y="2481820"/>
            <a:ext cx="383773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Consolas" panose="020B0609020204030204" pitchFamily="49" charset="0"/>
              </a:rPr>
              <a:t>API RESPONSE JSON </a:t>
            </a:r>
          </a:p>
          <a:p>
            <a:r>
              <a:rPr lang="es-PE" sz="1200" b="1" dirty="0">
                <a:latin typeface="Consolas" panose="020B0609020204030204" pitchFamily="49" charset="0"/>
              </a:rPr>
              <a:t>Si las toma de temperatura es correcta:</a:t>
            </a:r>
          </a:p>
          <a:p>
            <a:r>
              <a:rPr lang="es-ES" sz="1100" dirty="0"/>
              <a:t>         {</a:t>
            </a:r>
          </a:p>
          <a:p>
            <a:r>
              <a:rPr lang="es-ES" sz="1100" dirty="0"/>
              <a:t>                 "status": "</a:t>
            </a:r>
            <a:r>
              <a:rPr lang="es-ES" sz="1100" dirty="0" err="1"/>
              <a:t>success</a:t>
            </a:r>
            <a:r>
              <a:rPr lang="es-ES" sz="1100" dirty="0"/>
              <a:t>",</a:t>
            </a:r>
          </a:p>
          <a:p>
            <a:r>
              <a:rPr lang="es-ES" sz="1100" dirty="0"/>
              <a:t>                 "</a:t>
            </a:r>
            <a:r>
              <a:rPr lang="es-ES" sz="1100" dirty="0" err="1"/>
              <a:t>temperature</a:t>
            </a:r>
            <a:r>
              <a:rPr lang="es-ES" sz="1100" dirty="0"/>
              <a:t>": "37“</a:t>
            </a:r>
          </a:p>
          <a:p>
            <a:r>
              <a:rPr lang="es-ES" sz="1100" dirty="0"/>
              <a:t>          }</a:t>
            </a:r>
          </a:p>
          <a:p>
            <a:r>
              <a:rPr lang="es-PE" sz="1100" b="1" dirty="0">
                <a:latin typeface="Consolas" panose="020B0609020204030204" pitchFamily="49" charset="0"/>
              </a:rPr>
              <a:t>Si el sensor no encontró un usuario:</a:t>
            </a:r>
            <a:r>
              <a:rPr lang="es-ES" sz="1100" dirty="0"/>
              <a:t> </a:t>
            </a:r>
          </a:p>
          <a:p>
            <a:r>
              <a:rPr lang="es-ES" sz="1100" dirty="0"/>
              <a:t>          {</a:t>
            </a:r>
          </a:p>
          <a:p>
            <a:r>
              <a:rPr lang="es-ES" sz="1100" dirty="0"/>
              <a:t>                 "status": "</a:t>
            </a:r>
            <a:r>
              <a:rPr lang="es-ES" sz="1100" dirty="0" err="1"/>
              <a:t>warning</a:t>
            </a:r>
            <a:r>
              <a:rPr lang="es-ES" sz="1100" dirty="0"/>
              <a:t>",    </a:t>
            </a:r>
          </a:p>
          <a:p>
            <a:r>
              <a:rPr lang="es-ES" sz="1100" dirty="0"/>
              <a:t>                 "</a:t>
            </a:r>
            <a:r>
              <a:rPr lang="es-ES" sz="1100" dirty="0" err="1"/>
              <a:t>message</a:t>
            </a:r>
            <a:r>
              <a:rPr lang="es-ES" sz="1100" dirty="0"/>
              <a:t>": </a:t>
            </a:r>
          </a:p>
          <a:p>
            <a:r>
              <a:rPr lang="es-ES" sz="1100" dirty="0"/>
              <a:t>                 "Superficie del objeto no detectado" </a:t>
            </a:r>
          </a:p>
          <a:p>
            <a:r>
              <a:rPr lang="es-ES" sz="1100" dirty="0"/>
              <a:t>           }     </a:t>
            </a:r>
          </a:p>
          <a:p>
            <a:r>
              <a:rPr lang="es-PE" sz="1100" b="1" dirty="0">
                <a:latin typeface="Consolas" panose="020B0609020204030204" pitchFamily="49" charset="0"/>
              </a:rPr>
              <a:t>Si el sensor no está conectado o  averiado:</a:t>
            </a:r>
            <a:r>
              <a:rPr lang="es-ES" sz="1100" dirty="0"/>
              <a:t> </a:t>
            </a:r>
          </a:p>
          <a:p>
            <a:r>
              <a:rPr lang="es-ES" sz="1100" dirty="0"/>
              <a:t>           {</a:t>
            </a:r>
          </a:p>
          <a:p>
            <a:r>
              <a:rPr lang="es-ES" sz="1100" dirty="0"/>
              <a:t>                 "status": "error",</a:t>
            </a:r>
          </a:p>
          <a:p>
            <a:r>
              <a:rPr lang="es-ES" sz="1100" dirty="0"/>
              <a:t>                 "</a:t>
            </a:r>
            <a:r>
              <a:rPr lang="es-ES" sz="1100" dirty="0" err="1"/>
              <a:t>message</a:t>
            </a:r>
            <a:r>
              <a:rPr lang="es-ES" sz="1100" dirty="0"/>
              <a:t>": </a:t>
            </a:r>
          </a:p>
          <a:p>
            <a:r>
              <a:rPr lang="es-ES" sz="1100" dirty="0"/>
              <a:t>                 "Sensor averiado y no   conectado“</a:t>
            </a:r>
          </a:p>
          <a:p>
            <a:r>
              <a:rPr lang="es-ES" sz="1100" dirty="0"/>
              <a:t>             }</a:t>
            </a:r>
            <a:endParaRPr lang="es-ES" sz="1400" dirty="0"/>
          </a:p>
          <a:p>
            <a:endParaRPr lang="es-PE" sz="1200" b="1" dirty="0">
              <a:latin typeface="Consolas" panose="020B0609020204030204" pitchFamily="49" charset="0"/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FFEFA3F-A606-4C9E-B9B4-22632233AC7B}"/>
              </a:ext>
            </a:extLst>
          </p:cNvPr>
          <p:cNvCxnSpPr>
            <a:cxnSpLocks/>
          </p:cNvCxnSpPr>
          <p:nvPr/>
        </p:nvCxnSpPr>
        <p:spPr>
          <a:xfrm>
            <a:off x="3322539" y="3807912"/>
            <a:ext cx="0" cy="75156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1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E974C-11B7-455D-AE48-57B322FC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 descr="SIK Experiment Guide for the Arduino 101/Genuino 101 Board ...">
            <a:extLst>
              <a:ext uri="{FF2B5EF4-FFF2-40B4-BE49-F238E27FC236}">
                <a16:creationId xmlns:a16="http://schemas.microsoft.com/office/drawing/2014/main" id="{D95B052B-BA8B-4C61-9957-FE1E32F250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700" y="1866106"/>
            <a:ext cx="32766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491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127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RODNAL  CABELLO YACOLCA</dc:creator>
  <cp:lastModifiedBy>ALUMNO - RODNAL  CABELLO YACOLCA</cp:lastModifiedBy>
  <cp:revision>18</cp:revision>
  <dcterms:created xsi:type="dcterms:W3CDTF">2020-06-04T00:04:58Z</dcterms:created>
  <dcterms:modified xsi:type="dcterms:W3CDTF">2020-07-06T22:14:26Z</dcterms:modified>
</cp:coreProperties>
</file>