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8C711-0452-4ACC-839D-438821DE7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1965B-F345-4B6D-BFE7-AAB0614CD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1078C-48DF-49FC-9F0D-BF8FFE2E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DA3303-086B-41E9-A9DB-5C73B2FA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B681F-56DD-44A4-B881-D5DD4D82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98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32A1-3DFE-4B0A-826C-9A8A910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A3CCA0-F613-4B60-B8AC-D493773B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68D78-2145-41A4-A6A3-0F49DBE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B6D3A-CBAD-408B-A140-EF0C0438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7CDFCC-BE91-417C-9BB8-A6D5E1A6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98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04B858-3EA9-42BE-9C43-398E51883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198E8-F834-4EC9-8A64-5C195981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05824-2927-4CF3-A649-F19BAB47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AB883-C1E8-4F28-8963-21A224D1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DF044-5222-4B3F-8EDF-B160550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1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8E875-9071-49A8-8333-F3661ABB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751CD-DF72-4159-AE6B-E000584BD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2D97A-32E0-4240-B29B-C1A2426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8F23F-426B-46B3-9E67-BEB48374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D6DB1-5EE4-4A9D-AFDB-7ACEE3F4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96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D19D3-7AA4-4637-A671-E1E8FF92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1C93-6165-47B6-B61F-8ACA6BF9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923FEF-89E0-4F54-B18A-1AC8919F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036F9-ACD1-4F7E-B61F-9B71198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71D7D-1F0E-412C-9E71-59624527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167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FE14-4FD6-4D19-A2CC-29856B1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19913F-C5FC-4145-8C09-61837A04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2E091C-212C-43A2-A59A-FA8FEB8E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15C24A-02AE-49F7-8BE0-D469FCA7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03708-1017-451A-ADAC-A3C2E7AA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14C3BA-EE78-4042-BD11-CF8EAA03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33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001E-E2D0-4CA0-903F-6C79970B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99BB94-E2D8-42D1-BFC8-CEA19B7A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2CD26B-F351-42EA-AD65-0157B344B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5816C4-657A-495A-BFF4-3294C7659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15089D-CED9-4061-AB38-43073724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056DB3-BE9D-45B1-A519-7D9A9689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5BEE80-47EF-4C69-AFEB-93FB5946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2A3CE8-002A-467F-8CEF-AFAFA739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86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5418-D0BF-4ACF-A8B0-B2D9A3E0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7FFC4-8006-4DB4-8DED-2537FE48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B14377-760C-458F-ADF1-890F0EDC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41F07E-C0D8-422F-8333-83A800EA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769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12A8FF-698F-4CF8-BCE2-F81B7DDD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FD964-D392-4339-8852-EB054B67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8A4AB-796B-4609-BB67-EAE2C20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639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30FD-76BD-4984-8629-9DACFA63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1523F-D163-4652-A10A-9BC5140D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4306A7-6D03-4F8B-A316-2B452DF9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D7068-54A5-4296-95B1-EB309479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B6740F-6547-49C2-8860-09B62C6B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BFC2D-CFB2-4461-9FDE-2696963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54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61392-1B7C-4E25-A6E9-0250DC51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760B16-B4ED-4559-BA3F-E59799BBD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5A197A-8F18-4F37-B4CA-C288253B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FA7282-947B-449F-A9FB-C117621D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7E3A7-4AE2-4B8C-966C-58CCD03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88FF08-96D7-4D9E-91CB-39EFEFD5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5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F39F54-01F2-4CA7-AD9E-225B69E3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153DD-C9E2-42BD-80B4-F14878982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A9179-591A-444D-A3AF-762B2F937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EA7C-4FB9-42FD-8E41-2671CBA671F9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A590-4BF1-4048-B184-A09EEEC4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7908A-D644-4202-9A0C-B8B3E6AE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1F810-A41C-4799-95CE-067CB4E4EB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03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542A177-1B7E-4306-90A9-34FDF3A3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4" descr="0.96 Inch 4 Pin OLED Display, OLED Display Board, Organic LED ...">
            <a:extLst>
              <a:ext uri="{FF2B5EF4-FFF2-40B4-BE49-F238E27FC236}">
                <a16:creationId xmlns:a16="http://schemas.microsoft.com/office/drawing/2014/main" id="{3ABD551E-4209-4C91-8C93-F45F64D65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2" t="14951" r="12426" b="12307"/>
          <a:stretch/>
        </p:blipFill>
        <p:spPr bwMode="auto">
          <a:xfrm>
            <a:off x="1878903" y="1052185"/>
            <a:ext cx="1737471" cy="17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Y 906 MLX90614 MLX90614ESF sin contacto por infrarrojos Módulo ...">
            <a:extLst>
              <a:ext uri="{FF2B5EF4-FFF2-40B4-BE49-F238E27FC236}">
                <a16:creationId xmlns:a16="http://schemas.microsoft.com/office/drawing/2014/main" id="{C276C9CA-2711-45C0-B5CF-FF4E0AE16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" t="17169" r="48661" b="13607"/>
          <a:stretch/>
        </p:blipFill>
        <p:spPr bwMode="auto">
          <a:xfrm>
            <a:off x="4285855" y="864295"/>
            <a:ext cx="1316556" cy="19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432AE18-BD3B-496F-B978-A8F1EBE490FD}"/>
              </a:ext>
            </a:extLst>
          </p:cNvPr>
          <p:cNvCxnSpPr>
            <a:cxnSpLocks/>
          </p:cNvCxnSpPr>
          <p:nvPr/>
        </p:nvCxnSpPr>
        <p:spPr>
          <a:xfrm>
            <a:off x="3994593" y="425450"/>
            <a:ext cx="0" cy="248285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C94AA4C-9566-4A25-AA71-CC1E56B177F6}"/>
              </a:ext>
            </a:extLst>
          </p:cNvPr>
          <p:cNvCxnSpPr>
            <a:cxnSpLocks/>
          </p:cNvCxnSpPr>
          <p:nvPr/>
        </p:nvCxnSpPr>
        <p:spPr>
          <a:xfrm>
            <a:off x="4070350" y="241300"/>
            <a:ext cx="0" cy="25518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7BEE769-691E-41C5-B79D-A8D17DB1D162}"/>
              </a:ext>
            </a:extLst>
          </p:cNvPr>
          <p:cNvCxnSpPr>
            <a:cxnSpLocks/>
          </p:cNvCxnSpPr>
          <p:nvPr/>
        </p:nvCxnSpPr>
        <p:spPr>
          <a:xfrm>
            <a:off x="3994593" y="2879725"/>
            <a:ext cx="840932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A441967-10D1-40E7-BF55-B239194056C0}"/>
              </a:ext>
            </a:extLst>
          </p:cNvPr>
          <p:cNvCxnSpPr>
            <a:cxnSpLocks/>
          </p:cNvCxnSpPr>
          <p:nvPr/>
        </p:nvCxnSpPr>
        <p:spPr>
          <a:xfrm>
            <a:off x="4044950" y="2793130"/>
            <a:ext cx="49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48628B4-CB7C-4FE5-BB5D-9BF5EDEBC0A6}"/>
              </a:ext>
            </a:extLst>
          </p:cNvPr>
          <p:cNvCxnSpPr>
            <a:cxnSpLocks/>
          </p:cNvCxnSpPr>
          <p:nvPr/>
        </p:nvCxnSpPr>
        <p:spPr>
          <a:xfrm flipV="1">
            <a:off x="4521994" y="2555081"/>
            <a:ext cx="0" cy="250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89196A1-240B-4E40-B3F9-8589F023FC70}"/>
              </a:ext>
            </a:extLst>
          </p:cNvPr>
          <p:cNvCxnSpPr>
            <a:cxnSpLocks/>
          </p:cNvCxnSpPr>
          <p:nvPr/>
        </p:nvCxnSpPr>
        <p:spPr>
          <a:xfrm flipV="1">
            <a:off x="4807744" y="2555082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644A1B-2798-4E59-AFAA-B183A26309F5}"/>
              </a:ext>
            </a:extLst>
          </p:cNvPr>
          <p:cNvCxnSpPr>
            <a:cxnSpLocks/>
          </p:cNvCxnSpPr>
          <p:nvPr/>
        </p:nvCxnSpPr>
        <p:spPr>
          <a:xfrm>
            <a:off x="2493168" y="264319"/>
            <a:ext cx="0" cy="9667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F926E46-3684-4FFB-BD27-4299879EE01B}"/>
              </a:ext>
            </a:extLst>
          </p:cNvPr>
          <p:cNvCxnSpPr>
            <a:cxnSpLocks/>
          </p:cNvCxnSpPr>
          <p:nvPr/>
        </p:nvCxnSpPr>
        <p:spPr>
          <a:xfrm>
            <a:off x="2636044" y="425450"/>
            <a:ext cx="0" cy="8056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7B1182-3A13-4660-95A5-0AF3A8046743}"/>
              </a:ext>
            </a:extLst>
          </p:cNvPr>
          <p:cNvCxnSpPr>
            <a:cxnSpLocks/>
          </p:cNvCxnSpPr>
          <p:nvPr/>
        </p:nvCxnSpPr>
        <p:spPr>
          <a:xfrm flipH="1">
            <a:off x="5338272" y="2555081"/>
            <a:ext cx="22029" cy="12121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96ED637E-D6F0-492F-9921-5CD7416B8BA8}"/>
              </a:ext>
            </a:extLst>
          </p:cNvPr>
          <p:cNvCxnSpPr>
            <a:cxnSpLocks/>
          </p:cNvCxnSpPr>
          <p:nvPr/>
        </p:nvCxnSpPr>
        <p:spPr>
          <a:xfrm flipH="1">
            <a:off x="5071664" y="2555081"/>
            <a:ext cx="13792" cy="1049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076DA64-80EA-4DD0-BE45-835E790C2F6E}"/>
              </a:ext>
            </a:extLst>
          </p:cNvPr>
          <p:cNvCxnSpPr>
            <a:cxnSpLocks/>
          </p:cNvCxnSpPr>
          <p:nvPr/>
        </p:nvCxnSpPr>
        <p:spPr>
          <a:xfrm flipH="1">
            <a:off x="4044950" y="3743879"/>
            <a:ext cx="13206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BD66C84-E447-4C74-8C53-A66A52029568}"/>
              </a:ext>
            </a:extLst>
          </p:cNvPr>
          <p:cNvCxnSpPr>
            <a:cxnSpLocks/>
          </p:cNvCxnSpPr>
          <p:nvPr/>
        </p:nvCxnSpPr>
        <p:spPr>
          <a:xfrm flipH="1">
            <a:off x="4039649" y="3715424"/>
            <a:ext cx="1" cy="48859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F7D5FC1-4C36-4205-9E5E-6FA53D847552}"/>
              </a:ext>
            </a:extLst>
          </p:cNvPr>
          <p:cNvCxnSpPr>
            <a:cxnSpLocks/>
          </p:cNvCxnSpPr>
          <p:nvPr/>
        </p:nvCxnSpPr>
        <p:spPr>
          <a:xfrm>
            <a:off x="3893365" y="3604437"/>
            <a:ext cx="1" cy="5995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4402A5F-779E-4937-AE0E-ED2E31F423A7}"/>
              </a:ext>
            </a:extLst>
          </p:cNvPr>
          <p:cNvCxnSpPr>
            <a:cxnSpLocks/>
          </p:cNvCxnSpPr>
          <p:nvPr/>
        </p:nvCxnSpPr>
        <p:spPr>
          <a:xfrm flipH="1">
            <a:off x="3861668" y="3604437"/>
            <a:ext cx="126322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61E479C-B324-43DB-AA51-28C52074E47A}"/>
              </a:ext>
            </a:extLst>
          </p:cNvPr>
          <p:cNvCxnSpPr>
            <a:cxnSpLocks/>
          </p:cNvCxnSpPr>
          <p:nvPr/>
        </p:nvCxnSpPr>
        <p:spPr>
          <a:xfrm>
            <a:off x="3569568" y="723900"/>
            <a:ext cx="0" cy="31357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9872EC2-9A5F-466E-A173-9E2941B899F4}"/>
              </a:ext>
            </a:extLst>
          </p:cNvPr>
          <p:cNvCxnSpPr>
            <a:cxnSpLocks/>
          </p:cNvCxnSpPr>
          <p:nvPr/>
        </p:nvCxnSpPr>
        <p:spPr>
          <a:xfrm flipV="1">
            <a:off x="3544138" y="3810215"/>
            <a:ext cx="526212" cy="317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73A0679-A7C9-411E-85CC-ECED709B91D3}"/>
              </a:ext>
            </a:extLst>
          </p:cNvPr>
          <p:cNvCxnSpPr>
            <a:cxnSpLocks/>
          </p:cNvCxnSpPr>
          <p:nvPr/>
        </p:nvCxnSpPr>
        <p:spPr>
          <a:xfrm flipH="1">
            <a:off x="2926374" y="747807"/>
            <a:ext cx="64319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0D1D554-12AE-4FA2-9B2D-9398F83B6C67}"/>
              </a:ext>
            </a:extLst>
          </p:cNvPr>
          <p:cNvCxnSpPr>
            <a:cxnSpLocks/>
          </p:cNvCxnSpPr>
          <p:nvPr/>
        </p:nvCxnSpPr>
        <p:spPr>
          <a:xfrm>
            <a:off x="2928571" y="723900"/>
            <a:ext cx="0" cy="44346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DC887087-9EA9-43F5-AF8E-65F0B0008837}"/>
              </a:ext>
            </a:extLst>
          </p:cNvPr>
          <p:cNvCxnSpPr>
            <a:cxnSpLocks/>
          </p:cNvCxnSpPr>
          <p:nvPr/>
        </p:nvCxnSpPr>
        <p:spPr>
          <a:xfrm>
            <a:off x="2757749" y="601980"/>
            <a:ext cx="0" cy="58386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165880B9-AF74-490E-A4C7-B61E5E40DF89}"/>
              </a:ext>
            </a:extLst>
          </p:cNvPr>
          <p:cNvCxnSpPr>
            <a:cxnSpLocks/>
          </p:cNvCxnSpPr>
          <p:nvPr/>
        </p:nvCxnSpPr>
        <p:spPr>
          <a:xfrm flipH="1">
            <a:off x="2711801" y="603029"/>
            <a:ext cx="1181566" cy="53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FF7474E-9523-4D46-B3FC-27CA4DDE2734}"/>
              </a:ext>
            </a:extLst>
          </p:cNvPr>
          <p:cNvCxnSpPr>
            <a:cxnSpLocks/>
          </p:cNvCxnSpPr>
          <p:nvPr/>
        </p:nvCxnSpPr>
        <p:spPr>
          <a:xfrm>
            <a:off x="3893365" y="574675"/>
            <a:ext cx="0" cy="30747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utoShape 4">
            <a:extLst>
              <a:ext uri="{FF2B5EF4-FFF2-40B4-BE49-F238E27FC236}">
                <a16:creationId xmlns:a16="http://schemas.microsoft.com/office/drawing/2014/main" id="{D72FB7C6-7C4C-4206-A648-C36C9E3A8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B1A947C-F4FB-4D7A-AD5D-757E72D9BF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6" r="61741" b="20121"/>
          <a:stretch/>
        </p:blipFill>
        <p:spPr>
          <a:xfrm>
            <a:off x="1220780" y="2093991"/>
            <a:ext cx="461408" cy="716469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8F1285F-EDD5-463E-BF11-966750F3E7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6" r="18964" b="20121"/>
          <a:stretch/>
        </p:blipFill>
        <p:spPr>
          <a:xfrm>
            <a:off x="1166080" y="1211201"/>
            <a:ext cx="461407" cy="733001"/>
          </a:xfrm>
          <a:prstGeom prst="rect">
            <a:avLst/>
          </a:prstGeom>
        </p:spPr>
      </p:pic>
      <p:pic>
        <p:nvPicPr>
          <p:cNvPr id="31" name="Picture 6" descr="Toca sonidos .WAV en Arduino |">
            <a:extLst>
              <a:ext uri="{FF2B5EF4-FFF2-40B4-BE49-F238E27FC236}">
                <a16:creationId xmlns:a16="http://schemas.microsoft.com/office/drawing/2014/main" id="{5F0E5CCB-5292-44C1-B85E-BDD96B6CC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47778" r="59979" b="14088"/>
          <a:stretch/>
        </p:blipFill>
        <p:spPr bwMode="auto">
          <a:xfrm>
            <a:off x="1022188" y="2871569"/>
            <a:ext cx="1108160" cy="9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C90FDAD-CBAF-49DB-ABAC-8A0B196EC668}"/>
              </a:ext>
            </a:extLst>
          </p:cNvPr>
          <p:cNvCxnSpPr>
            <a:cxnSpLocks/>
          </p:cNvCxnSpPr>
          <p:nvPr/>
        </p:nvCxnSpPr>
        <p:spPr>
          <a:xfrm>
            <a:off x="896983" y="429714"/>
            <a:ext cx="0" cy="37743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D964CC6-1353-4010-A34C-BA61AFFC43AE}"/>
              </a:ext>
            </a:extLst>
          </p:cNvPr>
          <p:cNvCxnSpPr>
            <a:cxnSpLocks/>
          </p:cNvCxnSpPr>
          <p:nvPr/>
        </p:nvCxnSpPr>
        <p:spPr>
          <a:xfrm flipV="1">
            <a:off x="1500437" y="3767193"/>
            <a:ext cx="0" cy="3246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84E2C17-0D2F-410D-A859-C431A1CCEC90}"/>
              </a:ext>
            </a:extLst>
          </p:cNvPr>
          <p:cNvCxnSpPr>
            <a:cxnSpLocks/>
          </p:cNvCxnSpPr>
          <p:nvPr/>
        </p:nvCxnSpPr>
        <p:spPr>
          <a:xfrm>
            <a:off x="896983" y="4075696"/>
            <a:ext cx="603454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559D3AA-C829-430B-8F17-F7D416C4DC0D}"/>
              </a:ext>
            </a:extLst>
          </p:cNvPr>
          <p:cNvCxnSpPr>
            <a:stCxn id="31" idx="2"/>
          </p:cNvCxnSpPr>
          <p:nvPr/>
        </p:nvCxnSpPr>
        <p:spPr>
          <a:xfrm>
            <a:off x="1576268" y="3793863"/>
            <a:ext cx="0" cy="36188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31289EAA-67E5-4FEA-BB42-030694B20489}"/>
              </a:ext>
            </a:extLst>
          </p:cNvPr>
          <p:cNvCxnSpPr>
            <a:cxnSpLocks/>
          </p:cNvCxnSpPr>
          <p:nvPr/>
        </p:nvCxnSpPr>
        <p:spPr>
          <a:xfrm>
            <a:off x="896983" y="2790632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A192CBA-1806-4633-A2EA-423401221208}"/>
              </a:ext>
            </a:extLst>
          </p:cNvPr>
          <p:cNvCxnSpPr>
            <a:cxnSpLocks/>
          </p:cNvCxnSpPr>
          <p:nvPr/>
        </p:nvCxnSpPr>
        <p:spPr>
          <a:xfrm>
            <a:off x="913688" y="1937770"/>
            <a:ext cx="473128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1AA6EC1-33CE-470C-AEF1-58AA43E8D57B}"/>
              </a:ext>
            </a:extLst>
          </p:cNvPr>
          <p:cNvCxnSpPr>
            <a:cxnSpLocks/>
          </p:cNvCxnSpPr>
          <p:nvPr/>
        </p:nvCxnSpPr>
        <p:spPr>
          <a:xfrm>
            <a:off x="1576268" y="4121071"/>
            <a:ext cx="32314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4D250DE-C367-4030-B31E-DAF90A53C435}"/>
              </a:ext>
            </a:extLst>
          </p:cNvPr>
          <p:cNvCxnSpPr>
            <a:cxnSpLocks/>
          </p:cNvCxnSpPr>
          <p:nvPr/>
        </p:nvCxnSpPr>
        <p:spPr>
          <a:xfrm>
            <a:off x="4807744" y="4091836"/>
            <a:ext cx="0" cy="133379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A9683CB-5574-43E3-82F8-D9CFAB9D92FD}"/>
              </a:ext>
            </a:extLst>
          </p:cNvPr>
          <p:cNvCxnSpPr>
            <a:cxnSpLocks/>
          </p:cNvCxnSpPr>
          <p:nvPr/>
        </p:nvCxnSpPr>
        <p:spPr>
          <a:xfrm>
            <a:off x="4967152" y="401955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7DB9CBAA-12C2-464D-9A50-B590C93518DF}"/>
              </a:ext>
            </a:extLst>
          </p:cNvPr>
          <p:cNvCxnSpPr>
            <a:cxnSpLocks/>
          </p:cNvCxnSpPr>
          <p:nvPr/>
        </p:nvCxnSpPr>
        <p:spPr>
          <a:xfrm>
            <a:off x="5085456" y="3904225"/>
            <a:ext cx="0" cy="29978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4ED9C33-3FA9-483E-BCAE-778AA3C721DC}"/>
              </a:ext>
            </a:extLst>
          </p:cNvPr>
          <p:cNvCxnSpPr>
            <a:cxnSpLocks/>
          </p:cNvCxnSpPr>
          <p:nvPr/>
        </p:nvCxnSpPr>
        <p:spPr>
          <a:xfrm>
            <a:off x="2038350" y="4006771"/>
            <a:ext cx="295984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96005C5-5D34-44A7-93A1-CCC4ACE53276}"/>
              </a:ext>
            </a:extLst>
          </p:cNvPr>
          <p:cNvCxnSpPr>
            <a:cxnSpLocks/>
          </p:cNvCxnSpPr>
          <p:nvPr/>
        </p:nvCxnSpPr>
        <p:spPr>
          <a:xfrm>
            <a:off x="2031028" y="2879725"/>
            <a:ext cx="2440" cy="1157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D3B18CDF-0383-4DBB-8301-37C3DD4C3740}"/>
              </a:ext>
            </a:extLst>
          </p:cNvPr>
          <p:cNvCxnSpPr>
            <a:cxnSpLocks/>
          </p:cNvCxnSpPr>
          <p:nvPr/>
        </p:nvCxnSpPr>
        <p:spPr>
          <a:xfrm>
            <a:off x="1500437" y="2917632"/>
            <a:ext cx="5330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7D267E4-F65B-44B3-B2AE-247EB99835CD}"/>
              </a:ext>
            </a:extLst>
          </p:cNvPr>
          <p:cNvCxnSpPr>
            <a:cxnSpLocks/>
          </p:cNvCxnSpPr>
          <p:nvPr/>
        </p:nvCxnSpPr>
        <p:spPr>
          <a:xfrm>
            <a:off x="1500437" y="2755200"/>
            <a:ext cx="0" cy="1844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5E9D99F-D969-4648-A6EF-254D3D3B6F98}"/>
              </a:ext>
            </a:extLst>
          </p:cNvPr>
          <p:cNvCxnSpPr>
            <a:cxnSpLocks/>
          </p:cNvCxnSpPr>
          <p:nvPr/>
        </p:nvCxnSpPr>
        <p:spPr>
          <a:xfrm>
            <a:off x="2222400" y="2755200"/>
            <a:ext cx="0" cy="117061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6FE0B409-BC38-48DB-9404-053547AB5A6E}"/>
              </a:ext>
            </a:extLst>
          </p:cNvPr>
          <p:cNvCxnSpPr>
            <a:cxnSpLocks/>
          </p:cNvCxnSpPr>
          <p:nvPr/>
        </p:nvCxnSpPr>
        <p:spPr>
          <a:xfrm>
            <a:off x="2196206" y="3904225"/>
            <a:ext cx="2900088" cy="2150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BF1C9B17-AE25-44E9-BEFF-04D05B976C6F}"/>
              </a:ext>
            </a:extLst>
          </p:cNvPr>
          <p:cNvCxnSpPr>
            <a:cxnSpLocks/>
          </p:cNvCxnSpPr>
          <p:nvPr/>
        </p:nvCxnSpPr>
        <p:spPr>
          <a:xfrm>
            <a:off x="1788319" y="2755200"/>
            <a:ext cx="45231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50509B7-6AC7-463E-A2AD-F700D866092B}"/>
              </a:ext>
            </a:extLst>
          </p:cNvPr>
          <p:cNvCxnSpPr>
            <a:cxnSpLocks/>
          </p:cNvCxnSpPr>
          <p:nvPr/>
        </p:nvCxnSpPr>
        <p:spPr>
          <a:xfrm>
            <a:off x="1491161" y="1869375"/>
            <a:ext cx="0" cy="1844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C810C414-472F-4D65-8EE9-8E01068E3A56}"/>
              </a:ext>
            </a:extLst>
          </p:cNvPr>
          <p:cNvCxnSpPr>
            <a:cxnSpLocks/>
          </p:cNvCxnSpPr>
          <p:nvPr/>
        </p:nvCxnSpPr>
        <p:spPr>
          <a:xfrm>
            <a:off x="1469481" y="2022282"/>
            <a:ext cx="31883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C23FB69-4175-4306-936C-3D2BA620EC14}"/>
              </a:ext>
            </a:extLst>
          </p:cNvPr>
          <p:cNvCxnSpPr>
            <a:cxnSpLocks/>
          </p:cNvCxnSpPr>
          <p:nvPr/>
        </p:nvCxnSpPr>
        <p:spPr>
          <a:xfrm flipH="1">
            <a:off x="1774002" y="2011230"/>
            <a:ext cx="662" cy="77739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9637D8D7-B6BF-45A9-A38D-5954B1C05562}"/>
              </a:ext>
            </a:extLst>
          </p:cNvPr>
          <p:cNvCxnSpPr>
            <a:cxnSpLocks/>
          </p:cNvCxnSpPr>
          <p:nvPr/>
        </p:nvCxnSpPr>
        <p:spPr>
          <a:xfrm flipH="1">
            <a:off x="4341620" y="2987139"/>
            <a:ext cx="22029" cy="1212112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E539893-A6A7-4128-A425-FEEECBFD3B58}"/>
              </a:ext>
            </a:extLst>
          </p:cNvPr>
          <p:cNvCxnSpPr>
            <a:cxnSpLocks/>
          </p:cNvCxnSpPr>
          <p:nvPr/>
        </p:nvCxnSpPr>
        <p:spPr>
          <a:xfrm flipH="1">
            <a:off x="6387123" y="2281825"/>
            <a:ext cx="1" cy="715013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AADAC6C-A665-4521-B3AF-15DE5453F504}"/>
              </a:ext>
            </a:extLst>
          </p:cNvPr>
          <p:cNvCxnSpPr>
            <a:cxnSpLocks/>
          </p:cNvCxnSpPr>
          <p:nvPr/>
        </p:nvCxnSpPr>
        <p:spPr>
          <a:xfrm flipH="1">
            <a:off x="4352635" y="2987139"/>
            <a:ext cx="2086265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82DB344-4EA1-4E8C-BCA1-132127DF8C39}"/>
              </a:ext>
            </a:extLst>
          </p:cNvPr>
          <p:cNvSpPr txBox="1"/>
          <p:nvPr/>
        </p:nvSpPr>
        <p:spPr>
          <a:xfrm>
            <a:off x="8054236" y="4409162"/>
            <a:ext cx="113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V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5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RODNAL  CABELLO YACOLCA</dc:creator>
  <cp:lastModifiedBy>ALUMNO - RODNAL  CABELLO YACOLCA</cp:lastModifiedBy>
  <cp:revision>7</cp:revision>
  <dcterms:created xsi:type="dcterms:W3CDTF">2020-06-04T00:04:58Z</dcterms:created>
  <dcterms:modified xsi:type="dcterms:W3CDTF">2020-06-05T02:04:32Z</dcterms:modified>
</cp:coreProperties>
</file>