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3C2E-14D0-4948-81D0-117925E335A0}" type="datetimeFigureOut">
              <a:rPr lang="en-IN" smtClean="0"/>
              <a:t>25-03-2016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8741-B843-4E38-BA03-259C19D53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63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3C2E-14D0-4948-81D0-117925E335A0}" type="datetimeFigureOut">
              <a:rPr lang="en-IN" smtClean="0"/>
              <a:t>25-03-2016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8741-B843-4E38-BA03-259C19D53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817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3C2E-14D0-4948-81D0-117925E335A0}" type="datetimeFigureOut">
              <a:rPr lang="en-IN" smtClean="0"/>
              <a:t>25-03-2016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8741-B843-4E38-BA03-259C19D53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597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3C2E-14D0-4948-81D0-117925E335A0}" type="datetimeFigureOut">
              <a:rPr lang="en-IN" smtClean="0"/>
              <a:t>25-03-2016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8741-B843-4E38-BA03-259C19D538B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275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3C2E-14D0-4948-81D0-117925E335A0}" type="datetimeFigureOut">
              <a:rPr lang="en-IN" smtClean="0"/>
              <a:t>25-03-2016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8741-B843-4E38-BA03-259C19D53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272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3C2E-14D0-4948-81D0-117925E335A0}" type="datetimeFigureOut">
              <a:rPr lang="en-IN" smtClean="0"/>
              <a:t>25-03-2016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8741-B843-4E38-BA03-259C19D53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210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3C2E-14D0-4948-81D0-117925E335A0}" type="datetimeFigureOut">
              <a:rPr lang="en-IN" smtClean="0"/>
              <a:t>25-03-2016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8741-B843-4E38-BA03-259C19D53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357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3C2E-14D0-4948-81D0-117925E335A0}" type="datetimeFigureOut">
              <a:rPr lang="en-IN" smtClean="0"/>
              <a:t>25-03-2016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8741-B843-4E38-BA03-259C19D53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499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3C2E-14D0-4948-81D0-117925E335A0}" type="datetimeFigureOut">
              <a:rPr lang="en-IN" smtClean="0"/>
              <a:t>25-03-2016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8741-B843-4E38-BA03-259C19D53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08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3C2E-14D0-4948-81D0-117925E335A0}" type="datetimeFigureOut">
              <a:rPr lang="en-IN" smtClean="0"/>
              <a:t>25-03-2016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8741-B843-4E38-BA03-259C19D53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76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3C2E-14D0-4948-81D0-117925E335A0}" type="datetimeFigureOut">
              <a:rPr lang="en-IN" smtClean="0"/>
              <a:t>25-03-2016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8741-B843-4E38-BA03-259C19D53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01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3C2E-14D0-4948-81D0-117925E335A0}" type="datetimeFigureOut">
              <a:rPr lang="en-IN" smtClean="0"/>
              <a:t>25-03-2016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8741-B843-4E38-BA03-259C19D53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79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3C2E-14D0-4948-81D0-117925E335A0}" type="datetimeFigureOut">
              <a:rPr lang="en-IN" smtClean="0"/>
              <a:t>25-03-2016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8741-B843-4E38-BA03-259C19D53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28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3C2E-14D0-4948-81D0-117925E335A0}" type="datetimeFigureOut">
              <a:rPr lang="en-IN" smtClean="0"/>
              <a:t>25-03-2016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8741-B843-4E38-BA03-259C19D53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75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3C2E-14D0-4948-81D0-117925E335A0}" type="datetimeFigureOut">
              <a:rPr lang="en-IN" smtClean="0"/>
              <a:t>25-03-2016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8741-B843-4E38-BA03-259C19D53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92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3C2E-14D0-4948-81D0-117925E335A0}" type="datetimeFigureOut">
              <a:rPr lang="en-IN" smtClean="0"/>
              <a:t>25-03-2016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8741-B843-4E38-BA03-259C19D53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44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3C2E-14D0-4948-81D0-117925E335A0}" type="datetimeFigureOut">
              <a:rPr lang="en-IN" smtClean="0"/>
              <a:t>25-03-2016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8741-B843-4E38-BA03-259C19D53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88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1523C2E-14D0-4948-81D0-117925E335A0}" type="datetimeFigureOut">
              <a:rPr lang="en-IN" smtClean="0"/>
              <a:t>25-03-2016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C8741-B843-4E38-BA03-259C19D53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523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Areas applicable - 1) Education 2) Corporate Companies</a:t>
            </a:r>
          </a:p>
          <a:p>
            <a:r>
              <a:rPr lang="en-IN" dirty="0" smtClean="0"/>
              <a:t>3) Banks and Other financial </a:t>
            </a:r>
            <a:r>
              <a:rPr lang="en-IN" dirty="0" smtClean="0"/>
              <a:t>institutions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105" y="2375971"/>
            <a:ext cx="2133600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255" y="2690297"/>
            <a:ext cx="3009900" cy="1514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705" y="2968565"/>
            <a:ext cx="3028950" cy="1514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132" y="752842"/>
            <a:ext cx="4259509" cy="162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6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Accepting Feedback Forms from users</a:t>
            </a:r>
            <a:endParaRPr lang="en-IN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135" y="2052638"/>
            <a:ext cx="7469506" cy="4195762"/>
          </a:xfrm>
        </p:spPr>
      </p:pic>
    </p:spTree>
    <p:extLst>
      <p:ext uri="{BB962C8B-B14F-4D97-AF65-F5344CB8AC3E}">
        <p14:creationId xmlns:p14="http://schemas.microsoft.com/office/powerpoint/2010/main" val="359383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196" y="687849"/>
            <a:ext cx="9404723" cy="914528"/>
          </a:xfrm>
        </p:spPr>
        <p:txBody>
          <a:bodyPr/>
          <a:lstStyle/>
          <a:p>
            <a:r>
              <a:rPr lang="en-IN" dirty="0" smtClean="0"/>
              <a:t>Thank You !!!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703" y="1828801"/>
            <a:ext cx="9509760" cy="4454434"/>
          </a:xfrm>
        </p:spPr>
      </p:pic>
    </p:spTree>
    <p:extLst>
      <p:ext uri="{BB962C8B-B14F-4D97-AF65-F5344CB8AC3E}">
        <p14:creationId xmlns:p14="http://schemas.microsoft.com/office/powerpoint/2010/main" val="119691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500" y="4511370"/>
            <a:ext cx="9404723" cy="1400530"/>
          </a:xfrm>
        </p:spPr>
        <p:txBody>
          <a:bodyPr/>
          <a:lstStyle/>
          <a:p>
            <a:r>
              <a:rPr lang="en-IN" dirty="0" smtClean="0"/>
              <a:t>Research and development. Formulas are the essence.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868" y="1128490"/>
            <a:ext cx="3150723" cy="24276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806" y="1085531"/>
            <a:ext cx="4776788" cy="247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1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</a:t>
            </a:r>
            <a:r>
              <a:rPr lang="en-IN" dirty="0" smtClean="0"/>
              <a:t>Animations </a:t>
            </a:r>
            <a:r>
              <a:rPr lang="en-IN" dirty="0" smtClean="0"/>
              <a:t>And Stories To teach Everyone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09" y="2723272"/>
            <a:ext cx="3948363" cy="276312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633" y="2497179"/>
            <a:ext cx="4953251" cy="282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0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55240"/>
          </a:xfrm>
        </p:spPr>
        <p:txBody>
          <a:bodyPr/>
          <a:lstStyle/>
          <a:p>
            <a:r>
              <a:rPr lang="en-IN" dirty="0" smtClean="0"/>
              <a:t>Calculators Replaced Log tables. Formula Dictionary replaces Calculators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72" y="2576220"/>
            <a:ext cx="1771650" cy="34556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327" y="2466828"/>
            <a:ext cx="2595562" cy="36743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394" y="2254478"/>
            <a:ext cx="2563274" cy="393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1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From Students , Teachers, </a:t>
            </a:r>
            <a:r>
              <a:rPr lang="en-IN" dirty="0" smtClean="0"/>
              <a:t>Start-ups, </a:t>
            </a:r>
            <a:r>
              <a:rPr lang="en-IN" dirty="0" smtClean="0"/>
              <a:t>Broking Companies to corporate </a:t>
            </a:r>
            <a:r>
              <a:rPr lang="en-IN" dirty="0" smtClean="0"/>
              <a:t>companies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071" y="2730101"/>
            <a:ext cx="3810573" cy="331200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21" y="2560250"/>
            <a:ext cx="3736436" cy="365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8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Few Screenshots of what we have implemented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135" y="2052638"/>
            <a:ext cx="7469506" cy="4195762"/>
          </a:xfrm>
        </p:spPr>
      </p:pic>
    </p:spTree>
    <p:extLst>
      <p:ext uri="{BB962C8B-B14F-4D97-AF65-F5344CB8AC3E}">
        <p14:creationId xmlns:p14="http://schemas.microsoft.com/office/powerpoint/2010/main" val="8162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Math Tab With Couple of Formulae and various topics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" y="2011680"/>
            <a:ext cx="5049294" cy="441089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954" y="1510034"/>
            <a:ext cx="5495108" cy="512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Page to accept inputs from the user and perform calculations as well as link for explanation of the concept used.</a:t>
            </a:r>
            <a:endParaRPr lang="en-IN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135" y="2287769"/>
            <a:ext cx="7469506" cy="4195762"/>
          </a:xfrm>
        </p:spPr>
      </p:pic>
    </p:spTree>
    <p:extLst>
      <p:ext uri="{BB962C8B-B14F-4D97-AF65-F5344CB8AC3E}">
        <p14:creationId xmlns:p14="http://schemas.microsoft.com/office/powerpoint/2010/main" val="67938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Also providing links for derivation and other related concepts.</a:t>
            </a:r>
            <a:endParaRPr lang="en-IN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135" y="2052638"/>
            <a:ext cx="7469506" cy="4195762"/>
          </a:xfrm>
        </p:spPr>
      </p:pic>
    </p:spTree>
    <p:extLst>
      <p:ext uri="{BB962C8B-B14F-4D97-AF65-F5344CB8AC3E}">
        <p14:creationId xmlns:p14="http://schemas.microsoft.com/office/powerpoint/2010/main" val="17627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183</TotalTime>
  <Words>109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PowerPoint Presentation</vt:lpstr>
      <vt:lpstr>Research and development. Formulas are the essence.</vt:lpstr>
      <vt:lpstr>Using Animations And Stories To teach Everyone</vt:lpstr>
      <vt:lpstr>Calculators Replaced Log tables. Formula Dictionary replaces Calculators</vt:lpstr>
      <vt:lpstr>From Students , Teachers, Start-ups, Broking Companies to corporate companies</vt:lpstr>
      <vt:lpstr>Few Screenshots of what we have implemented</vt:lpstr>
      <vt:lpstr>Math Tab With Couple of Formulae and various topics</vt:lpstr>
      <vt:lpstr>Page to accept inputs from the user and perform calculations as well as link for explanation of the concept used.</vt:lpstr>
      <vt:lpstr>Also providing links for derivation and other related concepts.</vt:lpstr>
      <vt:lpstr>Accepting Feedback Forms from users</vt:lpstr>
      <vt:lpstr>Thank You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Rawlani</dc:creator>
  <cp:lastModifiedBy>Himanshu Rawlani</cp:lastModifiedBy>
  <cp:revision>7</cp:revision>
  <dcterms:created xsi:type="dcterms:W3CDTF">2016-03-24T18:59:11Z</dcterms:created>
  <dcterms:modified xsi:type="dcterms:W3CDTF">2016-03-25T07:56:47Z</dcterms:modified>
</cp:coreProperties>
</file>