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orbes.com/sites/danielfisher/2012/10/18/detroit-tops-the-2012-list-of-americas-most-dangerous-cities/?sh=35204fea2931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525ce42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525ce42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525ce42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e525ce42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https://www.forbes.com/sites/danielfisher/2012/10/18/detroit-tops-the-2012-list-of-americas-most-dangerous-cities/?sh=35204fea2931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Although the city has done a lot to reduce </a:t>
            </a:r>
            <a:r>
              <a:rPr lang="en"/>
              <a:t>crime</a:t>
            </a:r>
            <a:r>
              <a:rPr lang="en"/>
              <a:t> in the recent years, we believe the importance to educate ourselves and others by informing to be the best way to further reduce the rates.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e525ce42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e525ce42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e525ce42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e525ce42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by one crime, or multiple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e525ce42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e525ce42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e525ce42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e525ce42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we carefully assessed the UX by contacting 10 potential users and get their opinions, and paid special attention to cross-platform usability by considering mobile users during the design process.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e525ce42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e525ce42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run this on the website it’ll cache like ass, run it on your computer if possible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e525ce42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e525ce42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notimeforcrime.tech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Hakan Gunerli, Preetham Thelluri</a:t>
            </a:r>
            <a:br>
              <a:rPr lang="en"/>
            </a:br>
            <a:r>
              <a:rPr lang="en"/>
              <a:t>Nachiket Hinge, Alero Adegoroye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300" y="12298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98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11700" y="3270750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Hakan Gunerli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338" y="1229875"/>
            <a:ext cx="1840500" cy="18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2595525" y="32395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Preetham Thelluri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927300" y="3296350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Nachiket Hinge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879350" y="3270750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Alero Adegoroye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6425" y="1223913"/>
            <a:ext cx="1969588" cy="19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1700" y="445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 is unavoidable. It can be reduced, but it can’t entirely disappear.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Atlanta was the </a:t>
            </a:r>
            <a:r>
              <a:rPr b="1" lang="en"/>
              <a:t>sixth most dangerous city in the US in 2012. [1]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contribute to the awareness of crime by the power of visualization.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</a:t>
            </a:r>
            <a:r>
              <a:rPr lang="en"/>
              <a:t>tackle this problem?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state of the art statistical crime analysis of ATL. Both mobile and desktop optimized, with usability as the focal point of the design process.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650" y="1985875"/>
            <a:ext cx="5619576" cy="271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349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According to the </a:t>
            </a:r>
            <a:r>
              <a:rPr lang="en"/>
              <a:t>research</a:t>
            </a:r>
            <a:r>
              <a:rPr lang="en"/>
              <a:t> we have conducted during our </a:t>
            </a:r>
            <a:r>
              <a:rPr lang="en"/>
              <a:t>design process, our product has more scalability and less downtime than any of its counterparts while maintaining a reasonable wait time.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over 13 years of information and more than 40,000 crime data, it is able to give you every detail and events occurred in the Metro Atlanta area. </a:t>
            </a:r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How’s our product special?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325" y="670875"/>
            <a:ext cx="2478126" cy="333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000" y="1338025"/>
            <a:ext cx="1956074" cy="2671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</a:t>
            </a:r>
            <a:r>
              <a:rPr lang="en"/>
              <a:t>scalable sorting 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229875"/>
            <a:ext cx="3578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sort by a whopping </a:t>
            </a:r>
            <a:r>
              <a:rPr b="1" lang="en"/>
              <a:t>3456 </a:t>
            </a:r>
            <a:r>
              <a:rPr lang="en"/>
              <a:t>possible combinations of by the hour, months, or years. 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650" y="349612"/>
            <a:ext cx="3056050" cy="444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55825"/>
            <a:ext cx="480313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for on the go! 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229875"/>
            <a:ext cx="3992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the advantages of responsive design, and the </a:t>
            </a:r>
            <a:r>
              <a:rPr lang="en"/>
              <a:t>flexibility</a:t>
            </a:r>
            <a:r>
              <a:rPr lang="en"/>
              <a:t> of Streamlit, the dataset and every </a:t>
            </a:r>
            <a:r>
              <a:rPr lang="en"/>
              <a:t>single point in the dataset can be also accessed through our website. 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400" y="617350"/>
            <a:ext cx="1790471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200" y="617350"/>
            <a:ext cx="1772823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forget, there’s no time for crime!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