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6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63FC5-07DE-2C44-833D-5FC4B60E2128}" type="doc">
      <dgm:prSet loTypeId="urn:microsoft.com/office/officeart/2005/8/layout/cycle1" loCatId="cycle" qsTypeId="urn:microsoft.com/office/officeart/2005/8/quickstyle/simple4" qsCatId="simple" csTypeId="urn:microsoft.com/office/officeart/2005/8/colors/accent1_2" csCatId="accent1" phldr="1"/>
      <dgm:spPr/>
      <dgm:t>
        <a:bodyPr/>
        <a:lstStyle/>
        <a:p>
          <a:endParaRPr lang="en-US"/>
        </a:p>
      </dgm:t>
    </dgm:pt>
    <dgm:pt modelId="{29DA1085-B819-304D-A906-CCF4EBBCA9DF}">
      <dgm:prSet phldrT="[Text]" phldr="1" custT="1"/>
      <dgm:spPr/>
      <dgm:t>
        <a:bodyPr/>
        <a:lstStyle/>
        <a:p>
          <a:endParaRPr lang="en-US" sz="1200" dirty="0"/>
        </a:p>
      </dgm:t>
    </dgm:pt>
    <dgm:pt modelId="{0BED23B4-F63E-A441-919E-4CD623C9A54E}" type="parTrans" cxnId="{E46DD46A-BE82-2045-91FD-A0F9D6178439}">
      <dgm:prSet/>
      <dgm:spPr/>
      <dgm:t>
        <a:bodyPr/>
        <a:lstStyle/>
        <a:p>
          <a:endParaRPr lang="en-US"/>
        </a:p>
      </dgm:t>
    </dgm:pt>
    <dgm:pt modelId="{13CFE3EE-D973-964C-B92D-E3759F234134}" type="sibTrans" cxnId="{E46DD46A-BE82-2045-91FD-A0F9D6178439}">
      <dgm:prSet/>
      <dgm:spPr>
        <a:solidFill>
          <a:schemeClr val="accent3"/>
        </a:solidFill>
        <a:ln>
          <a:solidFill>
            <a:schemeClr val="tx1"/>
          </a:solidFill>
        </a:ln>
        <a:effectLst/>
      </dgm:spPr>
      <dgm:t>
        <a:bodyPr/>
        <a:lstStyle/>
        <a:p>
          <a:endParaRPr lang="en-US" sz="1200"/>
        </a:p>
      </dgm:t>
    </dgm:pt>
    <dgm:pt modelId="{049F70DF-DA2D-7E45-929B-C258C82FD7C9}">
      <dgm:prSet phldrT="[Text]" phldr="1" custT="1"/>
      <dgm:spPr/>
      <dgm:t>
        <a:bodyPr/>
        <a:lstStyle/>
        <a:p>
          <a:endParaRPr lang="en-US" sz="1200"/>
        </a:p>
      </dgm:t>
    </dgm:pt>
    <dgm:pt modelId="{43D6CC5F-4712-F849-8465-FC0DD24349BA}" type="parTrans" cxnId="{3DF2E822-F9D2-6946-9A8E-3514F194E080}">
      <dgm:prSet/>
      <dgm:spPr/>
      <dgm:t>
        <a:bodyPr/>
        <a:lstStyle/>
        <a:p>
          <a:endParaRPr lang="en-US"/>
        </a:p>
      </dgm:t>
    </dgm:pt>
    <dgm:pt modelId="{57AF0E10-EC85-E640-AFD4-D7AE4998DCC7}" type="sibTrans" cxnId="{3DF2E822-F9D2-6946-9A8E-3514F194E080}">
      <dgm:prSet/>
      <dgm:spPr>
        <a:solidFill>
          <a:schemeClr val="accent3"/>
        </a:solidFill>
        <a:ln>
          <a:solidFill>
            <a:schemeClr val="tx1"/>
          </a:solidFill>
        </a:ln>
        <a:effectLst/>
      </dgm:spPr>
      <dgm:t>
        <a:bodyPr/>
        <a:lstStyle/>
        <a:p>
          <a:endParaRPr lang="en-US" sz="1200"/>
        </a:p>
      </dgm:t>
    </dgm:pt>
    <dgm:pt modelId="{885100E3-E29A-BF40-8A3B-396875FB7452}">
      <dgm:prSet phldrT="[Text]" phldr="1" custT="1"/>
      <dgm:spPr/>
      <dgm:t>
        <a:bodyPr/>
        <a:lstStyle/>
        <a:p>
          <a:endParaRPr lang="en-US" sz="1200"/>
        </a:p>
      </dgm:t>
    </dgm:pt>
    <dgm:pt modelId="{959520AF-34E8-FB42-8F03-29C664E998CA}" type="parTrans" cxnId="{5A92557B-EEC6-5A4C-9F95-77D04AD8BE60}">
      <dgm:prSet/>
      <dgm:spPr/>
      <dgm:t>
        <a:bodyPr/>
        <a:lstStyle/>
        <a:p>
          <a:endParaRPr lang="en-US"/>
        </a:p>
      </dgm:t>
    </dgm:pt>
    <dgm:pt modelId="{F61CF332-076D-264E-83C4-A034E9C092B5}" type="sibTrans" cxnId="{5A92557B-EEC6-5A4C-9F95-77D04AD8BE60}">
      <dgm:prSet/>
      <dgm:spPr>
        <a:solidFill>
          <a:schemeClr val="accent3"/>
        </a:solidFill>
        <a:ln>
          <a:solidFill>
            <a:schemeClr val="tx1"/>
          </a:solidFill>
        </a:ln>
        <a:effectLst/>
      </dgm:spPr>
      <dgm:t>
        <a:bodyPr/>
        <a:lstStyle/>
        <a:p>
          <a:endParaRPr lang="en-US" sz="1200"/>
        </a:p>
      </dgm:t>
    </dgm:pt>
    <dgm:pt modelId="{6FC1A996-12B6-F54F-92E6-06883A380DBE}">
      <dgm:prSet phldrT="[Text]" phldr="1" custT="1"/>
      <dgm:spPr/>
      <dgm:t>
        <a:bodyPr/>
        <a:lstStyle/>
        <a:p>
          <a:endParaRPr lang="en-US" sz="1200"/>
        </a:p>
      </dgm:t>
    </dgm:pt>
    <dgm:pt modelId="{FB9B93C0-3D18-BD44-AEC2-7459B4A51A73}" type="parTrans" cxnId="{D640A805-E53D-0B42-9FF9-759BAF526766}">
      <dgm:prSet/>
      <dgm:spPr/>
      <dgm:t>
        <a:bodyPr/>
        <a:lstStyle/>
        <a:p>
          <a:endParaRPr lang="en-US"/>
        </a:p>
      </dgm:t>
    </dgm:pt>
    <dgm:pt modelId="{FFBD7356-05BC-464C-BC0F-40C0C522F039}" type="sibTrans" cxnId="{D640A805-E53D-0B42-9FF9-759BAF526766}">
      <dgm:prSet/>
      <dgm:spPr>
        <a:solidFill>
          <a:schemeClr val="accent3"/>
        </a:solidFill>
        <a:ln>
          <a:solidFill>
            <a:schemeClr val="tx1"/>
          </a:solidFill>
        </a:ln>
        <a:effectLst/>
      </dgm:spPr>
      <dgm:t>
        <a:bodyPr/>
        <a:lstStyle/>
        <a:p>
          <a:endParaRPr lang="en-US" sz="1200"/>
        </a:p>
      </dgm:t>
    </dgm:pt>
    <dgm:pt modelId="{23C55473-2190-0042-9B4A-DEC213174A74}">
      <dgm:prSet phldrT="[Text]" phldr="1" custT="1"/>
      <dgm:spPr/>
      <dgm:t>
        <a:bodyPr/>
        <a:lstStyle/>
        <a:p>
          <a:endParaRPr lang="en-US" sz="1200"/>
        </a:p>
      </dgm:t>
    </dgm:pt>
    <dgm:pt modelId="{AC3595B7-1DB6-FB4C-86EF-94AC612D20E4}" type="parTrans" cxnId="{453D6153-7D5A-9742-9D04-7BFDF24B9956}">
      <dgm:prSet/>
      <dgm:spPr/>
      <dgm:t>
        <a:bodyPr/>
        <a:lstStyle/>
        <a:p>
          <a:endParaRPr lang="en-US"/>
        </a:p>
      </dgm:t>
    </dgm:pt>
    <dgm:pt modelId="{05104289-BAC7-D34F-BE4A-CCBA002DFDF5}" type="sibTrans" cxnId="{453D6153-7D5A-9742-9D04-7BFDF24B9956}">
      <dgm:prSet/>
      <dgm:spPr>
        <a:solidFill>
          <a:schemeClr val="accent3"/>
        </a:solidFill>
        <a:ln>
          <a:solidFill>
            <a:schemeClr val="tx1"/>
          </a:solidFill>
        </a:ln>
        <a:effectLst/>
      </dgm:spPr>
      <dgm:t>
        <a:bodyPr/>
        <a:lstStyle/>
        <a:p>
          <a:endParaRPr lang="en-US" sz="1200"/>
        </a:p>
      </dgm:t>
    </dgm:pt>
    <dgm:pt modelId="{54EA99D3-E932-7740-AB99-5C969BFA6F1D}" type="pres">
      <dgm:prSet presAssocID="{72A63FC5-07DE-2C44-833D-5FC4B60E2128}" presName="cycle" presStyleCnt="0">
        <dgm:presLayoutVars>
          <dgm:dir/>
          <dgm:resizeHandles val="exact"/>
        </dgm:presLayoutVars>
      </dgm:prSet>
      <dgm:spPr/>
    </dgm:pt>
    <dgm:pt modelId="{0D60A4F5-E9E6-5841-B04E-7E18056D88C2}" type="pres">
      <dgm:prSet presAssocID="{29DA1085-B819-304D-A906-CCF4EBBCA9DF}" presName="dummy" presStyleCnt="0"/>
      <dgm:spPr/>
    </dgm:pt>
    <dgm:pt modelId="{BFC56C4A-865B-1E4D-8728-4436FCAE42B5}" type="pres">
      <dgm:prSet presAssocID="{29DA1085-B819-304D-A906-CCF4EBBCA9DF}" presName="node" presStyleLbl="revTx" presStyleIdx="0" presStyleCnt="5">
        <dgm:presLayoutVars>
          <dgm:bulletEnabled val="1"/>
        </dgm:presLayoutVars>
      </dgm:prSet>
      <dgm:spPr/>
    </dgm:pt>
    <dgm:pt modelId="{AE896A5D-7005-DF43-B9CF-E7CE96E2429F}" type="pres">
      <dgm:prSet presAssocID="{13CFE3EE-D973-964C-B92D-E3759F234134}" presName="sibTrans" presStyleLbl="node1" presStyleIdx="0" presStyleCnt="5"/>
      <dgm:spPr/>
    </dgm:pt>
    <dgm:pt modelId="{F69D75E7-2BAE-AF47-ADE7-1315FD9FE97B}" type="pres">
      <dgm:prSet presAssocID="{049F70DF-DA2D-7E45-929B-C258C82FD7C9}" presName="dummy" presStyleCnt="0"/>
      <dgm:spPr/>
    </dgm:pt>
    <dgm:pt modelId="{636FB31E-CB48-9645-9C82-47AAA83C1D73}" type="pres">
      <dgm:prSet presAssocID="{049F70DF-DA2D-7E45-929B-C258C82FD7C9}" presName="node" presStyleLbl="revTx" presStyleIdx="1" presStyleCnt="5">
        <dgm:presLayoutVars>
          <dgm:bulletEnabled val="1"/>
        </dgm:presLayoutVars>
      </dgm:prSet>
      <dgm:spPr/>
    </dgm:pt>
    <dgm:pt modelId="{CC12B20E-F42C-804C-873A-AACD337C0385}" type="pres">
      <dgm:prSet presAssocID="{57AF0E10-EC85-E640-AFD4-D7AE4998DCC7}" presName="sibTrans" presStyleLbl="node1" presStyleIdx="1" presStyleCnt="5"/>
      <dgm:spPr/>
    </dgm:pt>
    <dgm:pt modelId="{326E4F8A-04B4-7947-BB9D-8FE2ABB4B06F}" type="pres">
      <dgm:prSet presAssocID="{885100E3-E29A-BF40-8A3B-396875FB7452}" presName="dummy" presStyleCnt="0"/>
      <dgm:spPr/>
    </dgm:pt>
    <dgm:pt modelId="{77575AB8-8C30-F245-AF98-E581882300FF}" type="pres">
      <dgm:prSet presAssocID="{885100E3-E29A-BF40-8A3B-396875FB7452}" presName="node" presStyleLbl="revTx" presStyleIdx="2" presStyleCnt="5">
        <dgm:presLayoutVars>
          <dgm:bulletEnabled val="1"/>
        </dgm:presLayoutVars>
      </dgm:prSet>
      <dgm:spPr/>
    </dgm:pt>
    <dgm:pt modelId="{5B477DB2-382F-A347-8FEC-80F6D7332CFB}" type="pres">
      <dgm:prSet presAssocID="{F61CF332-076D-264E-83C4-A034E9C092B5}" presName="sibTrans" presStyleLbl="node1" presStyleIdx="2" presStyleCnt="5"/>
      <dgm:spPr/>
    </dgm:pt>
    <dgm:pt modelId="{818B4F52-54B6-524F-9DEC-05F90DAB3146}" type="pres">
      <dgm:prSet presAssocID="{6FC1A996-12B6-F54F-92E6-06883A380DBE}" presName="dummy" presStyleCnt="0"/>
      <dgm:spPr/>
    </dgm:pt>
    <dgm:pt modelId="{1924AA87-D401-4A41-A0A0-4704473041FC}" type="pres">
      <dgm:prSet presAssocID="{6FC1A996-12B6-F54F-92E6-06883A380DBE}" presName="node" presStyleLbl="revTx" presStyleIdx="3" presStyleCnt="5">
        <dgm:presLayoutVars>
          <dgm:bulletEnabled val="1"/>
        </dgm:presLayoutVars>
      </dgm:prSet>
      <dgm:spPr/>
    </dgm:pt>
    <dgm:pt modelId="{972B0EE6-58C2-5743-B304-5B3D3A178C3C}" type="pres">
      <dgm:prSet presAssocID="{FFBD7356-05BC-464C-BC0F-40C0C522F039}" presName="sibTrans" presStyleLbl="node1" presStyleIdx="3" presStyleCnt="5"/>
      <dgm:spPr/>
    </dgm:pt>
    <dgm:pt modelId="{1A048E3C-B240-7849-AEFD-4ECDD8FD3EF6}" type="pres">
      <dgm:prSet presAssocID="{23C55473-2190-0042-9B4A-DEC213174A74}" presName="dummy" presStyleCnt="0"/>
      <dgm:spPr/>
    </dgm:pt>
    <dgm:pt modelId="{A3D9EC7D-B58F-9A44-8871-383CFA6256F2}" type="pres">
      <dgm:prSet presAssocID="{23C55473-2190-0042-9B4A-DEC213174A74}" presName="node" presStyleLbl="revTx" presStyleIdx="4" presStyleCnt="5">
        <dgm:presLayoutVars>
          <dgm:bulletEnabled val="1"/>
        </dgm:presLayoutVars>
      </dgm:prSet>
      <dgm:spPr/>
    </dgm:pt>
    <dgm:pt modelId="{F72C8F80-53E3-8B46-93F2-97C4308E5F76}" type="pres">
      <dgm:prSet presAssocID="{05104289-BAC7-D34F-BE4A-CCBA002DFDF5}" presName="sibTrans" presStyleLbl="node1" presStyleIdx="4" presStyleCnt="5"/>
      <dgm:spPr/>
    </dgm:pt>
  </dgm:ptLst>
  <dgm:cxnLst>
    <dgm:cxn modelId="{FC664202-5FBC-3241-8774-43CA34A58B29}" type="presOf" srcId="{13CFE3EE-D973-964C-B92D-E3759F234134}" destId="{AE896A5D-7005-DF43-B9CF-E7CE96E2429F}" srcOrd="0" destOrd="0" presId="urn:microsoft.com/office/officeart/2005/8/layout/cycle1"/>
    <dgm:cxn modelId="{5C13D903-4476-B041-B080-1C5F83FDEE0E}" type="presOf" srcId="{F61CF332-076D-264E-83C4-A034E9C092B5}" destId="{5B477DB2-382F-A347-8FEC-80F6D7332CFB}" srcOrd="0" destOrd="0" presId="urn:microsoft.com/office/officeart/2005/8/layout/cycle1"/>
    <dgm:cxn modelId="{D640A805-E53D-0B42-9FF9-759BAF526766}" srcId="{72A63FC5-07DE-2C44-833D-5FC4B60E2128}" destId="{6FC1A996-12B6-F54F-92E6-06883A380DBE}" srcOrd="3" destOrd="0" parTransId="{FB9B93C0-3D18-BD44-AEC2-7459B4A51A73}" sibTransId="{FFBD7356-05BC-464C-BC0F-40C0C522F039}"/>
    <dgm:cxn modelId="{751C340E-F6F4-7F4A-910B-0E29C08D987F}" type="presOf" srcId="{29DA1085-B819-304D-A906-CCF4EBBCA9DF}" destId="{BFC56C4A-865B-1E4D-8728-4436FCAE42B5}" srcOrd="0" destOrd="0" presId="urn:microsoft.com/office/officeart/2005/8/layout/cycle1"/>
    <dgm:cxn modelId="{3DF2E822-F9D2-6946-9A8E-3514F194E080}" srcId="{72A63FC5-07DE-2C44-833D-5FC4B60E2128}" destId="{049F70DF-DA2D-7E45-929B-C258C82FD7C9}" srcOrd="1" destOrd="0" parTransId="{43D6CC5F-4712-F849-8465-FC0DD24349BA}" sibTransId="{57AF0E10-EC85-E640-AFD4-D7AE4998DCC7}"/>
    <dgm:cxn modelId="{A2834939-BC17-1949-90C9-1A43329F549B}" type="presOf" srcId="{885100E3-E29A-BF40-8A3B-396875FB7452}" destId="{77575AB8-8C30-F245-AF98-E581882300FF}" srcOrd="0" destOrd="0" presId="urn:microsoft.com/office/officeart/2005/8/layout/cycle1"/>
    <dgm:cxn modelId="{6CF96C47-15CA-874C-9FBE-54AE587001E2}" type="presOf" srcId="{FFBD7356-05BC-464C-BC0F-40C0C522F039}" destId="{972B0EE6-58C2-5743-B304-5B3D3A178C3C}" srcOrd="0" destOrd="0" presId="urn:microsoft.com/office/officeart/2005/8/layout/cycle1"/>
    <dgm:cxn modelId="{E46DD46A-BE82-2045-91FD-A0F9D6178439}" srcId="{72A63FC5-07DE-2C44-833D-5FC4B60E2128}" destId="{29DA1085-B819-304D-A906-CCF4EBBCA9DF}" srcOrd="0" destOrd="0" parTransId="{0BED23B4-F63E-A441-919E-4CD623C9A54E}" sibTransId="{13CFE3EE-D973-964C-B92D-E3759F234134}"/>
    <dgm:cxn modelId="{453D6153-7D5A-9742-9D04-7BFDF24B9956}" srcId="{72A63FC5-07DE-2C44-833D-5FC4B60E2128}" destId="{23C55473-2190-0042-9B4A-DEC213174A74}" srcOrd="4" destOrd="0" parTransId="{AC3595B7-1DB6-FB4C-86EF-94AC612D20E4}" sibTransId="{05104289-BAC7-D34F-BE4A-CCBA002DFDF5}"/>
    <dgm:cxn modelId="{5A92557B-EEC6-5A4C-9F95-77D04AD8BE60}" srcId="{72A63FC5-07DE-2C44-833D-5FC4B60E2128}" destId="{885100E3-E29A-BF40-8A3B-396875FB7452}" srcOrd="2" destOrd="0" parTransId="{959520AF-34E8-FB42-8F03-29C664E998CA}" sibTransId="{F61CF332-076D-264E-83C4-A034E9C092B5}"/>
    <dgm:cxn modelId="{58342F89-ED27-8B42-94A4-ADCA44BF82BC}" type="presOf" srcId="{57AF0E10-EC85-E640-AFD4-D7AE4998DCC7}" destId="{CC12B20E-F42C-804C-873A-AACD337C0385}" srcOrd="0" destOrd="0" presId="urn:microsoft.com/office/officeart/2005/8/layout/cycle1"/>
    <dgm:cxn modelId="{D79264C6-A4D0-AA41-BFC0-BD773A2251E3}" type="presOf" srcId="{23C55473-2190-0042-9B4A-DEC213174A74}" destId="{A3D9EC7D-B58F-9A44-8871-383CFA6256F2}" srcOrd="0" destOrd="0" presId="urn:microsoft.com/office/officeart/2005/8/layout/cycle1"/>
    <dgm:cxn modelId="{BC5CC0CC-285E-9D4C-BDDD-94352ECA8A83}" type="presOf" srcId="{72A63FC5-07DE-2C44-833D-5FC4B60E2128}" destId="{54EA99D3-E932-7740-AB99-5C969BFA6F1D}" srcOrd="0" destOrd="0" presId="urn:microsoft.com/office/officeart/2005/8/layout/cycle1"/>
    <dgm:cxn modelId="{309F8ED1-F1C8-6240-8B08-63331A1511E7}" type="presOf" srcId="{05104289-BAC7-D34F-BE4A-CCBA002DFDF5}" destId="{F72C8F80-53E3-8B46-93F2-97C4308E5F76}" srcOrd="0" destOrd="0" presId="urn:microsoft.com/office/officeart/2005/8/layout/cycle1"/>
    <dgm:cxn modelId="{5A9D46F3-4318-8E4C-B781-FB6968A8BCE8}" type="presOf" srcId="{049F70DF-DA2D-7E45-929B-C258C82FD7C9}" destId="{636FB31E-CB48-9645-9C82-47AAA83C1D73}" srcOrd="0" destOrd="0" presId="urn:microsoft.com/office/officeart/2005/8/layout/cycle1"/>
    <dgm:cxn modelId="{1887E5F9-5FA7-D045-BE41-00A4FC3F5E2F}" type="presOf" srcId="{6FC1A996-12B6-F54F-92E6-06883A380DBE}" destId="{1924AA87-D401-4A41-A0A0-4704473041FC}" srcOrd="0" destOrd="0" presId="urn:microsoft.com/office/officeart/2005/8/layout/cycle1"/>
    <dgm:cxn modelId="{A72DBCE4-CD5A-D64E-831D-DB8A9B6592A8}" type="presParOf" srcId="{54EA99D3-E932-7740-AB99-5C969BFA6F1D}" destId="{0D60A4F5-E9E6-5841-B04E-7E18056D88C2}" srcOrd="0" destOrd="0" presId="urn:microsoft.com/office/officeart/2005/8/layout/cycle1"/>
    <dgm:cxn modelId="{908522CE-DAAD-BD4F-81A8-4BCE6B20C24A}" type="presParOf" srcId="{54EA99D3-E932-7740-AB99-5C969BFA6F1D}" destId="{BFC56C4A-865B-1E4D-8728-4436FCAE42B5}" srcOrd="1" destOrd="0" presId="urn:microsoft.com/office/officeart/2005/8/layout/cycle1"/>
    <dgm:cxn modelId="{DF0F857F-BB5A-2D4B-990D-844FA396B8D8}" type="presParOf" srcId="{54EA99D3-E932-7740-AB99-5C969BFA6F1D}" destId="{AE896A5D-7005-DF43-B9CF-E7CE96E2429F}" srcOrd="2" destOrd="0" presId="urn:microsoft.com/office/officeart/2005/8/layout/cycle1"/>
    <dgm:cxn modelId="{5C09738B-FF78-C743-B161-BB65A0BDE95A}" type="presParOf" srcId="{54EA99D3-E932-7740-AB99-5C969BFA6F1D}" destId="{F69D75E7-2BAE-AF47-ADE7-1315FD9FE97B}" srcOrd="3" destOrd="0" presId="urn:microsoft.com/office/officeart/2005/8/layout/cycle1"/>
    <dgm:cxn modelId="{5DDE7797-844D-2949-B17D-895FFAFD1F72}" type="presParOf" srcId="{54EA99D3-E932-7740-AB99-5C969BFA6F1D}" destId="{636FB31E-CB48-9645-9C82-47AAA83C1D73}" srcOrd="4" destOrd="0" presId="urn:microsoft.com/office/officeart/2005/8/layout/cycle1"/>
    <dgm:cxn modelId="{5EB2955D-9A4B-B442-AF1F-CBB8C6B32678}" type="presParOf" srcId="{54EA99D3-E932-7740-AB99-5C969BFA6F1D}" destId="{CC12B20E-F42C-804C-873A-AACD337C0385}" srcOrd="5" destOrd="0" presId="urn:microsoft.com/office/officeart/2005/8/layout/cycle1"/>
    <dgm:cxn modelId="{C362811C-4027-EC4E-9F29-5143E71AE8F0}" type="presParOf" srcId="{54EA99D3-E932-7740-AB99-5C969BFA6F1D}" destId="{326E4F8A-04B4-7947-BB9D-8FE2ABB4B06F}" srcOrd="6" destOrd="0" presId="urn:microsoft.com/office/officeart/2005/8/layout/cycle1"/>
    <dgm:cxn modelId="{10B8E666-E05E-8545-A554-0B7E949168FE}" type="presParOf" srcId="{54EA99D3-E932-7740-AB99-5C969BFA6F1D}" destId="{77575AB8-8C30-F245-AF98-E581882300FF}" srcOrd="7" destOrd="0" presId="urn:microsoft.com/office/officeart/2005/8/layout/cycle1"/>
    <dgm:cxn modelId="{940A026F-D40B-A549-8EF6-28FE3C08A831}" type="presParOf" srcId="{54EA99D3-E932-7740-AB99-5C969BFA6F1D}" destId="{5B477DB2-382F-A347-8FEC-80F6D7332CFB}" srcOrd="8" destOrd="0" presId="urn:microsoft.com/office/officeart/2005/8/layout/cycle1"/>
    <dgm:cxn modelId="{90FEFE23-16AA-6F42-88AA-885B80C5273A}" type="presParOf" srcId="{54EA99D3-E932-7740-AB99-5C969BFA6F1D}" destId="{818B4F52-54B6-524F-9DEC-05F90DAB3146}" srcOrd="9" destOrd="0" presId="urn:microsoft.com/office/officeart/2005/8/layout/cycle1"/>
    <dgm:cxn modelId="{5320F09A-FF51-A64A-83DC-A47C5F129941}" type="presParOf" srcId="{54EA99D3-E932-7740-AB99-5C969BFA6F1D}" destId="{1924AA87-D401-4A41-A0A0-4704473041FC}" srcOrd="10" destOrd="0" presId="urn:microsoft.com/office/officeart/2005/8/layout/cycle1"/>
    <dgm:cxn modelId="{9F7D50BC-8ECB-CD4B-8AC8-AE0DA0E6A885}" type="presParOf" srcId="{54EA99D3-E932-7740-AB99-5C969BFA6F1D}" destId="{972B0EE6-58C2-5743-B304-5B3D3A178C3C}" srcOrd="11" destOrd="0" presId="urn:microsoft.com/office/officeart/2005/8/layout/cycle1"/>
    <dgm:cxn modelId="{CF923FB7-5E05-6E41-994A-D60F5F4C25E8}" type="presParOf" srcId="{54EA99D3-E932-7740-AB99-5C969BFA6F1D}" destId="{1A048E3C-B240-7849-AEFD-4ECDD8FD3EF6}" srcOrd="12" destOrd="0" presId="urn:microsoft.com/office/officeart/2005/8/layout/cycle1"/>
    <dgm:cxn modelId="{214C6E63-4A4A-2541-86E1-6AD6BBB7AD7F}" type="presParOf" srcId="{54EA99D3-E932-7740-AB99-5C969BFA6F1D}" destId="{A3D9EC7D-B58F-9A44-8871-383CFA6256F2}" srcOrd="13" destOrd="0" presId="urn:microsoft.com/office/officeart/2005/8/layout/cycle1"/>
    <dgm:cxn modelId="{0E199438-6566-E643-922B-8792557D7ED2}" type="presParOf" srcId="{54EA99D3-E932-7740-AB99-5C969BFA6F1D}" destId="{F72C8F80-53E3-8B46-93F2-97C4308E5F76}"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1FC807-247F-4C47-B903-5C917DEBA8C3}"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DD3A65D4-65CC-A149-AB6D-495788A37891}">
      <dgm:prSet phldrT="[Text]" phldr="1" custT="1"/>
      <dgm:spPr>
        <a:noFill/>
        <a:ln w="25400">
          <a:solidFill>
            <a:schemeClr val="tx1"/>
          </a:solidFill>
        </a:ln>
        <a:effectLst/>
      </dgm:spPr>
      <dgm:t>
        <a:bodyPr/>
        <a:lstStyle/>
        <a:p>
          <a:endParaRPr lang="en-US" sz="1200">
            <a:solidFill>
              <a:srgbClr val="000000"/>
            </a:solidFill>
          </a:endParaRPr>
        </a:p>
      </dgm:t>
    </dgm:pt>
    <dgm:pt modelId="{8E1AD927-C534-434A-815B-716BF586E994}" type="sibTrans" cxnId="{252A8F71-9E7F-8548-AF07-9D6396B6D442}">
      <dgm:prSet/>
      <dgm:spPr/>
      <dgm:t>
        <a:bodyPr/>
        <a:lstStyle/>
        <a:p>
          <a:endParaRPr lang="en-US"/>
        </a:p>
      </dgm:t>
    </dgm:pt>
    <dgm:pt modelId="{5A4A9B41-5D12-D64E-ADE7-F8853EBE02AB}" type="parTrans" cxnId="{252A8F71-9E7F-8548-AF07-9D6396B6D442}">
      <dgm:prSet/>
      <dgm:spPr/>
      <dgm:t>
        <a:bodyPr/>
        <a:lstStyle/>
        <a:p>
          <a:endParaRPr lang="en-US"/>
        </a:p>
      </dgm:t>
    </dgm:pt>
    <dgm:pt modelId="{3D25BB68-479D-944D-9A9A-2950ACA5E498}">
      <dgm:prSet phldrT="[Text]" phldr="1" custT="1"/>
      <dgm:spPr>
        <a:noFill/>
        <a:ln w="25400">
          <a:solidFill>
            <a:schemeClr val="tx1"/>
          </a:solidFill>
        </a:ln>
        <a:effectLst/>
      </dgm:spPr>
      <dgm:t>
        <a:bodyPr/>
        <a:lstStyle/>
        <a:p>
          <a:endParaRPr lang="en-US" sz="1200">
            <a:solidFill>
              <a:srgbClr val="000000"/>
            </a:solidFill>
          </a:endParaRPr>
        </a:p>
      </dgm:t>
    </dgm:pt>
    <dgm:pt modelId="{6C18EF7C-587D-044C-A9C7-4DE7B91A6E1F}" type="sibTrans" cxnId="{AFB0D5E2-07A8-404C-AC0E-A4E819412653}">
      <dgm:prSet/>
      <dgm:spPr/>
      <dgm:t>
        <a:bodyPr/>
        <a:lstStyle/>
        <a:p>
          <a:endParaRPr lang="en-US"/>
        </a:p>
      </dgm:t>
    </dgm:pt>
    <dgm:pt modelId="{91C72561-C0EF-7D44-9C8F-B85D2FA3E374}" type="parTrans" cxnId="{AFB0D5E2-07A8-404C-AC0E-A4E819412653}">
      <dgm:prSet/>
      <dgm:spPr/>
      <dgm:t>
        <a:bodyPr/>
        <a:lstStyle/>
        <a:p>
          <a:endParaRPr lang="en-US"/>
        </a:p>
      </dgm:t>
    </dgm:pt>
    <dgm:pt modelId="{D67E9B61-8E76-C44A-994A-3689F997DD53}" type="pres">
      <dgm:prSet presAssocID="{D21FC807-247F-4C47-B903-5C917DEBA8C3}" presName="compositeShape" presStyleCnt="0">
        <dgm:presLayoutVars>
          <dgm:chMax val="2"/>
          <dgm:dir/>
          <dgm:resizeHandles val="exact"/>
        </dgm:presLayoutVars>
      </dgm:prSet>
      <dgm:spPr/>
    </dgm:pt>
    <dgm:pt modelId="{1C2D3C71-1DC4-DD4C-9ED2-326F1218A76E}" type="pres">
      <dgm:prSet presAssocID="{D21FC807-247F-4C47-B903-5C917DEBA8C3}" presName="ribbon" presStyleLbl="node1" presStyleIdx="0" presStyleCnt="1"/>
      <dgm:spPr>
        <a:noFill/>
        <a:ln w="25400">
          <a:solidFill>
            <a:schemeClr val="tx1"/>
          </a:solidFill>
        </a:ln>
        <a:effectLst/>
      </dgm:spPr>
    </dgm:pt>
    <dgm:pt modelId="{C496494C-54A6-CE4F-B482-45BF85BC719A}" type="pres">
      <dgm:prSet presAssocID="{D21FC807-247F-4C47-B903-5C917DEBA8C3}" presName="leftArrowText" presStyleLbl="node1" presStyleIdx="0" presStyleCnt="1">
        <dgm:presLayoutVars>
          <dgm:chMax val="0"/>
          <dgm:bulletEnabled val="1"/>
        </dgm:presLayoutVars>
      </dgm:prSet>
      <dgm:spPr/>
    </dgm:pt>
    <dgm:pt modelId="{46EEB877-F892-1249-A2DC-712AB7672CAB}" type="pres">
      <dgm:prSet presAssocID="{D21FC807-247F-4C47-B903-5C917DEBA8C3}" presName="rightArrowText" presStyleLbl="node1" presStyleIdx="0" presStyleCnt="1">
        <dgm:presLayoutVars>
          <dgm:chMax val="0"/>
          <dgm:bulletEnabled val="1"/>
        </dgm:presLayoutVars>
      </dgm:prSet>
      <dgm:spPr/>
    </dgm:pt>
  </dgm:ptLst>
  <dgm:cxnLst>
    <dgm:cxn modelId="{E1090071-1FFB-6548-A7B7-E829ACB60DC8}" type="presOf" srcId="{3D25BB68-479D-944D-9A9A-2950ACA5E498}" destId="{C496494C-54A6-CE4F-B482-45BF85BC719A}" srcOrd="0" destOrd="0" presId="urn:microsoft.com/office/officeart/2005/8/layout/arrow6"/>
    <dgm:cxn modelId="{252A8F71-9E7F-8548-AF07-9D6396B6D442}" srcId="{D21FC807-247F-4C47-B903-5C917DEBA8C3}" destId="{DD3A65D4-65CC-A149-AB6D-495788A37891}" srcOrd="1" destOrd="0" parTransId="{5A4A9B41-5D12-D64E-ADE7-F8853EBE02AB}" sibTransId="{8E1AD927-C534-434A-815B-716BF586E994}"/>
    <dgm:cxn modelId="{81D50ABB-7CAE-3041-B043-D4E0C914113C}" type="presOf" srcId="{D21FC807-247F-4C47-B903-5C917DEBA8C3}" destId="{D67E9B61-8E76-C44A-994A-3689F997DD53}" srcOrd="0" destOrd="0" presId="urn:microsoft.com/office/officeart/2005/8/layout/arrow6"/>
    <dgm:cxn modelId="{AFB0D5E2-07A8-404C-AC0E-A4E819412653}" srcId="{D21FC807-247F-4C47-B903-5C917DEBA8C3}" destId="{3D25BB68-479D-944D-9A9A-2950ACA5E498}" srcOrd="0" destOrd="0" parTransId="{91C72561-C0EF-7D44-9C8F-B85D2FA3E374}" sibTransId="{6C18EF7C-587D-044C-A9C7-4DE7B91A6E1F}"/>
    <dgm:cxn modelId="{07A6D8ED-855B-5E46-9872-F690DC05FB01}" type="presOf" srcId="{DD3A65D4-65CC-A149-AB6D-495788A37891}" destId="{46EEB877-F892-1249-A2DC-712AB7672CAB}" srcOrd="0" destOrd="0" presId="urn:microsoft.com/office/officeart/2005/8/layout/arrow6"/>
    <dgm:cxn modelId="{730D95B7-BEC9-5A49-8653-1E775F622DDA}" type="presParOf" srcId="{D67E9B61-8E76-C44A-994A-3689F997DD53}" destId="{1C2D3C71-1DC4-DD4C-9ED2-326F1218A76E}" srcOrd="0" destOrd="0" presId="urn:microsoft.com/office/officeart/2005/8/layout/arrow6"/>
    <dgm:cxn modelId="{E3DFA665-19F8-CA4F-A009-96CC0536DB63}" type="presParOf" srcId="{D67E9B61-8E76-C44A-994A-3689F997DD53}" destId="{C496494C-54A6-CE4F-B482-45BF85BC719A}" srcOrd="1" destOrd="0" presId="urn:microsoft.com/office/officeart/2005/8/layout/arrow6"/>
    <dgm:cxn modelId="{2F64A37B-9160-FA41-B876-B0958E9C92B8}" type="presParOf" srcId="{D67E9B61-8E76-C44A-994A-3689F997DD53}" destId="{46EEB877-F892-1249-A2DC-712AB7672CAB}"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084D5A-22FC-5A42-B029-7F2679180066}"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D8C320BC-20A7-4F4C-B7C7-4DCD287762BA}">
      <dgm:prSet phldrT="[Text]" phldr="1" custT="1"/>
      <dgm:spPr>
        <a:noFill/>
        <a:ln>
          <a:solidFill>
            <a:schemeClr val="tx1"/>
          </a:solidFill>
        </a:ln>
        <a:effectLst/>
      </dgm:spPr>
      <dgm:t>
        <a:bodyPr/>
        <a:lstStyle/>
        <a:p>
          <a:endParaRPr lang="en-US" sz="1200">
            <a:solidFill>
              <a:srgbClr val="000000"/>
            </a:solidFill>
          </a:endParaRPr>
        </a:p>
      </dgm:t>
    </dgm:pt>
    <dgm:pt modelId="{309F34AE-0759-7240-B82F-041993AE5BAD}" type="parTrans" cxnId="{1B0B00F0-EF73-B645-9779-8CC59B0FF4B2}">
      <dgm:prSet/>
      <dgm:spPr/>
      <dgm:t>
        <a:bodyPr/>
        <a:lstStyle/>
        <a:p>
          <a:endParaRPr lang="en-US"/>
        </a:p>
      </dgm:t>
    </dgm:pt>
    <dgm:pt modelId="{02B31BED-FEE7-8445-B92F-80978674DA2C}" type="sibTrans" cxnId="{1B0B00F0-EF73-B645-9779-8CC59B0FF4B2}">
      <dgm:prSet/>
      <dgm:spPr/>
      <dgm:t>
        <a:bodyPr/>
        <a:lstStyle/>
        <a:p>
          <a:endParaRPr lang="en-US"/>
        </a:p>
      </dgm:t>
    </dgm:pt>
    <dgm:pt modelId="{D2B8A5B9-6AA4-E448-A09A-880AF3D67C39}">
      <dgm:prSet phldrT="[Text]" phldr="1" custT="1"/>
      <dgm:spPr>
        <a:noFill/>
        <a:ln>
          <a:solidFill>
            <a:schemeClr val="tx1"/>
          </a:solidFill>
        </a:ln>
        <a:effectLst/>
      </dgm:spPr>
      <dgm:t>
        <a:bodyPr/>
        <a:lstStyle/>
        <a:p>
          <a:endParaRPr lang="en-US" sz="1200">
            <a:solidFill>
              <a:srgbClr val="000000"/>
            </a:solidFill>
          </a:endParaRPr>
        </a:p>
      </dgm:t>
    </dgm:pt>
    <dgm:pt modelId="{2BCA185A-B200-8641-A8C3-BA1A70A4C00F}" type="parTrans" cxnId="{DB0FFFCB-8A2F-B940-942D-5A89E5320C32}">
      <dgm:prSet custT="1"/>
      <dgm:spPr>
        <a:noFill/>
        <a:ln>
          <a:solidFill>
            <a:schemeClr val="tx1"/>
          </a:solidFill>
        </a:ln>
        <a:effectLst/>
      </dgm:spPr>
      <dgm:t>
        <a:bodyPr/>
        <a:lstStyle/>
        <a:p>
          <a:endParaRPr lang="en-US" sz="1200">
            <a:solidFill>
              <a:srgbClr val="000000"/>
            </a:solidFill>
          </a:endParaRPr>
        </a:p>
      </dgm:t>
    </dgm:pt>
    <dgm:pt modelId="{9A6F1FE7-E5A3-4A43-AB2E-5739EB0DBE33}" type="sibTrans" cxnId="{DB0FFFCB-8A2F-B940-942D-5A89E5320C32}">
      <dgm:prSet/>
      <dgm:spPr/>
      <dgm:t>
        <a:bodyPr/>
        <a:lstStyle/>
        <a:p>
          <a:endParaRPr lang="en-US"/>
        </a:p>
      </dgm:t>
    </dgm:pt>
    <dgm:pt modelId="{B9392A03-361D-2C47-9371-127F8CFEA501}">
      <dgm:prSet phldrT="[Text]" phldr="1" custT="1"/>
      <dgm:spPr>
        <a:noFill/>
        <a:ln>
          <a:solidFill>
            <a:schemeClr val="tx1"/>
          </a:solidFill>
        </a:ln>
        <a:effectLst/>
      </dgm:spPr>
      <dgm:t>
        <a:bodyPr/>
        <a:lstStyle/>
        <a:p>
          <a:endParaRPr lang="en-US" sz="1200" dirty="0">
            <a:solidFill>
              <a:srgbClr val="000000"/>
            </a:solidFill>
          </a:endParaRPr>
        </a:p>
      </dgm:t>
    </dgm:pt>
    <dgm:pt modelId="{E1CFD0EF-9761-C347-A696-DB7318AECF07}" type="parTrans" cxnId="{A4DB4F11-4379-0B4E-8974-43D3FF821CFD}">
      <dgm:prSet custT="1"/>
      <dgm:spPr>
        <a:noFill/>
        <a:ln>
          <a:solidFill>
            <a:schemeClr val="tx1"/>
          </a:solidFill>
        </a:ln>
        <a:effectLst/>
      </dgm:spPr>
      <dgm:t>
        <a:bodyPr/>
        <a:lstStyle/>
        <a:p>
          <a:endParaRPr lang="en-US" sz="1200">
            <a:solidFill>
              <a:srgbClr val="000000"/>
            </a:solidFill>
          </a:endParaRPr>
        </a:p>
      </dgm:t>
    </dgm:pt>
    <dgm:pt modelId="{3EAA0386-6F63-6343-8908-230E1A332C1C}" type="sibTrans" cxnId="{A4DB4F11-4379-0B4E-8974-43D3FF821CFD}">
      <dgm:prSet/>
      <dgm:spPr/>
      <dgm:t>
        <a:bodyPr/>
        <a:lstStyle/>
        <a:p>
          <a:endParaRPr lang="en-US"/>
        </a:p>
      </dgm:t>
    </dgm:pt>
    <dgm:pt modelId="{9C3BE4DE-25ED-C545-BE3E-2C87275DA394}">
      <dgm:prSet phldrT="[Text]" phldr="1" custT="1"/>
      <dgm:spPr>
        <a:noFill/>
        <a:ln>
          <a:solidFill>
            <a:schemeClr val="tx1"/>
          </a:solidFill>
        </a:ln>
        <a:effectLst/>
      </dgm:spPr>
      <dgm:t>
        <a:bodyPr/>
        <a:lstStyle/>
        <a:p>
          <a:endParaRPr lang="en-US" sz="1200" dirty="0">
            <a:solidFill>
              <a:srgbClr val="000000"/>
            </a:solidFill>
          </a:endParaRPr>
        </a:p>
      </dgm:t>
    </dgm:pt>
    <dgm:pt modelId="{C287A395-4FF5-144B-A080-E10D83623072}" type="parTrans" cxnId="{F33170D4-FE15-8A4E-88AA-8C2B93680E47}">
      <dgm:prSet custT="1"/>
      <dgm:spPr>
        <a:noFill/>
        <a:ln>
          <a:solidFill>
            <a:schemeClr val="tx1"/>
          </a:solidFill>
        </a:ln>
        <a:effectLst/>
      </dgm:spPr>
      <dgm:t>
        <a:bodyPr/>
        <a:lstStyle/>
        <a:p>
          <a:endParaRPr lang="en-US" sz="1200">
            <a:solidFill>
              <a:srgbClr val="000000"/>
            </a:solidFill>
          </a:endParaRPr>
        </a:p>
      </dgm:t>
    </dgm:pt>
    <dgm:pt modelId="{07BAC4B7-0699-3548-8009-0DC1B2E7A353}" type="sibTrans" cxnId="{F33170D4-FE15-8A4E-88AA-8C2B93680E47}">
      <dgm:prSet/>
      <dgm:spPr/>
      <dgm:t>
        <a:bodyPr/>
        <a:lstStyle/>
        <a:p>
          <a:endParaRPr lang="en-US"/>
        </a:p>
      </dgm:t>
    </dgm:pt>
    <dgm:pt modelId="{2A3F5157-58CE-E848-9839-941DDFF300B9}">
      <dgm:prSet phldrT="[Text]" phldr="1" custT="1"/>
      <dgm:spPr>
        <a:noFill/>
        <a:ln>
          <a:solidFill>
            <a:schemeClr val="tx1"/>
          </a:solidFill>
        </a:ln>
        <a:effectLst/>
      </dgm:spPr>
      <dgm:t>
        <a:bodyPr/>
        <a:lstStyle/>
        <a:p>
          <a:endParaRPr lang="en-US" sz="1200" dirty="0">
            <a:solidFill>
              <a:srgbClr val="000000"/>
            </a:solidFill>
          </a:endParaRPr>
        </a:p>
      </dgm:t>
    </dgm:pt>
    <dgm:pt modelId="{AD55834D-C4BC-2A41-88C9-0FD415C20B6B}" type="parTrans" cxnId="{4D1607AC-B3F4-FF42-99A3-7F9C869226D0}">
      <dgm:prSet custT="1"/>
      <dgm:spPr>
        <a:noFill/>
        <a:ln>
          <a:solidFill>
            <a:schemeClr val="tx1"/>
          </a:solidFill>
        </a:ln>
        <a:effectLst/>
      </dgm:spPr>
      <dgm:t>
        <a:bodyPr/>
        <a:lstStyle/>
        <a:p>
          <a:endParaRPr lang="en-US" sz="1200">
            <a:solidFill>
              <a:srgbClr val="000000"/>
            </a:solidFill>
          </a:endParaRPr>
        </a:p>
      </dgm:t>
    </dgm:pt>
    <dgm:pt modelId="{625861F5-F4D6-1B4C-8863-763170366481}" type="sibTrans" cxnId="{4D1607AC-B3F4-FF42-99A3-7F9C869226D0}">
      <dgm:prSet/>
      <dgm:spPr/>
      <dgm:t>
        <a:bodyPr/>
        <a:lstStyle/>
        <a:p>
          <a:endParaRPr lang="en-US"/>
        </a:p>
      </dgm:t>
    </dgm:pt>
    <dgm:pt modelId="{604277F7-A0EC-F443-BF80-ED2F30EAF588}">
      <dgm:prSet phldrT="[Text]" phldr="1" custT="1"/>
      <dgm:spPr>
        <a:noFill/>
        <a:ln>
          <a:solidFill>
            <a:schemeClr val="tx1"/>
          </a:solidFill>
        </a:ln>
        <a:effectLst/>
      </dgm:spPr>
      <dgm:t>
        <a:bodyPr/>
        <a:lstStyle/>
        <a:p>
          <a:endParaRPr lang="en-US" sz="1200" dirty="0">
            <a:solidFill>
              <a:srgbClr val="000000"/>
            </a:solidFill>
          </a:endParaRPr>
        </a:p>
      </dgm:t>
    </dgm:pt>
    <dgm:pt modelId="{C5B8663F-3986-F040-808C-523CB577C854}" type="parTrans" cxnId="{AFE74309-F335-5D42-B734-C9E37CE41A46}">
      <dgm:prSet custT="1"/>
      <dgm:spPr>
        <a:noFill/>
        <a:ln>
          <a:solidFill>
            <a:schemeClr val="tx1"/>
          </a:solidFill>
        </a:ln>
        <a:effectLst/>
      </dgm:spPr>
      <dgm:t>
        <a:bodyPr/>
        <a:lstStyle/>
        <a:p>
          <a:endParaRPr lang="en-US" sz="1200">
            <a:solidFill>
              <a:srgbClr val="000000"/>
            </a:solidFill>
          </a:endParaRPr>
        </a:p>
      </dgm:t>
    </dgm:pt>
    <dgm:pt modelId="{78337C6B-2DBE-3349-BBCE-3B1AF49CC60C}" type="sibTrans" cxnId="{AFE74309-F335-5D42-B734-C9E37CE41A46}">
      <dgm:prSet/>
      <dgm:spPr/>
      <dgm:t>
        <a:bodyPr/>
        <a:lstStyle/>
        <a:p>
          <a:endParaRPr lang="en-US"/>
        </a:p>
      </dgm:t>
    </dgm:pt>
    <dgm:pt modelId="{48BF3884-6DDB-734A-9D30-B0FF550114FE}">
      <dgm:prSet phldrT="[Text]" custT="1"/>
      <dgm:spPr>
        <a:noFill/>
        <a:ln>
          <a:solidFill>
            <a:schemeClr val="tx1"/>
          </a:solidFill>
        </a:ln>
        <a:effectLst/>
      </dgm:spPr>
      <dgm:t>
        <a:bodyPr/>
        <a:lstStyle/>
        <a:p>
          <a:endParaRPr lang="en-US" sz="1200" dirty="0">
            <a:solidFill>
              <a:srgbClr val="000000"/>
            </a:solidFill>
          </a:endParaRPr>
        </a:p>
      </dgm:t>
    </dgm:pt>
    <dgm:pt modelId="{709C6CED-7F0C-2245-8B63-A44A2EFA2D10}" type="parTrans" cxnId="{83280DD9-9BCA-6A4A-9699-E717EB3A73E3}">
      <dgm:prSet/>
      <dgm:spPr/>
      <dgm:t>
        <a:bodyPr/>
        <a:lstStyle/>
        <a:p>
          <a:endParaRPr lang="en-US"/>
        </a:p>
      </dgm:t>
    </dgm:pt>
    <dgm:pt modelId="{82850124-C28B-2A41-B63C-5F9390C058A8}" type="sibTrans" cxnId="{83280DD9-9BCA-6A4A-9699-E717EB3A73E3}">
      <dgm:prSet/>
      <dgm:spPr/>
      <dgm:t>
        <a:bodyPr/>
        <a:lstStyle/>
        <a:p>
          <a:endParaRPr lang="en-US"/>
        </a:p>
      </dgm:t>
    </dgm:pt>
    <dgm:pt modelId="{475FD11F-563D-8045-91EC-549D4362046D}">
      <dgm:prSet phldrT="[Text]" custT="1"/>
      <dgm:spPr>
        <a:noFill/>
        <a:ln>
          <a:solidFill>
            <a:schemeClr val="tx1"/>
          </a:solidFill>
        </a:ln>
        <a:effectLst/>
      </dgm:spPr>
      <dgm:t>
        <a:bodyPr/>
        <a:lstStyle/>
        <a:p>
          <a:endParaRPr lang="en-US" sz="1200" dirty="0">
            <a:solidFill>
              <a:srgbClr val="000000"/>
            </a:solidFill>
          </a:endParaRPr>
        </a:p>
      </dgm:t>
    </dgm:pt>
    <dgm:pt modelId="{37393CA2-4B6B-AD47-9EB8-0166680F0112}" type="parTrans" cxnId="{30BD81D7-5097-6045-B326-BE986E6AC49E}">
      <dgm:prSet/>
      <dgm:spPr/>
      <dgm:t>
        <a:bodyPr/>
        <a:lstStyle/>
        <a:p>
          <a:endParaRPr lang="en-US"/>
        </a:p>
      </dgm:t>
    </dgm:pt>
    <dgm:pt modelId="{104B45F0-A047-AC4D-9B8C-00E89B9A5E6F}" type="sibTrans" cxnId="{30BD81D7-5097-6045-B326-BE986E6AC49E}">
      <dgm:prSet/>
      <dgm:spPr/>
      <dgm:t>
        <a:bodyPr/>
        <a:lstStyle/>
        <a:p>
          <a:endParaRPr lang="en-US"/>
        </a:p>
      </dgm:t>
    </dgm:pt>
    <dgm:pt modelId="{EEDE29E6-0260-E648-AC65-95FB713ABEB0}">
      <dgm:prSet phldrT="[Text]" custT="1"/>
      <dgm:spPr>
        <a:noFill/>
        <a:ln>
          <a:solidFill>
            <a:schemeClr val="tx1"/>
          </a:solidFill>
        </a:ln>
        <a:effectLst/>
      </dgm:spPr>
      <dgm:t>
        <a:bodyPr/>
        <a:lstStyle/>
        <a:p>
          <a:endParaRPr lang="en-US" sz="1200" dirty="0">
            <a:solidFill>
              <a:srgbClr val="000000"/>
            </a:solidFill>
          </a:endParaRPr>
        </a:p>
      </dgm:t>
    </dgm:pt>
    <dgm:pt modelId="{DFB9B7CE-2CA4-9942-A940-0A39224CF500}" type="parTrans" cxnId="{E470A6E1-8290-4F47-906B-B2DEFC78BFFB}">
      <dgm:prSet/>
      <dgm:spPr/>
      <dgm:t>
        <a:bodyPr/>
        <a:lstStyle/>
        <a:p>
          <a:endParaRPr lang="en-US"/>
        </a:p>
      </dgm:t>
    </dgm:pt>
    <dgm:pt modelId="{8E1FA4A7-1A5D-734E-81EE-6C1AF88011CC}" type="sibTrans" cxnId="{E470A6E1-8290-4F47-906B-B2DEFC78BFFB}">
      <dgm:prSet/>
      <dgm:spPr/>
      <dgm:t>
        <a:bodyPr/>
        <a:lstStyle/>
        <a:p>
          <a:endParaRPr lang="en-US"/>
        </a:p>
      </dgm:t>
    </dgm:pt>
    <dgm:pt modelId="{FAFC1BA0-C2E3-154F-BFE6-ADFB23772207}">
      <dgm:prSet phldrT="[Text]" custT="1"/>
      <dgm:spPr>
        <a:noFill/>
        <a:ln>
          <a:solidFill>
            <a:schemeClr val="tx1"/>
          </a:solidFill>
        </a:ln>
        <a:effectLst/>
      </dgm:spPr>
      <dgm:t>
        <a:bodyPr/>
        <a:lstStyle/>
        <a:p>
          <a:endParaRPr lang="en-US" sz="1200" dirty="0">
            <a:solidFill>
              <a:srgbClr val="000000"/>
            </a:solidFill>
          </a:endParaRPr>
        </a:p>
      </dgm:t>
    </dgm:pt>
    <dgm:pt modelId="{A4A90225-4C96-1948-A29D-58ED77D90285}" type="parTrans" cxnId="{C15B15AC-5527-5347-A050-93AE97528928}">
      <dgm:prSet/>
      <dgm:spPr/>
      <dgm:t>
        <a:bodyPr/>
        <a:lstStyle/>
        <a:p>
          <a:endParaRPr lang="en-US"/>
        </a:p>
      </dgm:t>
    </dgm:pt>
    <dgm:pt modelId="{4876120D-8808-8846-BF9C-24999B6DC179}" type="sibTrans" cxnId="{C15B15AC-5527-5347-A050-93AE97528928}">
      <dgm:prSet/>
      <dgm:spPr/>
      <dgm:t>
        <a:bodyPr/>
        <a:lstStyle/>
        <a:p>
          <a:endParaRPr lang="en-US"/>
        </a:p>
      </dgm:t>
    </dgm:pt>
    <dgm:pt modelId="{56A9BD06-4D1E-204D-AD2E-D78DF199AC9E}">
      <dgm:prSet phldrT="[Text]" custT="1"/>
      <dgm:spPr>
        <a:noFill/>
        <a:ln>
          <a:solidFill>
            <a:schemeClr val="tx1"/>
          </a:solidFill>
        </a:ln>
        <a:effectLst/>
      </dgm:spPr>
      <dgm:t>
        <a:bodyPr/>
        <a:lstStyle/>
        <a:p>
          <a:endParaRPr lang="en-US" sz="1200" dirty="0">
            <a:solidFill>
              <a:srgbClr val="000000"/>
            </a:solidFill>
          </a:endParaRPr>
        </a:p>
      </dgm:t>
    </dgm:pt>
    <dgm:pt modelId="{00AB3FE3-4584-2B49-B7C3-D30368C15220}" type="parTrans" cxnId="{63E9779C-FC13-B34A-8EF6-42F8599A4B1E}">
      <dgm:prSet/>
      <dgm:spPr/>
      <dgm:t>
        <a:bodyPr/>
        <a:lstStyle/>
        <a:p>
          <a:endParaRPr lang="en-US"/>
        </a:p>
      </dgm:t>
    </dgm:pt>
    <dgm:pt modelId="{B2E641F5-CBEA-474C-9456-718021EF2820}" type="sibTrans" cxnId="{63E9779C-FC13-B34A-8EF6-42F8599A4B1E}">
      <dgm:prSet/>
      <dgm:spPr/>
      <dgm:t>
        <a:bodyPr/>
        <a:lstStyle/>
        <a:p>
          <a:endParaRPr lang="en-US"/>
        </a:p>
      </dgm:t>
    </dgm:pt>
    <dgm:pt modelId="{9477742E-E619-8F43-8754-9767972AB70D}">
      <dgm:prSet phldrT="[Text]" custT="1"/>
      <dgm:spPr>
        <a:noFill/>
        <a:ln>
          <a:solidFill>
            <a:schemeClr val="tx1"/>
          </a:solidFill>
        </a:ln>
        <a:effectLst/>
      </dgm:spPr>
      <dgm:t>
        <a:bodyPr/>
        <a:lstStyle/>
        <a:p>
          <a:endParaRPr lang="en-US" sz="1200" dirty="0">
            <a:solidFill>
              <a:srgbClr val="000000"/>
            </a:solidFill>
          </a:endParaRPr>
        </a:p>
      </dgm:t>
    </dgm:pt>
    <dgm:pt modelId="{692C037E-558E-8E44-A754-1CF45F584452}" type="parTrans" cxnId="{8495CAEC-B298-E441-B829-A9D6534C18B2}">
      <dgm:prSet/>
      <dgm:spPr/>
      <dgm:t>
        <a:bodyPr/>
        <a:lstStyle/>
        <a:p>
          <a:endParaRPr lang="en-US"/>
        </a:p>
      </dgm:t>
    </dgm:pt>
    <dgm:pt modelId="{FE796DAB-D4E2-B049-AA44-E68FB90BBACB}" type="sibTrans" cxnId="{8495CAEC-B298-E441-B829-A9D6534C18B2}">
      <dgm:prSet/>
      <dgm:spPr/>
      <dgm:t>
        <a:bodyPr/>
        <a:lstStyle/>
        <a:p>
          <a:endParaRPr lang="en-US"/>
        </a:p>
      </dgm:t>
    </dgm:pt>
    <dgm:pt modelId="{B021DADE-4F1A-7844-BE52-8E3C7F26A59F}">
      <dgm:prSet phldrT="[Text]" custT="1"/>
      <dgm:spPr>
        <a:noFill/>
        <a:ln>
          <a:solidFill>
            <a:schemeClr val="tx1"/>
          </a:solidFill>
        </a:ln>
        <a:effectLst/>
      </dgm:spPr>
      <dgm:t>
        <a:bodyPr/>
        <a:lstStyle/>
        <a:p>
          <a:endParaRPr lang="en-US" sz="1200" dirty="0">
            <a:solidFill>
              <a:srgbClr val="000000"/>
            </a:solidFill>
          </a:endParaRPr>
        </a:p>
      </dgm:t>
    </dgm:pt>
    <dgm:pt modelId="{A7DD0124-8105-434A-AF20-C5B2B9132572}" type="parTrans" cxnId="{3A389972-AF3E-0E49-A713-8DC5A716EAB4}">
      <dgm:prSet/>
      <dgm:spPr/>
      <dgm:t>
        <a:bodyPr/>
        <a:lstStyle/>
        <a:p>
          <a:endParaRPr lang="en-US"/>
        </a:p>
      </dgm:t>
    </dgm:pt>
    <dgm:pt modelId="{5D255B77-BF20-C640-8D17-7F3CAFCE5D12}" type="sibTrans" cxnId="{3A389972-AF3E-0E49-A713-8DC5A716EAB4}">
      <dgm:prSet/>
      <dgm:spPr/>
      <dgm:t>
        <a:bodyPr/>
        <a:lstStyle/>
        <a:p>
          <a:endParaRPr lang="en-US"/>
        </a:p>
      </dgm:t>
    </dgm:pt>
    <dgm:pt modelId="{F646074F-311C-7244-BFB4-D97A2031CE5A}">
      <dgm:prSet phldrT="[Text]" custT="1"/>
      <dgm:spPr>
        <a:noFill/>
        <a:ln>
          <a:solidFill>
            <a:schemeClr val="tx1"/>
          </a:solidFill>
        </a:ln>
        <a:effectLst/>
      </dgm:spPr>
      <dgm:t>
        <a:bodyPr/>
        <a:lstStyle/>
        <a:p>
          <a:endParaRPr lang="en-US" sz="1200" dirty="0">
            <a:solidFill>
              <a:srgbClr val="000000"/>
            </a:solidFill>
          </a:endParaRPr>
        </a:p>
      </dgm:t>
    </dgm:pt>
    <dgm:pt modelId="{AAB42C03-77DC-2347-99D7-419D79DFAFD6}" type="parTrans" cxnId="{12258AD8-6673-8D43-897A-E2EDF3A45EA9}">
      <dgm:prSet/>
      <dgm:spPr/>
      <dgm:t>
        <a:bodyPr/>
        <a:lstStyle/>
        <a:p>
          <a:endParaRPr lang="en-US"/>
        </a:p>
      </dgm:t>
    </dgm:pt>
    <dgm:pt modelId="{8222E75A-8B0B-D64D-A4F7-EA093D4D21FA}" type="sibTrans" cxnId="{12258AD8-6673-8D43-897A-E2EDF3A45EA9}">
      <dgm:prSet/>
      <dgm:spPr/>
      <dgm:t>
        <a:bodyPr/>
        <a:lstStyle/>
        <a:p>
          <a:endParaRPr lang="en-US"/>
        </a:p>
      </dgm:t>
    </dgm:pt>
    <dgm:pt modelId="{8D81931A-6F0B-144C-8407-A42711DACD99}">
      <dgm:prSet phldrT="[Text]" custT="1"/>
      <dgm:spPr>
        <a:noFill/>
        <a:ln>
          <a:solidFill>
            <a:schemeClr val="tx1"/>
          </a:solidFill>
        </a:ln>
        <a:effectLst/>
      </dgm:spPr>
      <dgm:t>
        <a:bodyPr/>
        <a:lstStyle/>
        <a:p>
          <a:endParaRPr lang="en-US" sz="1200" dirty="0">
            <a:solidFill>
              <a:srgbClr val="000000"/>
            </a:solidFill>
          </a:endParaRPr>
        </a:p>
      </dgm:t>
    </dgm:pt>
    <dgm:pt modelId="{D412ABD8-CF23-AA49-B00A-4E5A4C35FF3D}" type="parTrans" cxnId="{45814E8C-C1AA-BA49-B49A-FA19E87E1926}">
      <dgm:prSet/>
      <dgm:spPr/>
      <dgm:t>
        <a:bodyPr/>
        <a:lstStyle/>
        <a:p>
          <a:endParaRPr lang="en-US"/>
        </a:p>
      </dgm:t>
    </dgm:pt>
    <dgm:pt modelId="{686E435D-2D54-1541-87AA-E92497718B77}" type="sibTrans" cxnId="{45814E8C-C1AA-BA49-B49A-FA19E87E1926}">
      <dgm:prSet/>
      <dgm:spPr/>
      <dgm:t>
        <a:bodyPr/>
        <a:lstStyle/>
        <a:p>
          <a:endParaRPr lang="en-US"/>
        </a:p>
      </dgm:t>
    </dgm:pt>
    <dgm:pt modelId="{6F1944C2-E2FF-274C-BF2F-497B1CF1F047}">
      <dgm:prSet phldrT="[Text]" custT="1"/>
      <dgm:spPr>
        <a:noFill/>
        <a:ln>
          <a:solidFill>
            <a:schemeClr val="tx1"/>
          </a:solidFill>
        </a:ln>
        <a:effectLst/>
      </dgm:spPr>
      <dgm:t>
        <a:bodyPr/>
        <a:lstStyle/>
        <a:p>
          <a:endParaRPr lang="en-US" sz="1200" dirty="0">
            <a:solidFill>
              <a:srgbClr val="000000"/>
            </a:solidFill>
          </a:endParaRPr>
        </a:p>
      </dgm:t>
    </dgm:pt>
    <dgm:pt modelId="{81AC4F6F-17F4-5E45-B67E-C5FA2DCEA527}" type="parTrans" cxnId="{1A12BC24-B2CA-DC45-AA96-988DC3E3593A}">
      <dgm:prSet/>
      <dgm:spPr/>
      <dgm:t>
        <a:bodyPr/>
        <a:lstStyle/>
        <a:p>
          <a:endParaRPr lang="en-US"/>
        </a:p>
      </dgm:t>
    </dgm:pt>
    <dgm:pt modelId="{2D7F43D5-8828-0242-BD63-7E09755E8DDE}" type="sibTrans" cxnId="{1A12BC24-B2CA-DC45-AA96-988DC3E3593A}">
      <dgm:prSet/>
      <dgm:spPr/>
      <dgm:t>
        <a:bodyPr/>
        <a:lstStyle/>
        <a:p>
          <a:endParaRPr lang="en-US"/>
        </a:p>
      </dgm:t>
    </dgm:pt>
    <dgm:pt modelId="{69B7DCA8-5857-F748-B4C1-D8D661F6E2DA}">
      <dgm:prSet phldrT="[Text]" custT="1"/>
      <dgm:spPr>
        <a:noFill/>
        <a:ln>
          <a:solidFill>
            <a:schemeClr val="tx1"/>
          </a:solidFill>
        </a:ln>
        <a:effectLst/>
      </dgm:spPr>
      <dgm:t>
        <a:bodyPr/>
        <a:lstStyle/>
        <a:p>
          <a:endParaRPr lang="en-US" sz="1200" dirty="0">
            <a:solidFill>
              <a:srgbClr val="000000"/>
            </a:solidFill>
          </a:endParaRPr>
        </a:p>
      </dgm:t>
    </dgm:pt>
    <dgm:pt modelId="{CDB14C0A-D408-AE4D-95FA-52224CCD8437}" type="parTrans" cxnId="{EE612233-5870-DC43-8028-70B00FC3E4F0}">
      <dgm:prSet/>
      <dgm:spPr/>
      <dgm:t>
        <a:bodyPr/>
        <a:lstStyle/>
        <a:p>
          <a:endParaRPr lang="en-US"/>
        </a:p>
      </dgm:t>
    </dgm:pt>
    <dgm:pt modelId="{9733E648-AD10-194C-AC27-4859EE732540}" type="sibTrans" cxnId="{EE612233-5870-DC43-8028-70B00FC3E4F0}">
      <dgm:prSet/>
      <dgm:spPr/>
      <dgm:t>
        <a:bodyPr/>
        <a:lstStyle/>
        <a:p>
          <a:endParaRPr lang="en-US"/>
        </a:p>
      </dgm:t>
    </dgm:pt>
    <dgm:pt modelId="{C05044CD-78FB-CE4C-9F3D-39347F062888}">
      <dgm:prSet phldrT="[Text]" custT="1"/>
      <dgm:spPr>
        <a:noFill/>
        <a:ln>
          <a:solidFill>
            <a:schemeClr val="tx1"/>
          </a:solidFill>
        </a:ln>
        <a:effectLst/>
      </dgm:spPr>
      <dgm:t>
        <a:bodyPr/>
        <a:lstStyle/>
        <a:p>
          <a:endParaRPr lang="en-US" sz="1200" dirty="0">
            <a:solidFill>
              <a:srgbClr val="000000"/>
            </a:solidFill>
          </a:endParaRPr>
        </a:p>
      </dgm:t>
    </dgm:pt>
    <dgm:pt modelId="{019E4FF2-494D-B247-BEB0-F400B2FE9713}" type="parTrans" cxnId="{94DE54A9-14B4-4448-AC53-31C6659113A7}">
      <dgm:prSet/>
      <dgm:spPr/>
      <dgm:t>
        <a:bodyPr/>
        <a:lstStyle/>
        <a:p>
          <a:endParaRPr lang="en-US"/>
        </a:p>
      </dgm:t>
    </dgm:pt>
    <dgm:pt modelId="{D45B99F1-4DA9-BB43-B67B-1D76E9F313FA}" type="sibTrans" cxnId="{94DE54A9-14B4-4448-AC53-31C6659113A7}">
      <dgm:prSet/>
      <dgm:spPr/>
      <dgm:t>
        <a:bodyPr/>
        <a:lstStyle/>
        <a:p>
          <a:endParaRPr lang="en-US"/>
        </a:p>
      </dgm:t>
    </dgm:pt>
    <dgm:pt modelId="{16E9C105-0FC5-F44D-9032-DD13FF1641F0}">
      <dgm:prSet phldrT="[Text]" custT="1"/>
      <dgm:spPr>
        <a:noFill/>
        <a:ln>
          <a:solidFill>
            <a:schemeClr val="tx1"/>
          </a:solidFill>
        </a:ln>
        <a:effectLst/>
      </dgm:spPr>
      <dgm:t>
        <a:bodyPr/>
        <a:lstStyle/>
        <a:p>
          <a:endParaRPr lang="en-US" sz="1200" dirty="0">
            <a:solidFill>
              <a:srgbClr val="000000"/>
            </a:solidFill>
          </a:endParaRPr>
        </a:p>
      </dgm:t>
    </dgm:pt>
    <dgm:pt modelId="{8D183BC5-645C-EC40-970C-AA97897AF005}" type="parTrans" cxnId="{0F569511-C42E-7D43-A593-391B30716412}">
      <dgm:prSet/>
      <dgm:spPr/>
      <dgm:t>
        <a:bodyPr/>
        <a:lstStyle/>
        <a:p>
          <a:endParaRPr lang="en-US"/>
        </a:p>
      </dgm:t>
    </dgm:pt>
    <dgm:pt modelId="{B9428BE4-3EAA-864D-A807-00698D6552C3}" type="sibTrans" cxnId="{0F569511-C42E-7D43-A593-391B30716412}">
      <dgm:prSet/>
      <dgm:spPr/>
      <dgm:t>
        <a:bodyPr/>
        <a:lstStyle/>
        <a:p>
          <a:endParaRPr lang="en-US"/>
        </a:p>
      </dgm:t>
    </dgm:pt>
    <dgm:pt modelId="{F06875F7-1149-A441-B80D-F01684D221A7}">
      <dgm:prSet phldrT="[Text]" custT="1"/>
      <dgm:spPr>
        <a:noFill/>
        <a:ln>
          <a:solidFill>
            <a:schemeClr val="tx1"/>
          </a:solidFill>
        </a:ln>
        <a:effectLst/>
      </dgm:spPr>
      <dgm:t>
        <a:bodyPr/>
        <a:lstStyle/>
        <a:p>
          <a:endParaRPr lang="en-US" sz="1200" dirty="0">
            <a:solidFill>
              <a:srgbClr val="000000"/>
            </a:solidFill>
          </a:endParaRPr>
        </a:p>
      </dgm:t>
    </dgm:pt>
    <dgm:pt modelId="{D253BE8D-480E-6841-81B4-FD5BE89605E1}" type="parTrans" cxnId="{07E0E160-F5F0-6941-A7F6-F3AC03CEAB3B}">
      <dgm:prSet/>
      <dgm:spPr/>
      <dgm:t>
        <a:bodyPr/>
        <a:lstStyle/>
        <a:p>
          <a:endParaRPr lang="en-US"/>
        </a:p>
      </dgm:t>
    </dgm:pt>
    <dgm:pt modelId="{DC3143DD-3A08-1340-8B3C-BEC50E59B2FA}" type="sibTrans" cxnId="{07E0E160-F5F0-6941-A7F6-F3AC03CEAB3B}">
      <dgm:prSet/>
      <dgm:spPr/>
      <dgm:t>
        <a:bodyPr/>
        <a:lstStyle/>
        <a:p>
          <a:endParaRPr lang="en-US"/>
        </a:p>
      </dgm:t>
    </dgm:pt>
    <dgm:pt modelId="{F33E2DD2-DBB7-4A46-8B23-B7A1A3F0C84F}">
      <dgm:prSet phldrT="[Text]" custT="1"/>
      <dgm:spPr>
        <a:noFill/>
        <a:ln>
          <a:solidFill>
            <a:schemeClr val="tx1"/>
          </a:solidFill>
        </a:ln>
        <a:effectLst/>
      </dgm:spPr>
      <dgm:t>
        <a:bodyPr/>
        <a:lstStyle/>
        <a:p>
          <a:endParaRPr lang="en-US" sz="1200" dirty="0">
            <a:solidFill>
              <a:srgbClr val="000000"/>
            </a:solidFill>
          </a:endParaRPr>
        </a:p>
      </dgm:t>
    </dgm:pt>
    <dgm:pt modelId="{4D895512-7A60-EF4C-BAD3-F43FD0ACDB90}" type="parTrans" cxnId="{5D462B36-82F6-7441-A162-080B3134E646}">
      <dgm:prSet/>
      <dgm:spPr/>
      <dgm:t>
        <a:bodyPr/>
        <a:lstStyle/>
        <a:p>
          <a:endParaRPr lang="en-US"/>
        </a:p>
      </dgm:t>
    </dgm:pt>
    <dgm:pt modelId="{A4F04691-89A6-6A4D-A5B1-0D3593961392}" type="sibTrans" cxnId="{5D462B36-82F6-7441-A162-080B3134E646}">
      <dgm:prSet/>
      <dgm:spPr/>
      <dgm:t>
        <a:bodyPr/>
        <a:lstStyle/>
        <a:p>
          <a:endParaRPr lang="en-US"/>
        </a:p>
      </dgm:t>
    </dgm:pt>
    <dgm:pt modelId="{9BA771F2-6A6E-3640-B45F-226F61FA08E9}">
      <dgm:prSet phldrT="[Text]" custT="1"/>
      <dgm:spPr>
        <a:noFill/>
        <a:ln>
          <a:solidFill>
            <a:schemeClr val="tx1"/>
          </a:solidFill>
        </a:ln>
        <a:effectLst/>
      </dgm:spPr>
      <dgm:t>
        <a:bodyPr/>
        <a:lstStyle/>
        <a:p>
          <a:endParaRPr lang="en-US" sz="1200" dirty="0">
            <a:solidFill>
              <a:srgbClr val="000000"/>
            </a:solidFill>
          </a:endParaRPr>
        </a:p>
      </dgm:t>
    </dgm:pt>
    <dgm:pt modelId="{3EB3831C-4D9F-2841-9CEC-F8A5D1F1DC30}" type="parTrans" cxnId="{37729728-F5A8-454C-BEC4-BD5578E50A5C}">
      <dgm:prSet/>
      <dgm:spPr/>
      <dgm:t>
        <a:bodyPr/>
        <a:lstStyle/>
        <a:p>
          <a:endParaRPr lang="en-US"/>
        </a:p>
      </dgm:t>
    </dgm:pt>
    <dgm:pt modelId="{55582E93-1DBA-764E-B1B1-B109CFA966C9}" type="sibTrans" cxnId="{37729728-F5A8-454C-BEC4-BD5578E50A5C}">
      <dgm:prSet/>
      <dgm:spPr/>
      <dgm:t>
        <a:bodyPr/>
        <a:lstStyle/>
        <a:p>
          <a:endParaRPr lang="en-US"/>
        </a:p>
      </dgm:t>
    </dgm:pt>
    <dgm:pt modelId="{7F9FA5A0-5159-3C4F-BA40-D82F24E20E5D}" type="pres">
      <dgm:prSet presAssocID="{16084D5A-22FC-5A42-B029-7F2679180066}" presName="diagram" presStyleCnt="0">
        <dgm:presLayoutVars>
          <dgm:chPref val="1"/>
          <dgm:dir/>
          <dgm:animOne val="branch"/>
          <dgm:animLvl val="lvl"/>
          <dgm:resizeHandles val="exact"/>
        </dgm:presLayoutVars>
      </dgm:prSet>
      <dgm:spPr/>
    </dgm:pt>
    <dgm:pt modelId="{C14360BD-9E3B-7E4D-8AF9-F5D8BFCE0709}" type="pres">
      <dgm:prSet presAssocID="{D8C320BC-20A7-4F4C-B7C7-4DCD287762BA}" presName="root1" presStyleCnt="0"/>
      <dgm:spPr/>
    </dgm:pt>
    <dgm:pt modelId="{0FFE9448-3F93-E84F-8410-809567A336CF}" type="pres">
      <dgm:prSet presAssocID="{D8C320BC-20A7-4F4C-B7C7-4DCD287762BA}" presName="LevelOneTextNode" presStyleLbl="node0" presStyleIdx="0" presStyleCnt="1">
        <dgm:presLayoutVars>
          <dgm:chPref val="3"/>
        </dgm:presLayoutVars>
      </dgm:prSet>
      <dgm:spPr/>
    </dgm:pt>
    <dgm:pt modelId="{6DDAD01F-C674-6643-ADC0-6B07A98DF7BF}" type="pres">
      <dgm:prSet presAssocID="{D8C320BC-20A7-4F4C-B7C7-4DCD287762BA}" presName="level2hierChild" presStyleCnt="0"/>
      <dgm:spPr/>
    </dgm:pt>
    <dgm:pt modelId="{1F398072-16B4-1B46-B039-F5A822A27EB7}" type="pres">
      <dgm:prSet presAssocID="{2BCA185A-B200-8641-A8C3-BA1A70A4C00F}" presName="conn2-1" presStyleLbl="parChTrans1D2" presStyleIdx="0" presStyleCnt="3"/>
      <dgm:spPr/>
    </dgm:pt>
    <dgm:pt modelId="{1974FF08-5DA3-444B-BD1F-8139B79B1B35}" type="pres">
      <dgm:prSet presAssocID="{2BCA185A-B200-8641-A8C3-BA1A70A4C00F}" presName="connTx" presStyleLbl="parChTrans1D2" presStyleIdx="0" presStyleCnt="3"/>
      <dgm:spPr/>
    </dgm:pt>
    <dgm:pt modelId="{49EDE0BC-C52F-6B42-BDE5-024093038BE5}" type="pres">
      <dgm:prSet presAssocID="{D2B8A5B9-6AA4-E448-A09A-880AF3D67C39}" presName="root2" presStyleCnt="0"/>
      <dgm:spPr/>
    </dgm:pt>
    <dgm:pt modelId="{7DBB8A15-6F0E-E245-9C59-D86F3B47BF1B}" type="pres">
      <dgm:prSet presAssocID="{D2B8A5B9-6AA4-E448-A09A-880AF3D67C39}" presName="LevelTwoTextNode" presStyleLbl="node2" presStyleIdx="0" presStyleCnt="3">
        <dgm:presLayoutVars>
          <dgm:chPref val="3"/>
        </dgm:presLayoutVars>
      </dgm:prSet>
      <dgm:spPr/>
    </dgm:pt>
    <dgm:pt modelId="{1A4C8020-E7E6-D947-83CC-C57583348868}" type="pres">
      <dgm:prSet presAssocID="{D2B8A5B9-6AA4-E448-A09A-880AF3D67C39}" presName="level3hierChild" presStyleCnt="0"/>
      <dgm:spPr/>
    </dgm:pt>
    <dgm:pt modelId="{BFCD426E-4373-6E4F-8B2E-EBE86E52E813}" type="pres">
      <dgm:prSet presAssocID="{E1CFD0EF-9761-C347-A696-DB7318AECF07}" presName="conn2-1" presStyleLbl="parChTrans1D3" presStyleIdx="0" presStyleCnt="6"/>
      <dgm:spPr/>
    </dgm:pt>
    <dgm:pt modelId="{56317294-C3C6-8E47-BCA1-134D26C95F20}" type="pres">
      <dgm:prSet presAssocID="{E1CFD0EF-9761-C347-A696-DB7318AECF07}" presName="connTx" presStyleLbl="parChTrans1D3" presStyleIdx="0" presStyleCnt="6"/>
      <dgm:spPr/>
    </dgm:pt>
    <dgm:pt modelId="{4F68DE0E-D4AA-3940-B0DE-72EEBB898A69}" type="pres">
      <dgm:prSet presAssocID="{B9392A03-361D-2C47-9371-127F8CFEA501}" presName="root2" presStyleCnt="0"/>
      <dgm:spPr/>
    </dgm:pt>
    <dgm:pt modelId="{94474769-943F-2A42-9DDE-7026202DFAE0}" type="pres">
      <dgm:prSet presAssocID="{B9392A03-361D-2C47-9371-127F8CFEA501}" presName="LevelTwoTextNode" presStyleLbl="node3" presStyleIdx="0" presStyleCnt="6">
        <dgm:presLayoutVars>
          <dgm:chPref val="3"/>
        </dgm:presLayoutVars>
      </dgm:prSet>
      <dgm:spPr/>
    </dgm:pt>
    <dgm:pt modelId="{B11EF820-BE75-C84E-A243-45421CB8C811}" type="pres">
      <dgm:prSet presAssocID="{B9392A03-361D-2C47-9371-127F8CFEA501}" presName="level3hierChild" presStyleCnt="0"/>
      <dgm:spPr/>
    </dgm:pt>
    <dgm:pt modelId="{4D2C9932-4E8C-C448-8CB8-D6A9AA10A655}" type="pres">
      <dgm:prSet presAssocID="{692C037E-558E-8E44-A754-1CF45F584452}" presName="conn2-1" presStyleLbl="parChTrans1D4" presStyleIdx="0" presStyleCnt="12"/>
      <dgm:spPr/>
    </dgm:pt>
    <dgm:pt modelId="{7DCB7D4B-F89A-1F46-8201-E1967A32DAAF}" type="pres">
      <dgm:prSet presAssocID="{692C037E-558E-8E44-A754-1CF45F584452}" presName="connTx" presStyleLbl="parChTrans1D4" presStyleIdx="0" presStyleCnt="12"/>
      <dgm:spPr/>
    </dgm:pt>
    <dgm:pt modelId="{88ADDD38-7113-424E-85A3-CD0EE444732F}" type="pres">
      <dgm:prSet presAssocID="{9477742E-E619-8F43-8754-9767972AB70D}" presName="root2" presStyleCnt="0"/>
      <dgm:spPr/>
    </dgm:pt>
    <dgm:pt modelId="{ED8056FD-0951-F341-8BBF-7F1FA99E109F}" type="pres">
      <dgm:prSet presAssocID="{9477742E-E619-8F43-8754-9767972AB70D}" presName="LevelTwoTextNode" presStyleLbl="node4" presStyleIdx="0" presStyleCnt="12">
        <dgm:presLayoutVars>
          <dgm:chPref val="3"/>
        </dgm:presLayoutVars>
      </dgm:prSet>
      <dgm:spPr/>
    </dgm:pt>
    <dgm:pt modelId="{49DA5463-17F3-0A4E-B439-12CF6BEAAA63}" type="pres">
      <dgm:prSet presAssocID="{9477742E-E619-8F43-8754-9767972AB70D}" presName="level3hierChild" presStyleCnt="0"/>
      <dgm:spPr/>
    </dgm:pt>
    <dgm:pt modelId="{CF07E36E-90E7-C943-9032-97A65F50089D}" type="pres">
      <dgm:prSet presAssocID="{00AB3FE3-4584-2B49-B7C3-D30368C15220}" presName="conn2-1" presStyleLbl="parChTrans1D4" presStyleIdx="1" presStyleCnt="12"/>
      <dgm:spPr/>
    </dgm:pt>
    <dgm:pt modelId="{AF7D3512-9D88-AF41-8FCE-DC12FAF52028}" type="pres">
      <dgm:prSet presAssocID="{00AB3FE3-4584-2B49-B7C3-D30368C15220}" presName="connTx" presStyleLbl="parChTrans1D4" presStyleIdx="1" presStyleCnt="12"/>
      <dgm:spPr/>
    </dgm:pt>
    <dgm:pt modelId="{F6DB476A-8283-4943-8629-0841EB8EC6B2}" type="pres">
      <dgm:prSet presAssocID="{56A9BD06-4D1E-204D-AD2E-D78DF199AC9E}" presName="root2" presStyleCnt="0"/>
      <dgm:spPr/>
    </dgm:pt>
    <dgm:pt modelId="{6E74BDFC-58E5-1D4D-A398-B1CAFDA3F70B}" type="pres">
      <dgm:prSet presAssocID="{56A9BD06-4D1E-204D-AD2E-D78DF199AC9E}" presName="LevelTwoTextNode" presStyleLbl="node4" presStyleIdx="1" presStyleCnt="12">
        <dgm:presLayoutVars>
          <dgm:chPref val="3"/>
        </dgm:presLayoutVars>
      </dgm:prSet>
      <dgm:spPr/>
    </dgm:pt>
    <dgm:pt modelId="{3CAD4D7D-4D08-BC4C-BDA0-7754ABBEC2B7}" type="pres">
      <dgm:prSet presAssocID="{56A9BD06-4D1E-204D-AD2E-D78DF199AC9E}" presName="level3hierChild" presStyleCnt="0"/>
      <dgm:spPr/>
    </dgm:pt>
    <dgm:pt modelId="{B28A6263-B460-E64D-BF2C-9924C6BD8149}" type="pres">
      <dgm:prSet presAssocID="{C287A395-4FF5-144B-A080-E10D83623072}" presName="conn2-1" presStyleLbl="parChTrans1D3" presStyleIdx="1" presStyleCnt="6"/>
      <dgm:spPr/>
    </dgm:pt>
    <dgm:pt modelId="{852478B3-04DA-E04D-AC25-5261C319A551}" type="pres">
      <dgm:prSet presAssocID="{C287A395-4FF5-144B-A080-E10D83623072}" presName="connTx" presStyleLbl="parChTrans1D3" presStyleIdx="1" presStyleCnt="6"/>
      <dgm:spPr/>
    </dgm:pt>
    <dgm:pt modelId="{16395DC8-7024-BC4D-BCF2-7C7E3F10377F}" type="pres">
      <dgm:prSet presAssocID="{9C3BE4DE-25ED-C545-BE3E-2C87275DA394}" presName="root2" presStyleCnt="0"/>
      <dgm:spPr/>
    </dgm:pt>
    <dgm:pt modelId="{FDB8D4BB-989D-B341-8AA0-C218C579ADE5}" type="pres">
      <dgm:prSet presAssocID="{9C3BE4DE-25ED-C545-BE3E-2C87275DA394}" presName="LevelTwoTextNode" presStyleLbl="node3" presStyleIdx="1" presStyleCnt="6">
        <dgm:presLayoutVars>
          <dgm:chPref val="3"/>
        </dgm:presLayoutVars>
      </dgm:prSet>
      <dgm:spPr/>
    </dgm:pt>
    <dgm:pt modelId="{9C55B9EC-CC9B-D543-AC00-E153333238B9}" type="pres">
      <dgm:prSet presAssocID="{9C3BE4DE-25ED-C545-BE3E-2C87275DA394}" presName="level3hierChild" presStyleCnt="0"/>
      <dgm:spPr/>
    </dgm:pt>
    <dgm:pt modelId="{D75C3DEC-4FC1-9046-8AA2-F99480FA8B3C}" type="pres">
      <dgm:prSet presAssocID="{81AC4F6F-17F4-5E45-B67E-C5FA2DCEA527}" presName="conn2-1" presStyleLbl="parChTrans1D4" presStyleIdx="2" presStyleCnt="12"/>
      <dgm:spPr/>
    </dgm:pt>
    <dgm:pt modelId="{291BE317-9ED0-B945-AAA5-82FC47CC49AC}" type="pres">
      <dgm:prSet presAssocID="{81AC4F6F-17F4-5E45-B67E-C5FA2DCEA527}" presName="connTx" presStyleLbl="parChTrans1D4" presStyleIdx="2" presStyleCnt="12"/>
      <dgm:spPr/>
    </dgm:pt>
    <dgm:pt modelId="{1621628A-3C89-9548-B37C-61A6F5BE1317}" type="pres">
      <dgm:prSet presAssocID="{6F1944C2-E2FF-274C-BF2F-497B1CF1F047}" presName="root2" presStyleCnt="0"/>
      <dgm:spPr/>
    </dgm:pt>
    <dgm:pt modelId="{063760C1-38D1-3248-B6B3-FDBDD05B7DD4}" type="pres">
      <dgm:prSet presAssocID="{6F1944C2-E2FF-274C-BF2F-497B1CF1F047}" presName="LevelTwoTextNode" presStyleLbl="node4" presStyleIdx="2" presStyleCnt="12">
        <dgm:presLayoutVars>
          <dgm:chPref val="3"/>
        </dgm:presLayoutVars>
      </dgm:prSet>
      <dgm:spPr/>
    </dgm:pt>
    <dgm:pt modelId="{91AC77BE-AFBA-4146-A6B3-26F5C476FB7B}" type="pres">
      <dgm:prSet presAssocID="{6F1944C2-E2FF-274C-BF2F-497B1CF1F047}" presName="level3hierChild" presStyleCnt="0"/>
      <dgm:spPr/>
    </dgm:pt>
    <dgm:pt modelId="{C394B1DC-8B8E-AB48-BA42-7B127AE7E9F6}" type="pres">
      <dgm:prSet presAssocID="{A7DD0124-8105-434A-AF20-C5B2B9132572}" presName="conn2-1" presStyleLbl="parChTrans1D4" presStyleIdx="3" presStyleCnt="12"/>
      <dgm:spPr/>
    </dgm:pt>
    <dgm:pt modelId="{AE5EDD3A-B93C-064C-B58B-67A1E3922CCB}" type="pres">
      <dgm:prSet presAssocID="{A7DD0124-8105-434A-AF20-C5B2B9132572}" presName="connTx" presStyleLbl="parChTrans1D4" presStyleIdx="3" presStyleCnt="12"/>
      <dgm:spPr/>
    </dgm:pt>
    <dgm:pt modelId="{993A667D-6B2C-0249-9931-F0E92108A0C8}" type="pres">
      <dgm:prSet presAssocID="{B021DADE-4F1A-7844-BE52-8E3C7F26A59F}" presName="root2" presStyleCnt="0"/>
      <dgm:spPr/>
    </dgm:pt>
    <dgm:pt modelId="{0239BE32-A6EC-644C-9714-CAE3A39015F5}" type="pres">
      <dgm:prSet presAssocID="{B021DADE-4F1A-7844-BE52-8E3C7F26A59F}" presName="LevelTwoTextNode" presStyleLbl="node4" presStyleIdx="3" presStyleCnt="12">
        <dgm:presLayoutVars>
          <dgm:chPref val="3"/>
        </dgm:presLayoutVars>
      </dgm:prSet>
      <dgm:spPr/>
    </dgm:pt>
    <dgm:pt modelId="{6E4CFDEE-B3CE-2B47-B9C9-7DE00F6FB464}" type="pres">
      <dgm:prSet presAssocID="{B021DADE-4F1A-7844-BE52-8E3C7F26A59F}" presName="level3hierChild" presStyleCnt="0"/>
      <dgm:spPr/>
    </dgm:pt>
    <dgm:pt modelId="{7F160F2F-39E2-474A-802F-B6237100F890}" type="pres">
      <dgm:prSet presAssocID="{AD55834D-C4BC-2A41-88C9-0FD415C20B6B}" presName="conn2-1" presStyleLbl="parChTrans1D2" presStyleIdx="1" presStyleCnt="3"/>
      <dgm:spPr/>
    </dgm:pt>
    <dgm:pt modelId="{DB1DBD3C-4647-9B48-9E3F-EE5FE020E8D1}" type="pres">
      <dgm:prSet presAssocID="{AD55834D-C4BC-2A41-88C9-0FD415C20B6B}" presName="connTx" presStyleLbl="parChTrans1D2" presStyleIdx="1" presStyleCnt="3"/>
      <dgm:spPr/>
    </dgm:pt>
    <dgm:pt modelId="{6AE806FE-6662-1A4E-9C24-7005EB8E9077}" type="pres">
      <dgm:prSet presAssocID="{2A3F5157-58CE-E848-9839-941DDFF300B9}" presName="root2" presStyleCnt="0"/>
      <dgm:spPr/>
    </dgm:pt>
    <dgm:pt modelId="{7B9F6A5C-FF2D-CB42-A80C-0C0E417086A4}" type="pres">
      <dgm:prSet presAssocID="{2A3F5157-58CE-E848-9839-941DDFF300B9}" presName="LevelTwoTextNode" presStyleLbl="node2" presStyleIdx="1" presStyleCnt="3">
        <dgm:presLayoutVars>
          <dgm:chPref val="3"/>
        </dgm:presLayoutVars>
      </dgm:prSet>
      <dgm:spPr/>
    </dgm:pt>
    <dgm:pt modelId="{01A8AE5F-4B8A-8F4C-99B3-B5F4630DC2D8}" type="pres">
      <dgm:prSet presAssocID="{2A3F5157-58CE-E848-9839-941DDFF300B9}" presName="level3hierChild" presStyleCnt="0"/>
      <dgm:spPr/>
    </dgm:pt>
    <dgm:pt modelId="{1AE0293A-4AFF-6042-B2F8-7FFE51261E6B}" type="pres">
      <dgm:prSet presAssocID="{C5B8663F-3986-F040-808C-523CB577C854}" presName="conn2-1" presStyleLbl="parChTrans1D3" presStyleIdx="2" presStyleCnt="6"/>
      <dgm:spPr/>
    </dgm:pt>
    <dgm:pt modelId="{70D8E514-1C62-B24F-AAB1-3C2A52B85DFD}" type="pres">
      <dgm:prSet presAssocID="{C5B8663F-3986-F040-808C-523CB577C854}" presName="connTx" presStyleLbl="parChTrans1D3" presStyleIdx="2" presStyleCnt="6"/>
      <dgm:spPr/>
    </dgm:pt>
    <dgm:pt modelId="{73314DB5-6AC2-DB4D-97EE-7ECB83DC2B8D}" type="pres">
      <dgm:prSet presAssocID="{604277F7-A0EC-F443-BF80-ED2F30EAF588}" presName="root2" presStyleCnt="0"/>
      <dgm:spPr/>
    </dgm:pt>
    <dgm:pt modelId="{A8EEF130-2B98-364F-A9A1-912AB48252F6}" type="pres">
      <dgm:prSet presAssocID="{604277F7-A0EC-F443-BF80-ED2F30EAF588}" presName="LevelTwoTextNode" presStyleLbl="node3" presStyleIdx="2" presStyleCnt="6">
        <dgm:presLayoutVars>
          <dgm:chPref val="3"/>
        </dgm:presLayoutVars>
      </dgm:prSet>
      <dgm:spPr/>
    </dgm:pt>
    <dgm:pt modelId="{AF61E25B-D7D1-414F-8614-F605CB68DE14}" type="pres">
      <dgm:prSet presAssocID="{604277F7-A0EC-F443-BF80-ED2F30EAF588}" presName="level3hierChild" presStyleCnt="0"/>
      <dgm:spPr/>
    </dgm:pt>
    <dgm:pt modelId="{440D2DBE-477E-B045-BF59-86425F15D64C}" type="pres">
      <dgm:prSet presAssocID="{D412ABD8-CF23-AA49-B00A-4E5A4C35FF3D}" presName="conn2-1" presStyleLbl="parChTrans1D4" presStyleIdx="4" presStyleCnt="12"/>
      <dgm:spPr/>
    </dgm:pt>
    <dgm:pt modelId="{E5C574F5-6255-2247-B7E6-731620EEC3B2}" type="pres">
      <dgm:prSet presAssocID="{D412ABD8-CF23-AA49-B00A-4E5A4C35FF3D}" presName="connTx" presStyleLbl="parChTrans1D4" presStyleIdx="4" presStyleCnt="12"/>
      <dgm:spPr/>
    </dgm:pt>
    <dgm:pt modelId="{D06FCD89-F8C8-3049-9540-D192C66830B0}" type="pres">
      <dgm:prSet presAssocID="{8D81931A-6F0B-144C-8407-A42711DACD99}" presName="root2" presStyleCnt="0"/>
      <dgm:spPr/>
    </dgm:pt>
    <dgm:pt modelId="{EE3B87AC-7C97-5345-9EE8-0734DEE21A25}" type="pres">
      <dgm:prSet presAssocID="{8D81931A-6F0B-144C-8407-A42711DACD99}" presName="LevelTwoTextNode" presStyleLbl="node4" presStyleIdx="4" presStyleCnt="12">
        <dgm:presLayoutVars>
          <dgm:chPref val="3"/>
        </dgm:presLayoutVars>
      </dgm:prSet>
      <dgm:spPr/>
    </dgm:pt>
    <dgm:pt modelId="{BE798CAB-D6A1-EB4F-9117-86BD210DC7CE}" type="pres">
      <dgm:prSet presAssocID="{8D81931A-6F0B-144C-8407-A42711DACD99}" presName="level3hierChild" presStyleCnt="0"/>
      <dgm:spPr/>
    </dgm:pt>
    <dgm:pt modelId="{D296B94A-AA10-7A47-8E33-794AECEE2F01}" type="pres">
      <dgm:prSet presAssocID="{AAB42C03-77DC-2347-99D7-419D79DFAFD6}" presName="conn2-1" presStyleLbl="parChTrans1D4" presStyleIdx="5" presStyleCnt="12"/>
      <dgm:spPr/>
    </dgm:pt>
    <dgm:pt modelId="{A61426BA-9E32-3D42-AB8B-AD2E7CC1E261}" type="pres">
      <dgm:prSet presAssocID="{AAB42C03-77DC-2347-99D7-419D79DFAFD6}" presName="connTx" presStyleLbl="parChTrans1D4" presStyleIdx="5" presStyleCnt="12"/>
      <dgm:spPr/>
    </dgm:pt>
    <dgm:pt modelId="{5F7FC4A5-A726-8344-9B72-63E77C7F46CB}" type="pres">
      <dgm:prSet presAssocID="{F646074F-311C-7244-BFB4-D97A2031CE5A}" presName="root2" presStyleCnt="0"/>
      <dgm:spPr/>
    </dgm:pt>
    <dgm:pt modelId="{9A4FC23C-8CB1-D145-88B4-0A21D32E27BF}" type="pres">
      <dgm:prSet presAssocID="{F646074F-311C-7244-BFB4-D97A2031CE5A}" presName="LevelTwoTextNode" presStyleLbl="node4" presStyleIdx="5" presStyleCnt="12">
        <dgm:presLayoutVars>
          <dgm:chPref val="3"/>
        </dgm:presLayoutVars>
      </dgm:prSet>
      <dgm:spPr/>
    </dgm:pt>
    <dgm:pt modelId="{1CF8F7B5-951D-3B44-9AF6-BFA3D7341197}" type="pres">
      <dgm:prSet presAssocID="{F646074F-311C-7244-BFB4-D97A2031CE5A}" presName="level3hierChild" presStyleCnt="0"/>
      <dgm:spPr/>
    </dgm:pt>
    <dgm:pt modelId="{200C3E41-31E0-F049-BA6A-A312F3200024}" type="pres">
      <dgm:prSet presAssocID="{CDB14C0A-D408-AE4D-95FA-52224CCD8437}" presName="conn2-1" presStyleLbl="parChTrans1D3" presStyleIdx="3" presStyleCnt="6"/>
      <dgm:spPr/>
    </dgm:pt>
    <dgm:pt modelId="{EE8BB1DE-CDF5-9E4A-848D-E05C436F79FF}" type="pres">
      <dgm:prSet presAssocID="{CDB14C0A-D408-AE4D-95FA-52224CCD8437}" presName="connTx" presStyleLbl="parChTrans1D3" presStyleIdx="3" presStyleCnt="6"/>
      <dgm:spPr/>
    </dgm:pt>
    <dgm:pt modelId="{E4E4CC53-8C62-0940-826B-0FDB759E2AE5}" type="pres">
      <dgm:prSet presAssocID="{69B7DCA8-5857-F748-B4C1-D8D661F6E2DA}" presName="root2" presStyleCnt="0"/>
      <dgm:spPr/>
    </dgm:pt>
    <dgm:pt modelId="{90BC7FFE-F6CE-C94D-A54C-189822E92632}" type="pres">
      <dgm:prSet presAssocID="{69B7DCA8-5857-F748-B4C1-D8D661F6E2DA}" presName="LevelTwoTextNode" presStyleLbl="node3" presStyleIdx="3" presStyleCnt="6">
        <dgm:presLayoutVars>
          <dgm:chPref val="3"/>
        </dgm:presLayoutVars>
      </dgm:prSet>
      <dgm:spPr/>
    </dgm:pt>
    <dgm:pt modelId="{C072AD30-D313-084F-A8C1-C74BDB418C98}" type="pres">
      <dgm:prSet presAssocID="{69B7DCA8-5857-F748-B4C1-D8D661F6E2DA}" presName="level3hierChild" presStyleCnt="0"/>
      <dgm:spPr/>
    </dgm:pt>
    <dgm:pt modelId="{D2510217-D715-E84B-8EF2-91131F1C54CE}" type="pres">
      <dgm:prSet presAssocID="{019E4FF2-494D-B247-BEB0-F400B2FE9713}" presName="conn2-1" presStyleLbl="parChTrans1D4" presStyleIdx="6" presStyleCnt="12"/>
      <dgm:spPr/>
    </dgm:pt>
    <dgm:pt modelId="{9071A7EC-FE1E-C640-AACF-6ECD8D3A563A}" type="pres">
      <dgm:prSet presAssocID="{019E4FF2-494D-B247-BEB0-F400B2FE9713}" presName="connTx" presStyleLbl="parChTrans1D4" presStyleIdx="6" presStyleCnt="12"/>
      <dgm:spPr/>
    </dgm:pt>
    <dgm:pt modelId="{0CFC0FFE-C3A7-924C-BB47-82D11FE31FC4}" type="pres">
      <dgm:prSet presAssocID="{C05044CD-78FB-CE4C-9F3D-39347F062888}" presName="root2" presStyleCnt="0"/>
      <dgm:spPr/>
    </dgm:pt>
    <dgm:pt modelId="{FD13A2D9-0BB2-B942-8FD9-93021C6A2B70}" type="pres">
      <dgm:prSet presAssocID="{C05044CD-78FB-CE4C-9F3D-39347F062888}" presName="LevelTwoTextNode" presStyleLbl="node4" presStyleIdx="6" presStyleCnt="12">
        <dgm:presLayoutVars>
          <dgm:chPref val="3"/>
        </dgm:presLayoutVars>
      </dgm:prSet>
      <dgm:spPr/>
    </dgm:pt>
    <dgm:pt modelId="{4058DEA6-B2EA-B74E-97B5-1BE2BFCF1B26}" type="pres">
      <dgm:prSet presAssocID="{C05044CD-78FB-CE4C-9F3D-39347F062888}" presName="level3hierChild" presStyleCnt="0"/>
      <dgm:spPr/>
    </dgm:pt>
    <dgm:pt modelId="{03C74C39-25D4-094F-B21A-70099A3A319F}" type="pres">
      <dgm:prSet presAssocID="{37393CA2-4B6B-AD47-9EB8-0166680F0112}" presName="conn2-1" presStyleLbl="parChTrans1D4" presStyleIdx="7" presStyleCnt="12"/>
      <dgm:spPr/>
    </dgm:pt>
    <dgm:pt modelId="{6EE5C4E4-42AD-314A-ACDF-2A5C1F1D14D8}" type="pres">
      <dgm:prSet presAssocID="{37393CA2-4B6B-AD47-9EB8-0166680F0112}" presName="connTx" presStyleLbl="parChTrans1D4" presStyleIdx="7" presStyleCnt="12"/>
      <dgm:spPr/>
    </dgm:pt>
    <dgm:pt modelId="{17ADE11E-0CE3-7440-8241-D1C228A66761}" type="pres">
      <dgm:prSet presAssocID="{475FD11F-563D-8045-91EC-549D4362046D}" presName="root2" presStyleCnt="0"/>
      <dgm:spPr/>
    </dgm:pt>
    <dgm:pt modelId="{22FA1DAA-6BDA-214D-9EA5-B58543A2212B}" type="pres">
      <dgm:prSet presAssocID="{475FD11F-563D-8045-91EC-549D4362046D}" presName="LevelTwoTextNode" presStyleLbl="node4" presStyleIdx="7" presStyleCnt="12">
        <dgm:presLayoutVars>
          <dgm:chPref val="3"/>
        </dgm:presLayoutVars>
      </dgm:prSet>
      <dgm:spPr/>
    </dgm:pt>
    <dgm:pt modelId="{48AA076F-5D04-EF4E-BBD2-7EA35AAF9123}" type="pres">
      <dgm:prSet presAssocID="{475FD11F-563D-8045-91EC-549D4362046D}" presName="level3hierChild" presStyleCnt="0"/>
      <dgm:spPr/>
    </dgm:pt>
    <dgm:pt modelId="{657F78DF-2230-714B-8265-E6FEBFCCBB79}" type="pres">
      <dgm:prSet presAssocID="{DFB9B7CE-2CA4-9942-A940-0A39224CF500}" presName="conn2-1" presStyleLbl="parChTrans1D2" presStyleIdx="2" presStyleCnt="3"/>
      <dgm:spPr/>
    </dgm:pt>
    <dgm:pt modelId="{7F910EC5-D65A-A449-B777-C7DD9FEE7D55}" type="pres">
      <dgm:prSet presAssocID="{DFB9B7CE-2CA4-9942-A940-0A39224CF500}" presName="connTx" presStyleLbl="parChTrans1D2" presStyleIdx="2" presStyleCnt="3"/>
      <dgm:spPr/>
    </dgm:pt>
    <dgm:pt modelId="{BBADF259-311C-6B44-8D9A-83A41D8007F8}" type="pres">
      <dgm:prSet presAssocID="{EEDE29E6-0260-E648-AC65-95FB713ABEB0}" presName="root2" presStyleCnt="0"/>
      <dgm:spPr/>
    </dgm:pt>
    <dgm:pt modelId="{EFA70247-A513-F14B-83BF-7783583DA93C}" type="pres">
      <dgm:prSet presAssocID="{EEDE29E6-0260-E648-AC65-95FB713ABEB0}" presName="LevelTwoTextNode" presStyleLbl="node2" presStyleIdx="2" presStyleCnt="3">
        <dgm:presLayoutVars>
          <dgm:chPref val="3"/>
        </dgm:presLayoutVars>
      </dgm:prSet>
      <dgm:spPr/>
    </dgm:pt>
    <dgm:pt modelId="{4814FA7B-9726-6846-B0A4-B873861CE138}" type="pres">
      <dgm:prSet presAssocID="{EEDE29E6-0260-E648-AC65-95FB713ABEB0}" presName="level3hierChild" presStyleCnt="0"/>
      <dgm:spPr/>
    </dgm:pt>
    <dgm:pt modelId="{D1906AF4-CF37-3E4D-B34A-350B7D3D16DE}" type="pres">
      <dgm:prSet presAssocID="{8D183BC5-645C-EC40-970C-AA97897AF005}" presName="conn2-1" presStyleLbl="parChTrans1D3" presStyleIdx="4" presStyleCnt="6"/>
      <dgm:spPr/>
    </dgm:pt>
    <dgm:pt modelId="{BAE3D8BA-C6F3-2E48-8F30-2C7E4220078E}" type="pres">
      <dgm:prSet presAssocID="{8D183BC5-645C-EC40-970C-AA97897AF005}" presName="connTx" presStyleLbl="parChTrans1D3" presStyleIdx="4" presStyleCnt="6"/>
      <dgm:spPr/>
    </dgm:pt>
    <dgm:pt modelId="{FC8B6C71-D621-EB49-9411-6C5184743DBA}" type="pres">
      <dgm:prSet presAssocID="{16E9C105-0FC5-F44D-9032-DD13FF1641F0}" presName="root2" presStyleCnt="0"/>
      <dgm:spPr/>
    </dgm:pt>
    <dgm:pt modelId="{EC31C2B8-E019-054F-8999-5F205263B561}" type="pres">
      <dgm:prSet presAssocID="{16E9C105-0FC5-F44D-9032-DD13FF1641F0}" presName="LevelTwoTextNode" presStyleLbl="node3" presStyleIdx="4" presStyleCnt="6">
        <dgm:presLayoutVars>
          <dgm:chPref val="3"/>
        </dgm:presLayoutVars>
      </dgm:prSet>
      <dgm:spPr/>
    </dgm:pt>
    <dgm:pt modelId="{39376358-2C92-E844-9B0D-45E931DD6395}" type="pres">
      <dgm:prSet presAssocID="{16E9C105-0FC5-F44D-9032-DD13FF1641F0}" presName="level3hierChild" presStyleCnt="0"/>
      <dgm:spPr/>
    </dgm:pt>
    <dgm:pt modelId="{6A028C2F-E088-1949-96D7-F408F701CFAD}" type="pres">
      <dgm:prSet presAssocID="{D253BE8D-480E-6841-81B4-FD5BE89605E1}" presName="conn2-1" presStyleLbl="parChTrans1D4" presStyleIdx="8" presStyleCnt="12"/>
      <dgm:spPr/>
    </dgm:pt>
    <dgm:pt modelId="{60F09B87-1F10-124C-B063-B9FDB5E4C777}" type="pres">
      <dgm:prSet presAssocID="{D253BE8D-480E-6841-81B4-FD5BE89605E1}" presName="connTx" presStyleLbl="parChTrans1D4" presStyleIdx="8" presStyleCnt="12"/>
      <dgm:spPr/>
    </dgm:pt>
    <dgm:pt modelId="{7D2EAD79-2835-934C-9935-E95C236E7691}" type="pres">
      <dgm:prSet presAssocID="{F06875F7-1149-A441-B80D-F01684D221A7}" presName="root2" presStyleCnt="0"/>
      <dgm:spPr/>
    </dgm:pt>
    <dgm:pt modelId="{ACA717AE-E5AE-614F-851E-9D2F55FD6F8C}" type="pres">
      <dgm:prSet presAssocID="{F06875F7-1149-A441-B80D-F01684D221A7}" presName="LevelTwoTextNode" presStyleLbl="node4" presStyleIdx="8" presStyleCnt="12">
        <dgm:presLayoutVars>
          <dgm:chPref val="3"/>
        </dgm:presLayoutVars>
      </dgm:prSet>
      <dgm:spPr/>
    </dgm:pt>
    <dgm:pt modelId="{90C61ED8-1A42-7244-98A1-96AA6F1B53B9}" type="pres">
      <dgm:prSet presAssocID="{F06875F7-1149-A441-B80D-F01684D221A7}" presName="level3hierChild" presStyleCnt="0"/>
      <dgm:spPr/>
    </dgm:pt>
    <dgm:pt modelId="{180FD517-EB37-FD44-8A09-50CCC4498D3E}" type="pres">
      <dgm:prSet presAssocID="{A4A90225-4C96-1948-A29D-58ED77D90285}" presName="conn2-1" presStyleLbl="parChTrans1D4" presStyleIdx="9" presStyleCnt="12"/>
      <dgm:spPr/>
    </dgm:pt>
    <dgm:pt modelId="{7DE5CC7C-83BC-D747-B585-85E0639F2E7C}" type="pres">
      <dgm:prSet presAssocID="{A4A90225-4C96-1948-A29D-58ED77D90285}" presName="connTx" presStyleLbl="parChTrans1D4" presStyleIdx="9" presStyleCnt="12"/>
      <dgm:spPr/>
    </dgm:pt>
    <dgm:pt modelId="{81AD4B54-F44D-3249-9E70-955CA7A2ABEB}" type="pres">
      <dgm:prSet presAssocID="{FAFC1BA0-C2E3-154F-BFE6-ADFB23772207}" presName="root2" presStyleCnt="0"/>
      <dgm:spPr/>
    </dgm:pt>
    <dgm:pt modelId="{72F095B0-9128-0943-909D-BF0B88244E00}" type="pres">
      <dgm:prSet presAssocID="{FAFC1BA0-C2E3-154F-BFE6-ADFB23772207}" presName="LevelTwoTextNode" presStyleLbl="node4" presStyleIdx="9" presStyleCnt="12">
        <dgm:presLayoutVars>
          <dgm:chPref val="3"/>
        </dgm:presLayoutVars>
      </dgm:prSet>
      <dgm:spPr/>
    </dgm:pt>
    <dgm:pt modelId="{E091C95C-FDBB-6649-8872-DFABD6CF1CB7}" type="pres">
      <dgm:prSet presAssocID="{FAFC1BA0-C2E3-154F-BFE6-ADFB23772207}" presName="level3hierChild" presStyleCnt="0"/>
      <dgm:spPr/>
    </dgm:pt>
    <dgm:pt modelId="{1F48D9E1-F488-1C4C-86DB-F4959C28DD71}" type="pres">
      <dgm:prSet presAssocID="{4D895512-7A60-EF4C-BAD3-F43FD0ACDB90}" presName="conn2-1" presStyleLbl="parChTrans1D3" presStyleIdx="5" presStyleCnt="6"/>
      <dgm:spPr/>
    </dgm:pt>
    <dgm:pt modelId="{7898D8B7-6D6A-5C41-92F2-4561E9A0CDC4}" type="pres">
      <dgm:prSet presAssocID="{4D895512-7A60-EF4C-BAD3-F43FD0ACDB90}" presName="connTx" presStyleLbl="parChTrans1D3" presStyleIdx="5" presStyleCnt="6"/>
      <dgm:spPr/>
    </dgm:pt>
    <dgm:pt modelId="{8D03B2C5-B7ED-B244-92FE-29E6ECB128B7}" type="pres">
      <dgm:prSet presAssocID="{F33E2DD2-DBB7-4A46-8B23-B7A1A3F0C84F}" presName="root2" presStyleCnt="0"/>
      <dgm:spPr/>
    </dgm:pt>
    <dgm:pt modelId="{0177B441-3EFA-0144-8E87-9CC37A1A2BE2}" type="pres">
      <dgm:prSet presAssocID="{F33E2DD2-DBB7-4A46-8B23-B7A1A3F0C84F}" presName="LevelTwoTextNode" presStyleLbl="node3" presStyleIdx="5" presStyleCnt="6">
        <dgm:presLayoutVars>
          <dgm:chPref val="3"/>
        </dgm:presLayoutVars>
      </dgm:prSet>
      <dgm:spPr/>
    </dgm:pt>
    <dgm:pt modelId="{12F9FCA6-B98E-FA4B-B9D0-23F0C8E8FE66}" type="pres">
      <dgm:prSet presAssocID="{F33E2DD2-DBB7-4A46-8B23-B7A1A3F0C84F}" presName="level3hierChild" presStyleCnt="0"/>
      <dgm:spPr/>
    </dgm:pt>
    <dgm:pt modelId="{6E9908EA-B92A-DC4C-8D13-287CE2D28CC6}" type="pres">
      <dgm:prSet presAssocID="{3EB3831C-4D9F-2841-9CEC-F8A5D1F1DC30}" presName="conn2-1" presStyleLbl="parChTrans1D4" presStyleIdx="10" presStyleCnt="12"/>
      <dgm:spPr/>
    </dgm:pt>
    <dgm:pt modelId="{3AEFE389-C60D-AA49-890D-082A76648B92}" type="pres">
      <dgm:prSet presAssocID="{3EB3831C-4D9F-2841-9CEC-F8A5D1F1DC30}" presName="connTx" presStyleLbl="parChTrans1D4" presStyleIdx="10" presStyleCnt="12"/>
      <dgm:spPr/>
    </dgm:pt>
    <dgm:pt modelId="{5109D638-7404-1446-8AE8-3506C9C91AE6}" type="pres">
      <dgm:prSet presAssocID="{9BA771F2-6A6E-3640-B45F-226F61FA08E9}" presName="root2" presStyleCnt="0"/>
      <dgm:spPr/>
    </dgm:pt>
    <dgm:pt modelId="{965D9DFC-4E0D-B746-AA3D-868217C3C34E}" type="pres">
      <dgm:prSet presAssocID="{9BA771F2-6A6E-3640-B45F-226F61FA08E9}" presName="LevelTwoTextNode" presStyleLbl="node4" presStyleIdx="10" presStyleCnt="12">
        <dgm:presLayoutVars>
          <dgm:chPref val="3"/>
        </dgm:presLayoutVars>
      </dgm:prSet>
      <dgm:spPr/>
    </dgm:pt>
    <dgm:pt modelId="{08CD5340-CEE5-374B-94D6-BEADB1C3D271}" type="pres">
      <dgm:prSet presAssocID="{9BA771F2-6A6E-3640-B45F-226F61FA08E9}" presName="level3hierChild" presStyleCnt="0"/>
      <dgm:spPr/>
    </dgm:pt>
    <dgm:pt modelId="{259F1CA6-9355-074E-B73F-C36F97B0B7D7}" type="pres">
      <dgm:prSet presAssocID="{709C6CED-7F0C-2245-8B63-A44A2EFA2D10}" presName="conn2-1" presStyleLbl="parChTrans1D4" presStyleIdx="11" presStyleCnt="12"/>
      <dgm:spPr/>
    </dgm:pt>
    <dgm:pt modelId="{D50C8E03-0BA9-1A42-AF56-2C95C3BF67CA}" type="pres">
      <dgm:prSet presAssocID="{709C6CED-7F0C-2245-8B63-A44A2EFA2D10}" presName="connTx" presStyleLbl="parChTrans1D4" presStyleIdx="11" presStyleCnt="12"/>
      <dgm:spPr/>
    </dgm:pt>
    <dgm:pt modelId="{D9FEB3E9-2CC9-8D43-8351-CC2081B18ECD}" type="pres">
      <dgm:prSet presAssocID="{48BF3884-6DDB-734A-9D30-B0FF550114FE}" presName="root2" presStyleCnt="0"/>
      <dgm:spPr/>
    </dgm:pt>
    <dgm:pt modelId="{8FA5E500-4618-F844-9F50-11CD4BA9D4F9}" type="pres">
      <dgm:prSet presAssocID="{48BF3884-6DDB-734A-9D30-B0FF550114FE}" presName="LevelTwoTextNode" presStyleLbl="node4" presStyleIdx="11" presStyleCnt="12">
        <dgm:presLayoutVars>
          <dgm:chPref val="3"/>
        </dgm:presLayoutVars>
      </dgm:prSet>
      <dgm:spPr/>
    </dgm:pt>
    <dgm:pt modelId="{F0752F34-B768-994C-9A1D-E0B3E1C0F3CF}" type="pres">
      <dgm:prSet presAssocID="{48BF3884-6DDB-734A-9D30-B0FF550114FE}" presName="level3hierChild" presStyleCnt="0"/>
      <dgm:spPr/>
    </dgm:pt>
  </dgm:ptLst>
  <dgm:cxnLst>
    <dgm:cxn modelId="{D3A21F00-6FFF-CE4D-AF6A-698FE96283B7}" type="presOf" srcId="{F646074F-311C-7244-BFB4-D97A2031CE5A}" destId="{9A4FC23C-8CB1-D145-88B4-0A21D32E27BF}" srcOrd="0" destOrd="0" presId="urn:microsoft.com/office/officeart/2005/8/layout/hierarchy2"/>
    <dgm:cxn modelId="{FB059200-8A53-FA43-8BCC-8DD46723767A}" type="presOf" srcId="{9477742E-E619-8F43-8754-9767972AB70D}" destId="{ED8056FD-0951-F341-8BBF-7F1FA99E109F}" srcOrd="0" destOrd="0" presId="urn:microsoft.com/office/officeart/2005/8/layout/hierarchy2"/>
    <dgm:cxn modelId="{73AA3806-4FE0-B541-8EF5-4062F9B59446}" type="presOf" srcId="{D8C320BC-20A7-4F4C-B7C7-4DCD287762BA}" destId="{0FFE9448-3F93-E84F-8410-809567A336CF}" srcOrd="0" destOrd="0" presId="urn:microsoft.com/office/officeart/2005/8/layout/hierarchy2"/>
    <dgm:cxn modelId="{AFE74309-F335-5D42-B734-C9E37CE41A46}" srcId="{2A3F5157-58CE-E848-9839-941DDFF300B9}" destId="{604277F7-A0EC-F443-BF80-ED2F30EAF588}" srcOrd="0" destOrd="0" parTransId="{C5B8663F-3986-F040-808C-523CB577C854}" sibTransId="{78337C6B-2DBE-3349-BBCE-3B1AF49CC60C}"/>
    <dgm:cxn modelId="{9B9E8E0A-60C6-A547-BAB1-8F73D12EDAE4}" type="presOf" srcId="{C05044CD-78FB-CE4C-9F3D-39347F062888}" destId="{FD13A2D9-0BB2-B942-8FD9-93021C6A2B70}" srcOrd="0" destOrd="0" presId="urn:microsoft.com/office/officeart/2005/8/layout/hierarchy2"/>
    <dgm:cxn modelId="{A4DB4F11-4379-0B4E-8974-43D3FF821CFD}" srcId="{D2B8A5B9-6AA4-E448-A09A-880AF3D67C39}" destId="{B9392A03-361D-2C47-9371-127F8CFEA501}" srcOrd="0" destOrd="0" parTransId="{E1CFD0EF-9761-C347-A696-DB7318AECF07}" sibTransId="{3EAA0386-6F63-6343-8908-230E1A332C1C}"/>
    <dgm:cxn modelId="{0F569511-C42E-7D43-A593-391B30716412}" srcId="{EEDE29E6-0260-E648-AC65-95FB713ABEB0}" destId="{16E9C105-0FC5-F44D-9032-DD13FF1641F0}" srcOrd="0" destOrd="0" parTransId="{8D183BC5-645C-EC40-970C-AA97897AF005}" sibTransId="{B9428BE4-3EAA-864D-A807-00698D6552C3}"/>
    <dgm:cxn modelId="{1A12BC24-B2CA-DC45-AA96-988DC3E3593A}" srcId="{9C3BE4DE-25ED-C545-BE3E-2C87275DA394}" destId="{6F1944C2-E2FF-274C-BF2F-497B1CF1F047}" srcOrd="0" destOrd="0" parTransId="{81AC4F6F-17F4-5E45-B67E-C5FA2DCEA527}" sibTransId="{2D7F43D5-8828-0242-BD63-7E09755E8DDE}"/>
    <dgm:cxn modelId="{5D3C2426-0F86-5046-B238-B3BF921A5B15}" type="presOf" srcId="{6F1944C2-E2FF-274C-BF2F-497B1CF1F047}" destId="{063760C1-38D1-3248-B6B3-FDBDD05B7DD4}" srcOrd="0" destOrd="0" presId="urn:microsoft.com/office/officeart/2005/8/layout/hierarchy2"/>
    <dgm:cxn modelId="{37729728-F5A8-454C-BEC4-BD5578E50A5C}" srcId="{F33E2DD2-DBB7-4A46-8B23-B7A1A3F0C84F}" destId="{9BA771F2-6A6E-3640-B45F-226F61FA08E9}" srcOrd="0" destOrd="0" parTransId="{3EB3831C-4D9F-2841-9CEC-F8A5D1F1DC30}" sibTransId="{55582E93-1DBA-764E-B1B1-B109CFA966C9}"/>
    <dgm:cxn modelId="{001F8D30-2C36-4E49-B121-E081D52C2FD2}" type="presOf" srcId="{3EB3831C-4D9F-2841-9CEC-F8A5D1F1DC30}" destId="{3AEFE389-C60D-AA49-890D-082A76648B92}" srcOrd="1" destOrd="0" presId="urn:microsoft.com/office/officeart/2005/8/layout/hierarchy2"/>
    <dgm:cxn modelId="{EE612233-5870-DC43-8028-70B00FC3E4F0}" srcId="{2A3F5157-58CE-E848-9839-941DDFF300B9}" destId="{69B7DCA8-5857-F748-B4C1-D8D661F6E2DA}" srcOrd="1" destOrd="0" parTransId="{CDB14C0A-D408-AE4D-95FA-52224CCD8437}" sibTransId="{9733E648-AD10-194C-AC27-4859EE732540}"/>
    <dgm:cxn modelId="{40B9E033-B373-BC46-BE6A-FCA3D79A19E9}" type="presOf" srcId="{AAB42C03-77DC-2347-99D7-419D79DFAFD6}" destId="{D296B94A-AA10-7A47-8E33-794AECEE2F01}" srcOrd="0" destOrd="0" presId="urn:microsoft.com/office/officeart/2005/8/layout/hierarchy2"/>
    <dgm:cxn modelId="{54BCD434-B39E-C449-BE47-39B38130B837}" type="presOf" srcId="{E1CFD0EF-9761-C347-A696-DB7318AECF07}" destId="{BFCD426E-4373-6E4F-8B2E-EBE86E52E813}" srcOrd="0" destOrd="0" presId="urn:microsoft.com/office/officeart/2005/8/layout/hierarchy2"/>
    <dgm:cxn modelId="{5D462B36-82F6-7441-A162-080B3134E646}" srcId="{EEDE29E6-0260-E648-AC65-95FB713ABEB0}" destId="{F33E2DD2-DBB7-4A46-8B23-B7A1A3F0C84F}" srcOrd="1" destOrd="0" parTransId="{4D895512-7A60-EF4C-BAD3-F43FD0ACDB90}" sibTransId="{A4F04691-89A6-6A4D-A5B1-0D3593961392}"/>
    <dgm:cxn modelId="{8C48173E-7EC6-6744-BE44-B7A65886AD24}" type="presOf" srcId="{D412ABD8-CF23-AA49-B00A-4E5A4C35FF3D}" destId="{E5C574F5-6255-2247-B7E6-731620EEC3B2}" srcOrd="1" destOrd="0" presId="urn:microsoft.com/office/officeart/2005/8/layout/hierarchy2"/>
    <dgm:cxn modelId="{D0930F40-BA16-D442-9555-3BF6DBCEAE63}" type="presOf" srcId="{EEDE29E6-0260-E648-AC65-95FB713ABEB0}" destId="{EFA70247-A513-F14B-83BF-7783583DA93C}" srcOrd="0" destOrd="0" presId="urn:microsoft.com/office/officeart/2005/8/layout/hierarchy2"/>
    <dgm:cxn modelId="{F9A2C840-3D6A-E849-89FB-A2E2AC228EFF}" type="presOf" srcId="{4D895512-7A60-EF4C-BAD3-F43FD0ACDB90}" destId="{1F48D9E1-F488-1C4C-86DB-F4959C28DD71}" srcOrd="0" destOrd="0" presId="urn:microsoft.com/office/officeart/2005/8/layout/hierarchy2"/>
    <dgm:cxn modelId="{DDAE9E5F-D075-2949-8CBA-609B118C422F}" type="presOf" srcId="{C5B8663F-3986-F040-808C-523CB577C854}" destId="{1AE0293A-4AFF-6042-B2F8-7FFE51261E6B}" srcOrd="0" destOrd="0" presId="urn:microsoft.com/office/officeart/2005/8/layout/hierarchy2"/>
    <dgm:cxn modelId="{07E0E160-F5F0-6941-A7F6-F3AC03CEAB3B}" srcId="{16E9C105-0FC5-F44D-9032-DD13FF1641F0}" destId="{F06875F7-1149-A441-B80D-F01684D221A7}" srcOrd="0" destOrd="0" parTransId="{D253BE8D-480E-6841-81B4-FD5BE89605E1}" sibTransId="{DC3143DD-3A08-1340-8B3C-BEC50E59B2FA}"/>
    <dgm:cxn modelId="{9084E763-2527-F647-9B1C-39A6A9AB1CB5}" type="presOf" srcId="{A4A90225-4C96-1948-A29D-58ED77D90285}" destId="{7DE5CC7C-83BC-D747-B585-85E0639F2E7C}" srcOrd="1" destOrd="0" presId="urn:microsoft.com/office/officeart/2005/8/layout/hierarchy2"/>
    <dgm:cxn modelId="{4B088E64-7B4E-8040-99F7-350DFDED8A9D}" type="presOf" srcId="{CDB14C0A-D408-AE4D-95FA-52224CCD8437}" destId="{EE8BB1DE-CDF5-9E4A-848D-E05C436F79FF}" srcOrd="1" destOrd="0" presId="urn:microsoft.com/office/officeart/2005/8/layout/hierarchy2"/>
    <dgm:cxn modelId="{4CD40C65-2C7D-F942-A36C-8E300D7CA643}" type="presOf" srcId="{D253BE8D-480E-6841-81B4-FD5BE89605E1}" destId="{6A028C2F-E088-1949-96D7-F408F701CFAD}" srcOrd="0" destOrd="0" presId="urn:microsoft.com/office/officeart/2005/8/layout/hierarchy2"/>
    <dgm:cxn modelId="{FEA9DD47-841E-DF48-AF49-647C29EA0FB1}" type="presOf" srcId="{AAB42C03-77DC-2347-99D7-419D79DFAFD6}" destId="{A61426BA-9E32-3D42-AB8B-AD2E7CC1E261}" srcOrd="1" destOrd="0" presId="urn:microsoft.com/office/officeart/2005/8/layout/hierarchy2"/>
    <dgm:cxn modelId="{772D8C49-168D-7A43-B1AB-9634E02F2DEF}" type="presOf" srcId="{37393CA2-4B6B-AD47-9EB8-0166680F0112}" destId="{03C74C39-25D4-094F-B21A-70099A3A319F}" srcOrd="0" destOrd="0" presId="urn:microsoft.com/office/officeart/2005/8/layout/hierarchy2"/>
    <dgm:cxn modelId="{3A389972-AF3E-0E49-A713-8DC5A716EAB4}" srcId="{9C3BE4DE-25ED-C545-BE3E-2C87275DA394}" destId="{B021DADE-4F1A-7844-BE52-8E3C7F26A59F}" srcOrd="1" destOrd="0" parTransId="{A7DD0124-8105-434A-AF20-C5B2B9132572}" sibTransId="{5D255B77-BF20-C640-8D17-7F3CAFCE5D12}"/>
    <dgm:cxn modelId="{CB006474-5F1B-CF4C-B080-9394D8C22C35}" type="presOf" srcId="{D2B8A5B9-6AA4-E448-A09A-880AF3D67C39}" destId="{7DBB8A15-6F0E-E245-9C59-D86F3B47BF1B}" srcOrd="0" destOrd="0" presId="urn:microsoft.com/office/officeart/2005/8/layout/hierarchy2"/>
    <dgm:cxn modelId="{4BE56F57-9283-6A41-B526-F3F79F16AB22}" type="presOf" srcId="{00AB3FE3-4584-2B49-B7C3-D30368C15220}" destId="{AF7D3512-9D88-AF41-8FCE-DC12FAF52028}" srcOrd="1" destOrd="0" presId="urn:microsoft.com/office/officeart/2005/8/layout/hierarchy2"/>
    <dgm:cxn modelId="{CE65FE78-8289-2646-B14F-A2438528B30F}" type="presOf" srcId="{B9392A03-361D-2C47-9371-127F8CFEA501}" destId="{94474769-943F-2A42-9DDE-7026202DFAE0}" srcOrd="0" destOrd="0" presId="urn:microsoft.com/office/officeart/2005/8/layout/hierarchy2"/>
    <dgm:cxn modelId="{68C44E7C-B8B2-9447-9B58-EF861E1C5A8D}" type="presOf" srcId="{8D183BC5-645C-EC40-970C-AA97897AF005}" destId="{BAE3D8BA-C6F3-2E48-8F30-2C7E4220078E}" srcOrd="1" destOrd="0" presId="urn:microsoft.com/office/officeart/2005/8/layout/hierarchy2"/>
    <dgm:cxn modelId="{F21A2983-4621-7742-AAE4-6B60314F1B77}" type="presOf" srcId="{00AB3FE3-4584-2B49-B7C3-D30368C15220}" destId="{CF07E36E-90E7-C943-9032-97A65F50089D}" srcOrd="0" destOrd="0" presId="urn:microsoft.com/office/officeart/2005/8/layout/hierarchy2"/>
    <dgm:cxn modelId="{A0671588-5AFD-8946-BD22-794F25988F68}" type="presOf" srcId="{A7DD0124-8105-434A-AF20-C5B2B9132572}" destId="{C394B1DC-8B8E-AB48-BA42-7B127AE7E9F6}" srcOrd="0" destOrd="0" presId="urn:microsoft.com/office/officeart/2005/8/layout/hierarchy2"/>
    <dgm:cxn modelId="{83D1458B-1E33-9C4E-8FD9-6C73E63A3CCE}" type="presOf" srcId="{37393CA2-4B6B-AD47-9EB8-0166680F0112}" destId="{6EE5C4E4-42AD-314A-ACDF-2A5C1F1D14D8}" srcOrd="1" destOrd="0" presId="urn:microsoft.com/office/officeart/2005/8/layout/hierarchy2"/>
    <dgm:cxn modelId="{45814E8C-C1AA-BA49-B49A-FA19E87E1926}" srcId="{604277F7-A0EC-F443-BF80-ED2F30EAF588}" destId="{8D81931A-6F0B-144C-8407-A42711DACD99}" srcOrd="0" destOrd="0" parTransId="{D412ABD8-CF23-AA49-B00A-4E5A4C35FF3D}" sibTransId="{686E435D-2D54-1541-87AA-E92497718B77}"/>
    <dgm:cxn modelId="{0D35478D-2392-1D45-BA96-1ADE3E50DFB6}" type="presOf" srcId="{81AC4F6F-17F4-5E45-B67E-C5FA2DCEA527}" destId="{291BE317-9ED0-B945-AAA5-82FC47CC49AC}" srcOrd="1" destOrd="0" presId="urn:microsoft.com/office/officeart/2005/8/layout/hierarchy2"/>
    <dgm:cxn modelId="{B3786B90-C3F2-1B4B-86DB-7CAFFE513A19}" type="presOf" srcId="{9BA771F2-6A6E-3640-B45F-226F61FA08E9}" destId="{965D9DFC-4E0D-B746-AA3D-868217C3C34E}" srcOrd="0" destOrd="0" presId="urn:microsoft.com/office/officeart/2005/8/layout/hierarchy2"/>
    <dgm:cxn modelId="{FFDA9991-85F7-E24E-A584-F1B7D26B20D4}" type="presOf" srcId="{FAFC1BA0-C2E3-154F-BFE6-ADFB23772207}" destId="{72F095B0-9128-0943-909D-BF0B88244E00}" srcOrd="0" destOrd="0" presId="urn:microsoft.com/office/officeart/2005/8/layout/hierarchy2"/>
    <dgm:cxn modelId="{4ACAA794-5AE4-A149-839E-9B494C224045}" type="presOf" srcId="{019E4FF2-494D-B247-BEB0-F400B2FE9713}" destId="{9071A7EC-FE1E-C640-AACF-6ECD8D3A563A}" srcOrd="1" destOrd="0" presId="urn:microsoft.com/office/officeart/2005/8/layout/hierarchy2"/>
    <dgm:cxn modelId="{5746BA97-599D-A640-8156-BDCB2AF0986B}" type="presOf" srcId="{2BCA185A-B200-8641-A8C3-BA1A70A4C00F}" destId="{1F398072-16B4-1B46-B039-F5A822A27EB7}" srcOrd="0" destOrd="0" presId="urn:microsoft.com/office/officeart/2005/8/layout/hierarchy2"/>
    <dgm:cxn modelId="{878AAF99-A8AB-4441-B1C2-44B5D7CAA257}" type="presOf" srcId="{F06875F7-1149-A441-B80D-F01684D221A7}" destId="{ACA717AE-E5AE-614F-851E-9D2F55FD6F8C}" srcOrd="0" destOrd="0" presId="urn:microsoft.com/office/officeart/2005/8/layout/hierarchy2"/>
    <dgm:cxn modelId="{238E6B9B-6043-6542-95A8-77F455B565BC}" type="presOf" srcId="{8D81931A-6F0B-144C-8407-A42711DACD99}" destId="{EE3B87AC-7C97-5345-9EE8-0734DEE21A25}" srcOrd="0" destOrd="0" presId="urn:microsoft.com/office/officeart/2005/8/layout/hierarchy2"/>
    <dgm:cxn modelId="{63E9779C-FC13-B34A-8EF6-42F8599A4B1E}" srcId="{B9392A03-361D-2C47-9371-127F8CFEA501}" destId="{56A9BD06-4D1E-204D-AD2E-D78DF199AC9E}" srcOrd="1" destOrd="0" parTransId="{00AB3FE3-4584-2B49-B7C3-D30368C15220}" sibTransId="{B2E641F5-CBEA-474C-9456-718021EF2820}"/>
    <dgm:cxn modelId="{108E55A1-D90F-8E4C-9499-8264694DBB02}" type="presOf" srcId="{F33E2DD2-DBB7-4A46-8B23-B7A1A3F0C84F}" destId="{0177B441-3EFA-0144-8E87-9CC37A1A2BE2}" srcOrd="0" destOrd="0" presId="urn:microsoft.com/office/officeart/2005/8/layout/hierarchy2"/>
    <dgm:cxn modelId="{122822A3-2465-294F-BCC5-78551C5997EC}" type="presOf" srcId="{692C037E-558E-8E44-A754-1CF45F584452}" destId="{7DCB7D4B-F89A-1F46-8201-E1967A32DAAF}" srcOrd="1" destOrd="0" presId="urn:microsoft.com/office/officeart/2005/8/layout/hierarchy2"/>
    <dgm:cxn modelId="{2794E3A5-301A-324D-9EF1-4B67A5937799}" type="presOf" srcId="{8D183BC5-645C-EC40-970C-AA97897AF005}" destId="{D1906AF4-CF37-3E4D-B34A-350B7D3D16DE}" srcOrd="0" destOrd="0" presId="urn:microsoft.com/office/officeart/2005/8/layout/hierarchy2"/>
    <dgm:cxn modelId="{8F5971A8-3144-C846-8C78-B83D7B9E5AD0}" type="presOf" srcId="{C287A395-4FF5-144B-A080-E10D83623072}" destId="{B28A6263-B460-E64D-BF2C-9924C6BD8149}" srcOrd="0" destOrd="0" presId="urn:microsoft.com/office/officeart/2005/8/layout/hierarchy2"/>
    <dgm:cxn modelId="{94DE54A9-14B4-4448-AC53-31C6659113A7}" srcId="{69B7DCA8-5857-F748-B4C1-D8D661F6E2DA}" destId="{C05044CD-78FB-CE4C-9F3D-39347F062888}" srcOrd="0" destOrd="0" parTransId="{019E4FF2-494D-B247-BEB0-F400B2FE9713}" sibTransId="{D45B99F1-4DA9-BB43-B67B-1D76E9F313FA}"/>
    <dgm:cxn modelId="{84EBF6AA-EA01-3644-A454-82836ABE40E3}" type="presOf" srcId="{48BF3884-6DDB-734A-9D30-B0FF550114FE}" destId="{8FA5E500-4618-F844-9F50-11CD4BA9D4F9}" srcOrd="0" destOrd="0" presId="urn:microsoft.com/office/officeart/2005/8/layout/hierarchy2"/>
    <dgm:cxn modelId="{6E9DFFAA-1891-4349-850D-1EA0534D6AC9}" type="presOf" srcId="{709C6CED-7F0C-2245-8B63-A44A2EFA2D10}" destId="{D50C8E03-0BA9-1A42-AF56-2C95C3BF67CA}" srcOrd="1" destOrd="0" presId="urn:microsoft.com/office/officeart/2005/8/layout/hierarchy2"/>
    <dgm:cxn modelId="{BE1BACAB-6C08-CE43-A207-0C05CA4104F8}" type="presOf" srcId="{475FD11F-563D-8045-91EC-549D4362046D}" destId="{22FA1DAA-6BDA-214D-9EA5-B58543A2212B}" srcOrd="0" destOrd="0" presId="urn:microsoft.com/office/officeart/2005/8/layout/hierarchy2"/>
    <dgm:cxn modelId="{4D1607AC-B3F4-FF42-99A3-7F9C869226D0}" srcId="{D8C320BC-20A7-4F4C-B7C7-4DCD287762BA}" destId="{2A3F5157-58CE-E848-9839-941DDFF300B9}" srcOrd="1" destOrd="0" parTransId="{AD55834D-C4BC-2A41-88C9-0FD415C20B6B}" sibTransId="{625861F5-F4D6-1B4C-8863-763170366481}"/>
    <dgm:cxn modelId="{C15B15AC-5527-5347-A050-93AE97528928}" srcId="{16E9C105-0FC5-F44D-9032-DD13FF1641F0}" destId="{FAFC1BA0-C2E3-154F-BFE6-ADFB23772207}" srcOrd="1" destOrd="0" parTransId="{A4A90225-4C96-1948-A29D-58ED77D90285}" sibTransId="{4876120D-8808-8846-BF9C-24999B6DC179}"/>
    <dgm:cxn modelId="{7EAA9CAF-3A4E-824C-86E1-F0DEF1C2C11C}" type="presOf" srcId="{2BCA185A-B200-8641-A8C3-BA1A70A4C00F}" destId="{1974FF08-5DA3-444B-BD1F-8139B79B1B35}" srcOrd="1" destOrd="0" presId="urn:microsoft.com/office/officeart/2005/8/layout/hierarchy2"/>
    <dgm:cxn modelId="{F17137B0-EE34-FD4B-86BF-006AB3B8535B}" type="presOf" srcId="{69B7DCA8-5857-F748-B4C1-D8D661F6E2DA}" destId="{90BC7FFE-F6CE-C94D-A54C-189822E92632}" srcOrd="0" destOrd="0" presId="urn:microsoft.com/office/officeart/2005/8/layout/hierarchy2"/>
    <dgm:cxn modelId="{022C77B1-FDBA-8048-AB4E-83CCBC4CA48F}" type="presOf" srcId="{692C037E-558E-8E44-A754-1CF45F584452}" destId="{4D2C9932-4E8C-C448-8CB8-D6A9AA10A655}" srcOrd="0" destOrd="0" presId="urn:microsoft.com/office/officeart/2005/8/layout/hierarchy2"/>
    <dgm:cxn modelId="{8FEE0AB3-7423-D94E-90FE-D6261B2524DC}" type="presOf" srcId="{C5B8663F-3986-F040-808C-523CB577C854}" destId="{70D8E514-1C62-B24F-AAB1-3C2A52B85DFD}" srcOrd="1" destOrd="0" presId="urn:microsoft.com/office/officeart/2005/8/layout/hierarchy2"/>
    <dgm:cxn modelId="{ED9153B8-BE01-0D4C-A505-EEC1394CC98B}" type="presOf" srcId="{D412ABD8-CF23-AA49-B00A-4E5A4C35FF3D}" destId="{440D2DBE-477E-B045-BF59-86425F15D64C}" srcOrd="0" destOrd="0" presId="urn:microsoft.com/office/officeart/2005/8/layout/hierarchy2"/>
    <dgm:cxn modelId="{B2223DB9-A74E-6F41-8312-6EB214C65F00}" type="presOf" srcId="{604277F7-A0EC-F443-BF80-ED2F30EAF588}" destId="{A8EEF130-2B98-364F-A9A1-912AB48252F6}" srcOrd="0" destOrd="0" presId="urn:microsoft.com/office/officeart/2005/8/layout/hierarchy2"/>
    <dgm:cxn modelId="{57228CBA-9EAB-EF44-AEA4-067B6CA08215}" type="presOf" srcId="{AD55834D-C4BC-2A41-88C9-0FD415C20B6B}" destId="{7F160F2F-39E2-474A-802F-B6237100F890}" srcOrd="0" destOrd="0" presId="urn:microsoft.com/office/officeart/2005/8/layout/hierarchy2"/>
    <dgm:cxn modelId="{AC7405BF-EDA4-B343-AACF-2C0C6A2F6CF8}" type="presOf" srcId="{709C6CED-7F0C-2245-8B63-A44A2EFA2D10}" destId="{259F1CA6-9355-074E-B73F-C36F97B0B7D7}" srcOrd="0" destOrd="0" presId="urn:microsoft.com/office/officeart/2005/8/layout/hierarchy2"/>
    <dgm:cxn modelId="{9E0F4DBF-85F7-5A4E-9D3F-EB497533DDAF}" type="presOf" srcId="{AD55834D-C4BC-2A41-88C9-0FD415C20B6B}" destId="{DB1DBD3C-4647-9B48-9E3F-EE5FE020E8D1}" srcOrd="1" destOrd="0" presId="urn:microsoft.com/office/officeart/2005/8/layout/hierarchy2"/>
    <dgm:cxn modelId="{9399BEC2-0B7D-9B4A-9841-D9171F056D7D}" type="presOf" srcId="{16E9C105-0FC5-F44D-9032-DD13FF1641F0}" destId="{EC31C2B8-E019-054F-8999-5F205263B561}" srcOrd="0" destOrd="0" presId="urn:microsoft.com/office/officeart/2005/8/layout/hierarchy2"/>
    <dgm:cxn modelId="{BC6053C4-F2E3-C142-B8B4-1B9E8E7C2CE4}" type="presOf" srcId="{B021DADE-4F1A-7844-BE52-8E3C7F26A59F}" destId="{0239BE32-A6EC-644C-9714-CAE3A39015F5}" srcOrd="0" destOrd="0" presId="urn:microsoft.com/office/officeart/2005/8/layout/hierarchy2"/>
    <dgm:cxn modelId="{3C1A8DC7-67E2-DE42-959D-ADEB6CC068D2}" type="presOf" srcId="{A4A90225-4C96-1948-A29D-58ED77D90285}" destId="{180FD517-EB37-FD44-8A09-50CCC4498D3E}" srcOrd="0" destOrd="0" presId="urn:microsoft.com/office/officeart/2005/8/layout/hierarchy2"/>
    <dgm:cxn modelId="{DB0FFFCB-8A2F-B940-942D-5A89E5320C32}" srcId="{D8C320BC-20A7-4F4C-B7C7-4DCD287762BA}" destId="{D2B8A5B9-6AA4-E448-A09A-880AF3D67C39}" srcOrd="0" destOrd="0" parTransId="{2BCA185A-B200-8641-A8C3-BA1A70A4C00F}" sibTransId="{9A6F1FE7-E5A3-4A43-AB2E-5739EB0DBE33}"/>
    <dgm:cxn modelId="{0D3F30CE-6137-5044-B7FA-C2671ECF053D}" type="presOf" srcId="{E1CFD0EF-9761-C347-A696-DB7318AECF07}" destId="{56317294-C3C6-8E47-BCA1-134D26C95F20}" srcOrd="1" destOrd="0" presId="urn:microsoft.com/office/officeart/2005/8/layout/hierarchy2"/>
    <dgm:cxn modelId="{F33170D4-FE15-8A4E-88AA-8C2B93680E47}" srcId="{D2B8A5B9-6AA4-E448-A09A-880AF3D67C39}" destId="{9C3BE4DE-25ED-C545-BE3E-2C87275DA394}" srcOrd="1" destOrd="0" parTransId="{C287A395-4FF5-144B-A080-E10D83623072}" sibTransId="{07BAC4B7-0699-3548-8009-0DC1B2E7A353}"/>
    <dgm:cxn modelId="{4D7502D6-0A92-044C-AE80-F125E7C4C496}" type="presOf" srcId="{16084D5A-22FC-5A42-B029-7F2679180066}" destId="{7F9FA5A0-5159-3C4F-BA40-D82F24E20E5D}" srcOrd="0" destOrd="0" presId="urn:microsoft.com/office/officeart/2005/8/layout/hierarchy2"/>
    <dgm:cxn modelId="{187B35D7-18A6-4C4E-8452-15CC9CDAC512}" type="presOf" srcId="{CDB14C0A-D408-AE4D-95FA-52224CCD8437}" destId="{200C3E41-31E0-F049-BA6A-A312F3200024}" srcOrd="0" destOrd="0" presId="urn:microsoft.com/office/officeart/2005/8/layout/hierarchy2"/>
    <dgm:cxn modelId="{30BD81D7-5097-6045-B326-BE986E6AC49E}" srcId="{69B7DCA8-5857-F748-B4C1-D8D661F6E2DA}" destId="{475FD11F-563D-8045-91EC-549D4362046D}" srcOrd="1" destOrd="0" parTransId="{37393CA2-4B6B-AD47-9EB8-0166680F0112}" sibTransId="{104B45F0-A047-AC4D-9B8C-00E89B9A5E6F}"/>
    <dgm:cxn modelId="{12258AD8-6673-8D43-897A-E2EDF3A45EA9}" srcId="{604277F7-A0EC-F443-BF80-ED2F30EAF588}" destId="{F646074F-311C-7244-BFB4-D97A2031CE5A}" srcOrd="1" destOrd="0" parTransId="{AAB42C03-77DC-2347-99D7-419D79DFAFD6}" sibTransId="{8222E75A-8B0B-D64D-A4F7-EA093D4D21FA}"/>
    <dgm:cxn modelId="{83280DD9-9BCA-6A4A-9699-E717EB3A73E3}" srcId="{F33E2DD2-DBB7-4A46-8B23-B7A1A3F0C84F}" destId="{48BF3884-6DDB-734A-9D30-B0FF550114FE}" srcOrd="1" destOrd="0" parTransId="{709C6CED-7F0C-2245-8B63-A44A2EFA2D10}" sibTransId="{82850124-C28B-2A41-B63C-5F9390C058A8}"/>
    <dgm:cxn modelId="{2E1AFEDA-28ED-5F4E-973C-79C425F0DE01}" type="presOf" srcId="{4D895512-7A60-EF4C-BAD3-F43FD0ACDB90}" destId="{7898D8B7-6D6A-5C41-92F2-4561E9A0CDC4}" srcOrd="1" destOrd="0" presId="urn:microsoft.com/office/officeart/2005/8/layout/hierarchy2"/>
    <dgm:cxn modelId="{A25B6DDB-5D80-154C-81F4-44D77548D7E5}" type="presOf" srcId="{C287A395-4FF5-144B-A080-E10D83623072}" destId="{852478B3-04DA-E04D-AC25-5261C319A551}" srcOrd="1" destOrd="0" presId="urn:microsoft.com/office/officeart/2005/8/layout/hierarchy2"/>
    <dgm:cxn modelId="{F0B071DB-274B-BE4C-B2DE-68D9916B740B}" type="presOf" srcId="{81AC4F6F-17F4-5E45-B67E-C5FA2DCEA527}" destId="{D75C3DEC-4FC1-9046-8AA2-F99480FA8B3C}" srcOrd="0" destOrd="0" presId="urn:microsoft.com/office/officeart/2005/8/layout/hierarchy2"/>
    <dgm:cxn modelId="{7FED44DF-3C8F-F643-85DA-0E6C2BB52542}" type="presOf" srcId="{3EB3831C-4D9F-2841-9CEC-F8A5D1F1DC30}" destId="{6E9908EA-B92A-DC4C-8D13-287CE2D28CC6}" srcOrd="0" destOrd="0" presId="urn:microsoft.com/office/officeart/2005/8/layout/hierarchy2"/>
    <dgm:cxn modelId="{E470A6E1-8290-4F47-906B-B2DEFC78BFFB}" srcId="{D8C320BC-20A7-4F4C-B7C7-4DCD287762BA}" destId="{EEDE29E6-0260-E648-AC65-95FB713ABEB0}" srcOrd="2" destOrd="0" parTransId="{DFB9B7CE-2CA4-9942-A940-0A39224CF500}" sibTransId="{8E1FA4A7-1A5D-734E-81EE-6C1AF88011CC}"/>
    <dgm:cxn modelId="{323384E8-A4F0-2648-B6B6-D8C6A795A909}" type="presOf" srcId="{A7DD0124-8105-434A-AF20-C5B2B9132572}" destId="{AE5EDD3A-B93C-064C-B58B-67A1E3922CCB}" srcOrd="1" destOrd="0" presId="urn:microsoft.com/office/officeart/2005/8/layout/hierarchy2"/>
    <dgm:cxn modelId="{4E8CBAE8-8A89-2F41-9611-1C48E5E73F3F}" type="presOf" srcId="{9C3BE4DE-25ED-C545-BE3E-2C87275DA394}" destId="{FDB8D4BB-989D-B341-8AA0-C218C579ADE5}" srcOrd="0" destOrd="0" presId="urn:microsoft.com/office/officeart/2005/8/layout/hierarchy2"/>
    <dgm:cxn modelId="{68EA67EA-11FA-7741-A333-B7F968008BF4}" type="presOf" srcId="{DFB9B7CE-2CA4-9942-A940-0A39224CF500}" destId="{657F78DF-2230-714B-8265-E6FEBFCCBB79}" srcOrd="0" destOrd="0" presId="urn:microsoft.com/office/officeart/2005/8/layout/hierarchy2"/>
    <dgm:cxn modelId="{8495CAEC-B298-E441-B829-A9D6534C18B2}" srcId="{B9392A03-361D-2C47-9371-127F8CFEA501}" destId="{9477742E-E619-8F43-8754-9767972AB70D}" srcOrd="0" destOrd="0" parTransId="{692C037E-558E-8E44-A754-1CF45F584452}" sibTransId="{FE796DAB-D4E2-B049-AA44-E68FB90BBACB}"/>
    <dgm:cxn modelId="{2E73E8ED-2D3A-BD43-B3E0-BF611D483490}" type="presOf" srcId="{019E4FF2-494D-B247-BEB0-F400B2FE9713}" destId="{D2510217-D715-E84B-8EF2-91131F1C54CE}" srcOrd="0" destOrd="0" presId="urn:microsoft.com/office/officeart/2005/8/layout/hierarchy2"/>
    <dgm:cxn modelId="{1B0B00F0-EF73-B645-9779-8CC59B0FF4B2}" srcId="{16084D5A-22FC-5A42-B029-7F2679180066}" destId="{D8C320BC-20A7-4F4C-B7C7-4DCD287762BA}" srcOrd="0" destOrd="0" parTransId="{309F34AE-0759-7240-B82F-041993AE5BAD}" sibTransId="{02B31BED-FEE7-8445-B92F-80978674DA2C}"/>
    <dgm:cxn modelId="{F6C500F3-B848-B84E-A9C1-C71EAD972152}" type="presOf" srcId="{56A9BD06-4D1E-204D-AD2E-D78DF199AC9E}" destId="{6E74BDFC-58E5-1D4D-A398-B1CAFDA3F70B}" srcOrd="0" destOrd="0" presId="urn:microsoft.com/office/officeart/2005/8/layout/hierarchy2"/>
    <dgm:cxn modelId="{D73776FA-D0A3-FD4C-850D-7C2F5B9D43F0}" type="presOf" srcId="{D253BE8D-480E-6841-81B4-FD5BE89605E1}" destId="{60F09B87-1F10-124C-B063-B9FDB5E4C777}" srcOrd="1" destOrd="0" presId="urn:microsoft.com/office/officeart/2005/8/layout/hierarchy2"/>
    <dgm:cxn modelId="{F8EA84FE-EB7B-FF46-B5A9-EEC15B2266D5}" type="presOf" srcId="{2A3F5157-58CE-E848-9839-941DDFF300B9}" destId="{7B9F6A5C-FF2D-CB42-A80C-0C0E417086A4}" srcOrd="0" destOrd="0" presId="urn:microsoft.com/office/officeart/2005/8/layout/hierarchy2"/>
    <dgm:cxn modelId="{F2A035FF-5F7C-754E-9DAB-689A79A09202}" type="presOf" srcId="{DFB9B7CE-2CA4-9942-A940-0A39224CF500}" destId="{7F910EC5-D65A-A449-B777-C7DD9FEE7D55}" srcOrd="1" destOrd="0" presId="urn:microsoft.com/office/officeart/2005/8/layout/hierarchy2"/>
    <dgm:cxn modelId="{24EA2B6E-4FC1-9242-88AC-26C500E356A5}" type="presParOf" srcId="{7F9FA5A0-5159-3C4F-BA40-D82F24E20E5D}" destId="{C14360BD-9E3B-7E4D-8AF9-F5D8BFCE0709}" srcOrd="0" destOrd="0" presId="urn:microsoft.com/office/officeart/2005/8/layout/hierarchy2"/>
    <dgm:cxn modelId="{2F9FBD50-1EB0-AA4E-B7C2-28219FA5B38A}" type="presParOf" srcId="{C14360BD-9E3B-7E4D-8AF9-F5D8BFCE0709}" destId="{0FFE9448-3F93-E84F-8410-809567A336CF}" srcOrd="0" destOrd="0" presId="urn:microsoft.com/office/officeart/2005/8/layout/hierarchy2"/>
    <dgm:cxn modelId="{929D8984-6A00-A342-B1CE-4217D0FAC4C8}" type="presParOf" srcId="{C14360BD-9E3B-7E4D-8AF9-F5D8BFCE0709}" destId="{6DDAD01F-C674-6643-ADC0-6B07A98DF7BF}" srcOrd="1" destOrd="0" presId="urn:microsoft.com/office/officeart/2005/8/layout/hierarchy2"/>
    <dgm:cxn modelId="{55C7F8F7-A04C-3640-9DE6-6BDF053E8DC0}" type="presParOf" srcId="{6DDAD01F-C674-6643-ADC0-6B07A98DF7BF}" destId="{1F398072-16B4-1B46-B039-F5A822A27EB7}" srcOrd="0" destOrd="0" presId="urn:microsoft.com/office/officeart/2005/8/layout/hierarchy2"/>
    <dgm:cxn modelId="{62DE3E7E-57C5-604F-A28A-66D9E16C300A}" type="presParOf" srcId="{1F398072-16B4-1B46-B039-F5A822A27EB7}" destId="{1974FF08-5DA3-444B-BD1F-8139B79B1B35}" srcOrd="0" destOrd="0" presId="urn:microsoft.com/office/officeart/2005/8/layout/hierarchy2"/>
    <dgm:cxn modelId="{EC72C971-41F5-434A-9F7C-3CEEB81BA48F}" type="presParOf" srcId="{6DDAD01F-C674-6643-ADC0-6B07A98DF7BF}" destId="{49EDE0BC-C52F-6B42-BDE5-024093038BE5}" srcOrd="1" destOrd="0" presId="urn:microsoft.com/office/officeart/2005/8/layout/hierarchy2"/>
    <dgm:cxn modelId="{3F2B2436-8AD6-6F4D-8375-E178D07116D1}" type="presParOf" srcId="{49EDE0BC-C52F-6B42-BDE5-024093038BE5}" destId="{7DBB8A15-6F0E-E245-9C59-D86F3B47BF1B}" srcOrd="0" destOrd="0" presId="urn:microsoft.com/office/officeart/2005/8/layout/hierarchy2"/>
    <dgm:cxn modelId="{4C140C77-F8D5-DB40-8099-42629CB9EF55}" type="presParOf" srcId="{49EDE0BC-C52F-6B42-BDE5-024093038BE5}" destId="{1A4C8020-E7E6-D947-83CC-C57583348868}" srcOrd="1" destOrd="0" presId="urn:microsoft.com/office/officeart/2005/8/layout/hierarchy2"/>
    <dgm:cxn modelId="{A917CE61-83E3-6E41-BDAF-030CB3DF7D7A}" type="presParOf" srcId="{1A4C8020-E7E6-D947-83CC-C57583348868}" destId="{BFCD426E-4373-6E4F-8B2E-EBE86E52E813}" srcOrd="0" destOrd="0" presId="urn:microsoft.com/office/officeart/2005/8/layout/hierarchy2"/>
    <dgm:cxn modelId="{1E03E579-F3C6-F14D-8011-AFC4EBAC5BBC}" type="presParOf" srcId="{BFCD426E-4373-6E4F-8B2E-EBE86E52E813}" destId="{56317294-C3C6-8E47-BCA1-134D26C95F20}" srcOrd="0" destOrd="0" presId="urn:microsoft.com/office/officeart/2005/8/layout/hierarchy2"/>
    <dgm:cxn modelId="{0BB87049-7CE7-E64F-A8F4-073BAF990FB6}" type="presParOf" srcId="{1A4C8020-E7E6-D947-83CC-C57583348868}" destId="{4F68DE0E-D4AA-3940-B0DE-72EEBB898A69}" srcOrd="1" destOrd="0" presId="urn:microsoft.com/office/officeart/2005/8/layout/hierarchy2"/>
    <dgm:cxn modelId="{68F76E56-0EEB-0847-B8AA-8266B0BA97FE}" type="presParOf" srcId="{4F68DE0E-D4AA-3940-B0DE-72EEBB898A69}" destId="{94474769-943F-2A42-9DDE-7026202DFAE0}" srcOrd="0" destOrd="0" presId="urn:microsoft.com/office/officeart/2005/8/layout/hierarchy2"/>
    <dgm:cxn modelId="{EA541437-7421-0143-8776-D1EE74AA22B1}" type="presParOf" srcId="{4F68DE0E-D4AA-3940-B0DE-72EEBB898A69}" destId="{B11EF820-BE75-C84E-A243-45421CB8C811}" srcOrd="1" destOrd="0" presId="urn:microsoft.com/office/officeart/2005/8/layout/hierarchy2"/>
    <dgm:cxn modelId="{C75A4F01-72F0-EA4C-B666-5B8522EF8DCC}" type="presParOf" srcId="{B11EF820-BE75-C84E-A243-45421CB8C811}" destId="{4D2C9932-4E8C-C448-8CB8-D6A9AA10A655}" srcOrd="0" destOrd="0" presId="urn:microsoft.com/office/officeart/2005/8/layout/hierarchy2"/>
    <dgm:cxn modelId="{F61EE33B-610A-CD4C-9604-4CCC69DC1BDE}" type="presParOf" srcId="{4D2C9932-4E8C-C448-8CB8-D6A9AA10A655}" destId="{7DCB7D4B-F89A-1F46-8201-E1967A32DAAF}" srcOrd="0" destOrd="0" presId="urn:microsoft.com/office/officeart/2005/8/layout/hierarchy2"/>
    <dgm:cxn modelId="{DD4E9569-B8D6-054E-AC3E-3207485DD8FF}" type="presParOf" srcId="{B11EF820-BE75-C84E-A243-45421CB8C811}" destId="{88ADDD38-7113-424E-85A3-CD0EE444732F}" srcOrd="1" destOrd="0" presId="urn:microsoft.com/office/officeart/2005/8/layout/hierarchy2"/>
    <dgm:cxn modelId="{8BD14FDE-4186-5047-8457-A909927843FA}" type="presParOf" srcId="{88ADDD38-7113-424E-85A3-CD0EE444732F}" destId="{ED8056FD-0951-F341-8BBF-7F1FA99E109F}" srcOrd="0" destOrd="0" presId="urn:microsoft.com/office/officeart/2005/8/layout/hierarchy2"/>
    <dgm:cxn modelId="{F9E4226A-7373-E94E-AD8B-C336193D4AEF}" type="presParOf" srcId="{88ADDD38-7113-424E-85A3-CD0EE444732F}" destId="{49DA5463-17F3-0A4E-B439-12CF6BEAAA63}" srcOrd="1" destOrd="0" presId="urn:microsoft.com/office/officeart/2005/8/layout/hierarchy2"/>
    <dgm:cxn modelId="{8DAE46D1-9C69-4A40-A5A7-526DB05EFFC8}" type="presParOf" srcId="{B11EF820-BE75-C84E-A243-45421CB8C811}" destId="{CF07E36E-90E7-C943-9032-97A65F50089D}" srcOrd="2" destOrd="0" presId="urn:microsoft.com/office/officeart/2005/8/layout/hierarchy2"/>
    <dgm:cxn modelId="{B480D402-0D2C-CF40-A609-DECEC08D6F93}" type="presParOf" srcId="{CF07E36E-90E7-C943-9032-97A65F50089D}" destId="{AF7D3512-9D88-AF41-8FCE-DC12FAF52028}" srcOrd="0" destOrd="0" presId="urn:microsoft.com/office/officeart/2005/8/layout/hierarchy2"/>
    <dgm:cxn modelId="{D416B592-14CB-2D4D-85D3-973232020F2B}" type="presParOf" srcId="{B11EF820-BE75-C84E-A243-45421CB8C811}" destId="{F6DB476A-8283-4943-8629-0841EB8EC6B2}" srcOrd="3" destOrd="0" presId="urn:microsoft.com/office/officeart/2005/8/layout/hierarchy2"/>
    <dgm:cxn modelId="{2909E936-3D71-9347-90B5-8AFAF55AE293}" type="presParOf" srcId="{F6DB476A-8283-4943-8629-0841EB8EC6B2}" destId="{6E74BDFC-58E5-1D4D-A398-B1CAFDA3F70B}" srcOrd="0" destOrd="0" presId="urn:microsoft.com/office/officeart/2005/8/layout/hierarchy2"/>
    <dgm:cxn modelId="{5FC59577-04EA-DE4D-8016-E7A67AF00561}" type="presParOf" srcId="{F6DB476A-8283-4943-8629-0841EB8EC6B2}" destId="{3CAD4D7D-4D08-BC4C-BDA0-7754ABBEC2B7}" srcOrd="1" destOrd="0" presId="urn:microsoft.com/office/officeart/2005/8/layout/hierarchy2"/>
    <dgm:cxn modelId="{6E6F8A14-309E-3543-969A-8D27901BE13E}" type="presParOf" srcId="{1A4C8020-E7E6-D947-83CC-C57583348868}" destId="{B28A6263-B460-E64D-BF2C-9924C6BD8149}" srcOrd="2" destOrd="0" presId="urn:microsoft.com/office/officeart/2005/8/layout/hierarchy2"/>
    <dgm:cxn modelId="{B66D2A15-4208-8E4B-8AC2-879670A0F35B}" type="presParOf" srcId="{B28A6263-B460-E64D-BF2C-9924C6BD8149}" destId="{852478B3-04DA-E04D-AC25-5261C319A551}" srcOrd="0" destOrd="0" presId="urn:microsoft.com/office/officeart/2005/8/layout/hierarchy2"/>
    <dgm:cxn modelId="{6E237A42-6E18-8541-9E5A-F6D6CAE4D9F3}" type="presParOf" srcId="{1A4C8020-E7E6-D947-83CC-C57583348868}" destId="{16395DC8-7024-BC4D-BCF2-7C7E3F10377F}" srcOrd="3" destOrd="0" presId="urn:microsoft.com/office/officeart/2005/8/layout/hierarchy2"/>
    <dgm:cxn modelId="{C4155E13-6811-704C-A8A8-FB0921F3A86F}" type="presParOf" srcId="{16395DC8-7024-BC4D-BCF2-7C7E3F10377F}" destId="{FDB8D4BB-989D-B341-8AA0-C218C579ADE5}" srcOrd="0" destOrd="0" presId="urn:microsoft.com/office/officeart/2005/8/layout/hierarchy2"/>
    <dgm:cxn modelId="{2C93FB69-30AB-FF48-B70B-E9B1DC06F054}" type="presParOf" srcId="{16395DC8-7024-BC4D-BCF2-7C7E3F10377F}" destId="{9C55B9EC-CC9B-D543-AC00-E153333238B9}" srcOrd="1" destOrd="0" presId="urn:microsoft.com/office/officeart/2005/8/layout/hierarchy2"/>
    <dgm:cxn modelId="{E417C5BF-4904-524C-B307-5D3A8EDC5150}" type="presParOf" srcId="{9C55B9EC-CC9B-D543-AC00-E153333238B9}" destId="{D75C3DEC-4FC1-9046-8AA2-F99480FA8B3C}" srcOrd="0" destOrd="0" presId="urn:microsoft.com/office/officeart/2005/8/layout/hierarchy2"/>
    <dgm:cxn modelId="{47E76339-425E-3641-8E46-B466F99C1333}" type="presParOf" srcId="{D75C3DEC-4FC1-9046-8AA2-F99480FA8B3C}" destId="{291BE317-9ED0-B945-AAA5-82FC47CC49AC}" srcOrd="0" destOrd="0" presId="urn:microsoft.com/office/officeart/2005/8/layout/hierarchy2"/>
    <dgm:cxn modelId="{03658B0B-CF04-B142-BCBA-92AADD192527}" type="presParOf" srcId="{9C55B9EC-CC9B-D543-AC00-E153333238B9}" destId="{1621628A-3C89-9548-B37C-61A6F5BE1317}" srcOrd="1" destOrd="0" presId="urn:microsoft.com/office/officeart/2005/8/layout/hierarchy2"/>
    <dgm:cxn modelId="{A4249A25-0593-F246-8A04-330F5D96784E}" type="presParOf" srcId="{1621628A-3C89-9548-B37C-61A6F5BE1317}" destId="{063760C1-38D1-3248-B6B3-FDBDD05B7DD4}" srcOrd="0" destOrd="0" presId="urn:microsoft.com/office/officeart/2005/8/layout/hierarchy2"/>
    <dgm:cxn modelId="{4272FB93-8612-E342-BBBA-E5E91C25146A}" type="presParOf" srcId="{1621628A-3C89-9548-B37C-61A6F5BE1317}" destId="{91AC77BE-AFBA-4146-A6B3-26F5C476FB7B}" srcOrd="1" destOrd="0" presId="urn:microsoft.com/office/officeart/2005/8/layout/hierarchy2"/>
    <dgm:cxn modelId="{6F696F1E-7A55-E345-BFEE-240D8E7D57DB}" type="presParOf" srcId="{9C55B9EC-CC9B-D543-AC00-E153333238B9}" destId="{C394B1DC-8B8E-AB48-BA42-7B127AE7E9F6}" srcOrd="2" destOrd="0" presId="urn:microsoft.com/office/officeart/2005/8/layout/hierarchy2"/>
    <dgm:cxn modelId="{878E7A52-981D-4B44-9402-B806D26845CE}" type="presParOf" srcId="{C394B1DC-8B8E-AB48-BA42-7B127AE7E9F6}" destId="{AE5EDD3A-B93C-064C-B58B-67A1E3922CCB}" srcOrd="0" destOrd="0" presId="urn:microsoft.com/office/officeart/2005/8/layout/hierarchy2"/>
    <dgm:cxn modelId="{59FF1961-00B5-BE4D-9DCC-C2477C009F5F}" type="presParOf" srcId="{9C55B9EC-CC9B-D543-AC00-E153333238B9}" destId="{993A667D-6B2C-0249-9931-F0E92108A0C8}" srcOrd="3" destOrd="0" presId="urn:microsoft.com/office/officeart/2005/8/layout/hierarchy2"/>
    <dgm:cxn modelId="{51B9DE17-630D-1E4D-8F64-784DCC4F5CC2}" type="presParOf" srcId="{993A667D-6B2C-0249-9931-F0E92108A0C8}" destId="{0239BE32-A6EC-644C-9714-CAE3A39015F5}" srcOrd="0" destOrd="0" presId="urn:microsoft.com/office/officeart/2005/8/layout/hierarchy2"/>
    <dgm:cxn modelId="{E76BA5EB-3A76-214F-8A88-4AD8E55E722C}" type="presParOf" srcId="{993A667D-6B2C-0249-9931-F0E92108A0C8}" destId="{6E4CFDEE-B3CE-2B47-B9C9-7DE00F6FB464}" srcOrd="1" destOrd="0" presId="urn:microsoft.com/office/officeart/2005/8/layout/hierarchy2"/>
    <dgm:cxn modelId="{D6EF18DC-3811-5140-8E7D-77524CE1AC44}" type="presParOf" srcId="{6DDAD01F-C674-6643-ADC0-6B07A98DF7BF}" destId="{7F160F2F-39E2-474A-802F-B6237100F890}" srcOrd="2" destOrd="0" presId="urn:microsoft.com/office/officeart/2005/8/layout/hierarchy2"/>
    <dgm:cxn modelId="{DDBAFD12-317B-E54A-923D-DF8D89B54F1E}" type="presParOf" srcId="{7F160F2F-39E2-474A-802F-B6237100F890}" destId="{DB1DBD3C-4647-9B48-9E3F-EE5FE020E8D1}" srcOrd="0" destOrd="0" presId="urn:microsoft.com/office/officeart/2005/8/layout/hierarchy2"/>
    <dgm:cxn modelId="{FD322C53-3B2E-B344-97AA-D2C02E92A5D5}" type="presParOf" srcId="{6DDAD01F-C674-6643-ADC0-6B07A98DF7BF}" destId="{6AE806FE-6662-1A4E-9C24-7005EB8E9077}" srcOrd="3" destOrd="0" presId="urn:microsoft.com/office/officeart/2005/8/layout/hierarchy2"/>
    <dgm:cxn modelId="{D6B5DFF6-8541-D846-8FC5-2BE2778AA79E}" type="presParOf" srcId="{6AE806FE-6662-1A4E-9C24-7005EB8E9077}" destId="{7B9F6A5C-FF2D-CB42-A80C-0C0E417086A4}" srcOrd="0" destOrd="0" presId="urn:microsoft.com/office/officeart/2005/8/layout/hierarchy2"/>
    <dgm:cxn modelId="{38287C3D-669F-524A-A0D2-4764396587D4}" type="presParOf" srcId="{6AE806FE-6662-1A4E-9C24-7005EB8E9077}" destId="{01A8AE5F-4B8A-8F4C-99B3-B5F4630DC2D8}" srcOrd="1" destOrd="0" presId="urn:microsoft.com/office/officeart/2005/8/layout/hierarchy2"/>
    <dgm:cxn modelId="{03C1E46D-1526-894B-8C1F-9ECA53B5AB91}" type="presParOf" srcId="{01A8AE5F-4B8A-8F4C-99B3-B5F4630DC2D8}" destId="{1AE0293A-4AFF-6042-B2F8-7FFE51261E6B}" srcOrd="0" destOrd="0" presId="urn:microsoft.com/office/officeart/2005/8/layout/hierarchy2"/>
    <dgm:cxn modelId="{B4EC6460-4A6A-D049-9909-83BE19A2986E}" type="presParOf" srcId="{1AE0293A-4AFF-6042-B2F8-7FFE51261E6B}" destId="{70D8E514-1C62-B24F-AAB1-3C2A52B85DFD}" srcOrd="0" destOrd="0" presId="urn:microsoft.com/office/officeart/2005/8/layout/hierarchy2"/>
    <dgm:cxn modelId="{FA2452C1-F4BF-1549-8515-B0C4E836C43A}" type="presParOf" srcId="{01A8AE5F-4B8A-8F4C-99B3-B5F4630DC2D8}" destId="{73314DB5-6AC2-DB4D-97EE-7ECB83DC2B8D}" srcOrd="1" destOrd="0" presId="urn:microsoft.com/office/officeart/2005/8/layout/hierarchy2"/>
    <dgm:cxn modelId="{882DA54F-AF29-5D46-99DF-61F703D4343B}" type="presParOf" srcId="{73314DB5-6AC2-DB4D-97EE-7ECB83DC2B8D}" destId="{A8EEF130-2B98-364F-A9A1-912AB48252F6}" srcOrd="0" destOrd="0" presId="urn:microsoft.com/office/officeart/2005/8/layout/hierarchy2"/>
    <dgm:cxn modelId="{653CB718-56D3-FE43-868E-B7A989C9C873}" type="presParOf" srcId="{73314DB5-6AC2-DB4D-97EE-7ECB83DC2B8D}" destId="{AF61E25B-D7D1-414F-8614-F605CB68DE14}" srcOrd="1" destOrd="0" presId="urn:microsoft.com/office/officeart/2005/8/layout/hierarchy2"/>
    <dgm:cxn modelId="{834B651A-6E6F-2145-8C1B-396363393525}" type="presParOf" srcId="{AF61E25B-D7D1-414F-8614-F605CB68DE14}" destId="{440D2DBE-477E-B045-BF59-86425F15D64C}" srcOrd="0" destOrd="0" presId="urn:microsoft.com/office/officeart/2005/8/layout/hierarchy2"/>
    <dgm:cxn modelId="{FCAF4CD2-38DB-B744-A9C5-4BCF90D671B4}" type="presParOf" srcId="{440D2DBE-477E-B045-BF59-86425F15D64C}" destId="{E5C574F5-6255-2247-B7E6-731620EEC3B2}" srcOrd="0" destOrd="0" presId="urn:microsoft.com/office/officeart/2005/8/layout/hierarchy2"/>
    <dgm:cxn modelId="{069D8A3C-B528-9045-99D5-1789444B1CBA}" type="presParOf" srcId="{AF61E25B-D7D1-414F-8614-F605CB68DE14}" destId="{D06FCD89-F8C8-3049-9540-D192C66830B0}" srcOrd="1" destOrd="0" presId="urn:microsoft.com/office/officeart/2005/8/layout/hierarchy2"/>
    <dgm:cxn modelId="{BD981432-B353-0D43-9A29-01E9D136F30E}" type="presParOf" srcId="{D06FCD89-F8C8-3049-9540-D192C66830B0}" destId="{EE3B87AC-7C97-5345-9EE8-0734DEE21A25}" srcOrd="0" destOrd="0" presId="urn:microsoft.com/office/officeart/2005/8/layout/hierarchy2"/>
    <dgm:cxn modelId="{7683CFB1-FC03-D644-9A8A-2F9B69257887}" type="presParOf" srcId="{D06FCD89-F8C8-3049-9540-D192C66830B0}" destId="{BE798CAB-D6A1-EB4F-9117-86BD210DC7CE}" srcOrd="1" destOrd="0" presId="urn:microsoft.com/office/officeart/2005/8/layout/hierarchy2"/>
    <dgm:cxn modelId="{2D7AEEBE-A1ED-6B4D-AA72-01CEC01CFEEB}" type="presParOf" srcId="{AF61E25B-D7D1-414F-8614-F605CB68DE14}" destId="{D296B94A-AA10-7A47-8E33-794AECEE2F01}" srcOrd="2" destOrd="0" presId="urn:microsoft.com/office/officeart/2005/8/layout/hierarchy2"/>
    <dgm:cxn modelId="{5DADA0E6-E75E-F044-87B6-06BE462F17E2}" type="presParOf" srcId="{D296B94A-AA10-7A47-8E33-794AECEE2F01}" destId="{A61426BA-9E32-3D42-AB8B-AD2E7CC1E261}" srcOrd="0" destOrd="0" presId="urn:microsoft.com/office/officeart/2005/8/layout/hierarchy2"/>
    <dgm:cxn modelId="{01A88ED1-2E2F-6147-BCE9-C72B4110E4A4}" type="presParOf" srcId="{AF61E25B-D7D1-414F-8614-F605CB68DE14}" destId="{5F7FC4A5-A726-8344-9B72-63E77C7F46CB}" srcOrd="3" destOrd="0" presId="urn:microsoft.com/office/officeart/2005/8/layout/hierarchy2"/>
    <dgm:cxn modelId="{9C13D40B-2031-9B4D-AE75-EFF62BAC7319}" type="presParOf" srcId="{5F7FC4A5-A726-8344-9B72-63E77C7F46CB}" destId="{9A4FC23C-8CB1-D145-88B4-0A21D32E27BF}" srcOrd="0" destOrd="0" presId="urn:microsoft.com/office/officeart/2005/8/layout/hierarchy2"/>
    <dgm:cxn modelId="{8A727AE7-CF13-E744-999D-E3DD071A3294}" type="presParOf" srcId="{5F7FC4A5-A726-8344-9B72-63E77C7F46CB}" destId="{1CF8F7B5-951D-3B44-9AF6-BFA3D7341197}" srcOrd="1" destOrd="0" presId="urn:microsoft.com/office/officeart/2005/8/layout/hierarchy2"/>
    <dgm:cxn modelId="{0B2AD263-2F16-E24B-91E0-A5E4FF78DA6F}" type="presParOf" srcId="{01A8AE5F-4B8A-8F4C-99B3-B5F4630DC2D8}" destId="{200C3E41-31E0-F049-BA6A-A312F3200024}" srcOrd="2" destOrd="0" presId="urn:microsoft.com/office/officeart/2005/8/layout/hierarchy2"/>
    <dgm:cxn modelId="{65E530D0-76CE-6242-9E50-24BE1327F781}" type="presParOf" srcId="{200C3E41-31E0-F049-BA6A-A312F3200024}" destId="{EE8BB1DE-CDF5-9E4A-848D-E05C436F79FF}" srcOrd="0" destOrd="0" presId="urn:microsoft.com/office/officeart/2005/8/layout/hierarchy2"/>
    <dgm:cxn modelId="{F465E5CB-5DDE-2C4B-87CF-37576AEE4EB6}" type="presParOf" srcId="{01A8AE5F-4B8A-8F4C-99B3-B5F4630DC2D8}" destId="{E4E4CC53-8C62-0940-826B-0FDB759E2AE5}" srcOrd="3" destOrd="0" presId="urn:microsoft.com/office/officeart/2005/8/layout/hierarchy2"/>
    <dgm:cxn modelId="{8BA42751-988F-8E4E-A579-D3BDDDC73278}" type="presParOf" srcId="{E4E4CC53-8C62-0940-826B-0FDB759E2AE5}" destId="{90BC7FFE-F6CE-C94D-A54C-189822E92632}" srcOrd="0" destOrd="0" presId="urn:microsoft.com/office/officeart/2005/8/layout/hierarchy2"/>
    <dgm:cxn modelId="{04D4D215-A3D7-E64F-98CC-9C45232B6744}" type="presParOf" srcId="{E4E4CC53-8C62-0940-826B-0FDB759E2AE5}" destId="{C072AD30-D313-084F-A8C1-C74BDB418C98}" srcOrd="1" destOrd="0" presId="urn:microsoft.com/office/officeart/2005/8/layout/hierarchy2"/>
    <dgm:cxn modelId="{FC70B145-E21D-B74E-AFED-F38A98F83A75}" type="presParOf" srcId="{C072AD30-D313-084F-A8C1-C74BDB418C98}" destId="{D2510217-D715-E84B-8EF2-91131F1C54CE}" srcOrd="0" destOrd="0" presId="urn:microsoft.com/office/officeart/2005/8/layout/hierarchy2"/>
    <dgm:cxn modelId="{42D8F32A-3152-724F-8559-CC8D3E6F3409}" type="presParOf" srcId="{D2510217-D715-E84B-8EF2-91131F1C54CE}" destId="{9071A7EC-FE1E-C640-AACF-6ECD8D3A563A}" srcOrd="0" destOrd="0" presId="urn:microsoft.com/office/officeart/2005/8/layout/hierarchy2"/>
    <dgm:cxn modelId="{AC7EC64A-459F-1843-9DCA-1A458B1B223C}" type="presParOf" srcId="{C072AD30-D313-084F-A8C1-C74BDB418C98}" destId="{0CFC0FFE-C3A7-924C-BB47-82D11FE31FC4}" srcOrd="1" destOrd="0" presId="urn:microsoft.com/office/officeart/2005/8/layout/hierarchy2"/>
    <dgm:cxn modelId="{9E775956-CA2C-0F4A-894A-605C79AE1D71}" type="presParOf" srcId="{0CFC0FFE-C3A7-924C-BB47-82D11FE31FC4}" destId="{FD13A2D9-0BB2-B942-8FD9-93021C6A2B70}" srcOrd="0" destOrd="0" presId="urn:microsoft.com/office/officeart/2005/8/layout/hierarchy2"/>
    <dgm:cxn modelId="{4FCAB774-52C6-FA4C-847B-A4068378C549}" type="presParOf" srcId="{0CFC0FFE-C3A7-924C-BB47-82D11FE31FC4}" destId="{4058DEA6-B2EA-B74E-97B5-1BE2BFCF1B26}" srcOrd="1" destOrd="0" presId="urn:microsoft.com/office/officeart/2005/8/layout/hierarchy2"/>
    <dgm:cxn modelId="{8CFAA872-427D-8F4B-A04D-CCCA46B534CD}" type="presParOf" srcId="{C072AD30-D313-084F-A8C1-C74BDB418C98}" destId="{03C74C39-25D4-094F-B21A-70099A3A319F}" srcOrd="2" destOrd="0" presId="urn:microsoft.com/office/officeart/2005/8/layout/hierarchy2"/>
    <dgm:cxn modelId="{949F2403-B6C1-6346-8AC1-0B77358D4188}" type="presParOf" srcId="{03C74C39-25D4-094F-B21A-70099A3A319F}" destId="{6EE5C4E4-42AD-314A-ACDF-2A5C1F1D14D8}" srcOrd="0" destOrd="0" presId="urn:microsoft.com/office/officeart/2005/8/layout/hierarchy2"/>
    <dgm:cxn modelId="{52E1E7F5-A06E-AC4E-9B42-2432BE9B1ED7}" type="presParOf" srcId="{C072AD30-D313-084F-A8C1-C74BDB418C98}" destId="{17ADE11E-0CE3-7440-8241-D1C228A66761}" srcOrd="3" destOrd="0" presId="urn:microsoft.com/office/officeart/2005/8/layout/hierarchy2"/>
    <dgm:cxn modelId="{0698ACD0-6751-1847-B646-D8072AD9E22A}" type="presParOf" srcId="{17ADE11E-0CE3-7440-8241-D1C228A66761}" destId="{22FA1DAA-6BDA-214D-9EA5-B58543A2212B}" srcOrd="0" destOrd="0" presId="urn:microsoft.com/office/officeart/2005/8/layout/hierarchy2"/>
    <dgm:cxn modelId="{085C15B2-F42D-6649-A44E-691B5ED4CA55}" type="presParOf" srcId="{17ADE11E-0CE3-7440-8241-D1C228A66761}" destId="{48AA076F-5D04-EF4E-BBD2-7EA35AAF9123}" srcOrd="1" destOrd="0" presId="urn:microsoft.com/office/officeart/2005/8/layout/hierarchy2"/>
    <dgm:cxn modelId="{7C07A60B-E825-1C4E-B460-9B76C7129FF5}" type="presParOf" srcId="{6DDAD01F-C674-6643-ADC0-6B07A98DF7BF}" destId="{657F78DF-2230-714B-8265-E6FEBFCCBB79}" srcOrd="4" destOrd="0" presId="urn:microsoft.com/office/officeart/2005/8/layout/hierarchy2"/>
    <dgm:cxn modelId="{9A3E1768-4DB0-6C47-86F6-197E651F89DD}" type="presParOf" srcId="{657F78DF-2230-714B-8265-E6FEBFCCBB79}" destId="{7F910EC5-D65A-A449-B777-C7DD9FEE7D55}" srcOrd="0" destOrd="0" presId="urn:microsoft.com/office/officeart/2005/8/layout/hierarchy2"/>
    <dgm:cxn modelId="{A13FFE00-DBB7-5143-BA97-2DA2F5B2160E}" type="presParOf" srcId="{6DDAD01F-C674-6643-ADC0-6B07A98DF7BF}" destId="{BBADF259-311C-6B44-8D9A-83A41D8007F8}" srcOrd="5" destOrd="0" presId="urn:microsoft.com/office/officeart/2005/8/layout/hierarchy2"/>
    <dgm:cxn modelId="{FA4B363A-45F8-5A4E-AA05-A2B23243D20C}" type="presParOf" srcId="{BBADF259-311C-6B44-8D9A-83A41D8007F8}" destId="{EFA70247-A513-F14B-83BF-7783583DA93C}" srcOrd="0" destOrd="0" presId="urn:microsoft.com/office/officeart/2005/8/layout/hierarchy2"/>
    <dgm:cxn modelId="{3AAEC80C-981B-8F46-9405-175761EB94E7}" type="presParOf" srcId="{BBADF259-311C-6B44-8D9A-83A41D8007F8}" destId="{4814FA7B-9726-6846-B0A4-B873861CE138}" srcOrd="1" destOrd="0" presId="urn:microsoft.com/office/officeart/2005/8/layout/hierarchy2"/>
    <dgm:cxn modelId="{6A5C4513-4871-D64B-BD4D-73011EB948BA}" type="presParOf" srcId="{4814FA7B-9726-6846-B0A4-B873861CE138}" destId="{D1906AF4-CF37-3E4D-B34A-350B7D3D16DE}" srcOrd="0" destOrd="0" presId="urn:microsoft.com/office/officeart/2005/8/layout/hierarchy2"/>
    <dgm:cxn modelId="{7CBE043A-73EE-C541-85BA-7213699C3640}" type="presParOf" srcId="{D1906AF4-CF37-3E4D-B34A-350B7D3D16DE}" destId="{BAE3D8BA-C6F3-2E48-8F30-2C7E4220078E}" srcOrd="0" destOrd="0" presId="urn:microsoft.com/office/officeart/2005/8/layout/hierarchy2"/>
    <dgm:cxn modelId="{9C0B119B-3BFC-A240-B575-EDB44504CB99}" type="presParOf" srcId="{4814FA7B-9726-6846-B0A4-B873861CE138}" destId="{FC8B6C71-D621-EB49-9411-6C5184743DBA}" srcOrd="1" destOrd="0" presId="urn:microsoft.com/office/officeart/2005/8/layout/hierarchy2"/>
    <dgm:cxn modelId="{F2A44628-14ED-1140-90D3-C9F395451DE3}" type="presParOf" srcId="{FC8B6C71-D621-EB49-9411-6C5184743DBA}" destId="{EC31C2B8-E019-054F-8999-5F205263B561}" srcOrd="0" destOrd="0" presId="urn:microsoft.com/office/officeart/2005/8/layout/hierarchy2"/>
    <dgm:cxn modelId="{BDBC8B90-0150-0348-8369-F38C1DA8B1FE}" type="presParOf" srcId="{FC8B6C71-D621-EB49-9411-6C5184743DBA}" destId="{39376358-2C92-E844-9B0D-45E931DD6395}" srcOrd="1" destOrd="0" presId="urn:microsoft.com/office/officeart/2005/8/layout/hierarchy2"/>
    <dgm:cxn modelId="{6BBC14A3-A87D-A642-8DDE-A5AF5B604C9D}" type="presParOf" srcId="{39376358-2C92-E844-9B0D-45E931DD6395}" destId="{6A028C2F-E088-1949-96D7-F408F701CFAD}" srcOrd="0" destOrd="0" presId="urn:microsoft.com/office/officeart/2005/8/layout/hierarchy2"/>
    <dgm:cxn modelId="{05F1B0D4-8468-C94E-A38A-0A6AA16EC0E5}" type="presParOf" srcId="{6A028C2F-E088-1949-96D7-F408F701CFAD}" destId="{60F09B87-1F10-124C-B063-B9FDB5E4C777}" srcOrd="0" destOrd="0" presId="urn:microsoft.com/office/officeart/2005/8/layout/hierarchy2"/>
    <dgm:cxn modelId="{72227DCC-BACC-AC44-AF47-001450767836}" type="presParOf" srcId="{39376358-2C92-E844-9B0D-45E931DD6395}" destId="{7D2EAD79-2835-934C-9935-E95C236E7691}" srcOrd="1" destOrd="0" presId="urn:microsoft.com/office/officeart/2005/8/layout/hierarchy2"/>
    <dgm:cxn modelId="{4CE37C85-71EF-924F-BF10-9EE53C8D8609}" type="presParOf" srcId="{7D2EAD79-2835-934C-9935-E95C236E7691}" destId="{ACA717AE-E5AE-614F-851E-9D2F55FD6F8C}" srcOrd="0" destOrd="0" presId="urn:microsoft.com/office/officeart/2005/8/layout/hierarchy2"/>
    <dgm:cxn modelId="{F3CE3A21-2FEF-7649-8520-C6DDBA44054D}" type="presParOf" srcId="{7D2EAD79-2835-934C-9935-E95C236E7691}" destId="{90C61ED8-1A42-7244-98A1-96AA6F1B53B9}" srcOrd="1" destOrd="0" presId="urn:microsoft.com/office/officeart/2005/8/layout/hierarchy2"/>
    <dgm:cxn modelId="{E408FF7C-551B-9940-9CDA-DB28D5B2D8D8}" type="presParOf" srcId="{39376358-2C92-E844-9B0D-45E931DD6395}" destId="{180FD517-EB37-FD44-8A09-50CCC4498D3E}" srcOrd="2" destOrd="0" presId="urn:microsoft.com/office/officeart/2005/8/layout/hierarchy2"/>
    <dgm:cxn modelId="{BB0A65A9-A654-B94B-9C5F-33035103FCBB}" type="presParOf" srcId="{180FD517-EB37-FD44-8A09-50CCC4498D3E}" destId="{7DE5CC7C-83BC-D747-B585-85E0639F2E7C}" srcOrd="0" destOrd="0" presId="urn:microsoft.com/office/officeart/2005/8/layout/hierarchy2"/>
    <dgm:cxn modelId="{56B3C637-16D0-494A-93E2-14857CF0D7EB}" type="presParOf" srcId="{39376358-2C92-E844-9B0D-45E931DD6395}" destId="{81AD4B54-F44D-3249-9E70-955CA7A2ABEB}" srcOrd="3" destOrd="0" presId="urn:microsoft.com/office/officeart/2005/8/layout/hierarchy2"/>
    <dgm:cxn modelId="{2C710E59-4488-C842-8EE7-B71FF39DFCFF}" type="presParOf" srcId="{81AD4B54-F44D-3249-9E70-955CA7A2ABEB}" destId="{72F095B0-9128-0943-909D-BF0B88244E00}" srcOrd="0" destOrd="0" presId="urn:microsoft.com/office/officeart/2005/8/layout/hierarchy2"/>
    <dgm:cxn modelId="{2444AE9F-D45D-4240-AAAB-10A42844A091}" type="presParOf" srcId="{81AD4B54-F44D-3249-9E70-955CA7A2ABEB}" destId="{E091C95C-FDBB-6649-8872-DFABD6CF1CB7}" srcOrd="1" destOrd="0" presId="urn:microsoft.com/office/officeart/2005/8/layout/hierarchy2"/>
    <dgm:cxn modelId="{A399CFA7-1C9A-2945-BF96-C17296682D8C}" type="presParOf" srcId="{4814FA7B-9726-6846-B0A4-B873861CE138}" destId="{1F48D9E1-F488-1C4C-86DB-F4959C28DD71}" srcOrd="2" destOrd="0" presId="urn:microsoft.com/office/officeart/2005/8/layout/hierarchy2"/>
    <dgm:cxn modelId="{18EAD45D-0C5D-CC4D-BD86-20764C06F570}" type="presParOf" srcId="{1F48D9E1-F488-1C4C-86DB-F4959C28DD71}" destId="{7898D8B7-6D6A-5C41-92F2-4561E9A0CDC4}" srcOrd="0" destOrd="0" presId="urn:microsoft.com/office/officeart/2005/8/layout/hierarchy2"/>
    <dgm:cxn modelId="{9587B15A-FD93-A44B-93E0-D579A6D1BFB3}" type="presParOf" srcId="{4814FA7B-9726-6846-B0A4-B873861CE138}" destId="{8D03B2C5-B7ED-B244-92FE-29E6ECB128B7}" srcOrd="3" destOrd="0" presId="urn:microsoft.com/office/officeart/2005/8/layout/hierarchy2"/>
    <dgm:cxn modelId="{47678F69-F4FE-6D41-90E3-4535730EB25A}" type="presParOf" srcId="{8D03B2C5-B7ED-B244-92FE-29E6ECB128B7}" destId="{0177B441-3EFA-0144-8E87-9CC37A1A2BE2}" srcOrd="0" destOrd="0" presId="urn:microsoft.com/office/officeart/2005/8/layout/hierarchy2"/>
    <dgm:cxn modelId="{F62D3A49-3683-DC47-ADB5-B174A83AE793}" type="presParOf" srcId="{8D03B2C5-B7ED-B244-92FE-29E6ECB128B7}" destId="{12F9FCA6-B98E-FA4B-B9D0-23F0C8E8FE66}" srcOrd="1" destOrd="0" presId="urn:microsoft.com/office/officeart/2005/8/layout/hierarchy2"/>
    <dgm:cxn modelId="{B1A6BD70-7061-0841-B805-3BF468A0795B}" type="presParOf" srcId="{12F9FCA6-B98E-FA4B-B9D0-23F0C8E8FE66}" destId="{6E9908EA-B92A-DC4C-8D13-287CE2D28CC6}" srcOrd="0" destOrd="0" presId="urn:microsoft.com/office/officeart/2005/8/layout/hierarchy2"/>
    <dgm:cxn modelId="{E4765D88-455A-F548-9B72-421975DAA0B1}" type="presParOf" srcId="{6E9908EA-B92A-DC4C-8D13-287CE2D28CC6}" destId="{3AEFE389-C60D-AA49-890D-082A76648B92}" srcOrd="0" destOrd="0" presId="urn:microsoft.com/office/officeart/2005/8/layout/hierarchy2"/>
    <dgm:cxn modelId="{32DB9484-807A-744C-BC0C-1AF329010D6E}" type="presParOf" srcId="{12F9FCA6-B98E-FA4B-B9D0-23F0C8E8FE66}" destId="{5109D638-7404-1446-8AE8-3506C9C91AE6}" srcOrd="1" destOrd="0" presId="urn:microsoft.com/office/officeart/2005/8/layout/hierarchy2"/>
    <dgm:cxn modelId="{041FB382-9DF5-8F43-9CB1-39225F7D136D}" type="presParOf" srcId="{5109D638-7404-1446-8AE8-3506C9C91AE6}" destId="{965D9DFC-4E0D-B746-AA3D-868217C3C34E}" srcOrd="0" destOrd="0" presId="urn:microsoft.com/office/officeart/2005/8/layout/hierarchy2"/>
    <dgm:cxn modelId="{446AC118-C486-924D-B749-0BABCAF0965E}" type="presParOf" srcId="{5109D638-7404-1446-8AE8-3506C9C91AE6}" destId="{08CD5340-CEE5-374B-94D6-BEADB1C3D271}" srcOrd="1" destOrd="0" presId="urn:microsoft.com/office/officeart/2005/8/layout/hierarchy2"/>
    <dgm:cxn modelId="{4A94350C-80AC-6A4E-91A5-BB26DB720572}" type="presParOf" srcId="{12F9FCA6-B98E-FA4B-B9D0-23F0C8E8FE66}" destId="{259F1CA6-9355-074E-B73F-C36F97B0B7D7}" srcOrd="2" destOrd="0" presId="urn:microsoft.com/office/officeart/2005/8/layout/hierarchy2"/>
    <dgm:cxn modelId="{EA7FAC4B-698B-D74A-891D-D7307967CC9B}" type="presParOf" srcId="{259F1CA6-9355-074E-B73F-C36F97B0B7D7}" destId="{D50C8E03-0BA9-1A42-AF56-2C95C3BF67CA}" srcOrd="0" destOrd="0" presId="urn:microsoft.com/office/officeart/2005/8/layout/hierarchy2"/>
    <dgm:cxn modelId="{77410651-8A2F-B44C-B146-A6A19AAF2CC4}" type="presParOf" srcId="{12F9FCA6-B98E-FA4B-B9D0-23F0C8E8FE66}" destId="{D9FEB3E9-2CC9-8D43-8351-CC2081B18ECD}" srcOrd="3" destOrd="0" presId="urn:microsoft.com/office/officeart/2005/8/layout/hierarchy2"/>
    <dgm:cxn modelId="{B53FC714-BC77-FE4E-8D69-35E22C8A4986}" type="presParOf" srcId="{D9FEB3E9-2CC9-8D43-8351-CC2081B18ECD}" destId="{8FA5E500-4618-F844-9F50-11CD4BA9D4F9}" srcOrd="0" destOrd="0" presId="urn:microsoft.com/office/officeart/2005/8/layout/hierarchy2"/>
    <dgm:cxn modelId="{72430A58-FA3F-F64C-8DF3-33DB59B42D32}" type="presParOf" srcId="{D9FEB3E9-2CC9-8D43-8351-CC2081B18ECD}" destId="{F0752F34-B768-994C-9A1D-E0B3E1C0F3C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4538B1-77CC-CE46-9329-4F5856B83D3F}"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0A25723A-2C52-BD4F-AA30-C0AFD32395E3}">
      <dgm:prSet phldrT="[Text]" phldr="1" custT="1"/>
      <dgm:spPr>
        <a:noFill/>
        <a:ln>
          <a:solidFill>
            <a:schemeClr val="tx1"/>
          </a:solidFill>
        </a:ln>
        <a:effectLst/>
      </dgm:spPr>
      <dgm:t>
        <a:bodyPr/>
        <a:lstStyle/>
        <a:p>
          <a:endParaRPr lang="en-US" sz="1200">
            <a:solidFill>
              <a:srgbClr val="000000"/>
            </a:solidFill>
          </a:endParaRPr>
        </a:p>
      </dgm:t>
    </dgm:pt>
    <dgm:pt modelId="{65FD6F29-047D-4D40-83F5-12EEEDE20D99}" type="parTrans" cxnId="{47F44306-405E-574B-B6E1-BBC9453C8E3D}">
      <dgm:prSet/>
      <dgm:spPr/>
      <dgm:t>
        <a:bodyPr/>
        <a:lstStyle/>
        <a:p>
          <a:endParaRPr lang="en-US"/>
        </a:p>
      </dgm:t>
    </dgm:pt>
    <dgm:pt modelId="{A5EB687E-32E9-A749-A8F8-F4D2CDE51446}" type="sibTrans" cxnId="{47F44306-405E-574B-B6E1-BBC9453C8E3D}">
      <dgm:prSet/>
      <dgm:spPr/>
      <dgm:t>
        <a:bodyPr/>
        <a:lstStyle/>
        <a:p>
          <a:endParaRPr lang="en-US"/>
        </a:p>
      </dgm:t>
    </dgm:pt>
    <dgm:pt modelId="{5A29B546-FF27-C340-B795-F3C88356B9E2}">
      <dgm:prSet phldrT="[Text]" phldr="1" custT="1"/>
      <dgm:spPr>
        <a:noFill/>
        <a:ln>
          <a:solidFill>
            <a:schemeClr val="tx1"/>
          </a:solidFill>
        </a:ln>
        <a:effectLst/>
      </dgm:spPr>
      <dgm:t>
        <a:bodyPr/>
        <a:lstStyle/>
        <a:p>
          <a:endParaRPr lang="en-US" sz="1200">
            <a:solidFill>
              <a:srgbClr val="000000"/>
            </a:solidFill>
          </a:endParaRPr>
        </a:p>
      </dgm:t>
    </dgm:pt>
    <dgm:pt modelId="{4280B009-BE2E-854D-B8BB-2439814516E6}" type="parTrans" cxnId="{2B99B32E-47FD-934D-BA42-4D58DD66BB00}">
      <dgm:prSet/>
      <dgm:spPr/>
      <dgm:t>
        <a:bodyPr/>
        <a:lstStyle/>
        <a:p>
          <a:endParaRPr lang="en-US"/>
        </a:p>
      </dgm:t>
    </dgm:pt>
    <dgm:pt modelId="{2B323FD2-5FEA-B84B-BE58-36602B406AD3}" type="sibTrans" cxnId="{2B99B32E-47FD-934D-BA42-4D58DD66BB00}">
      <dgm:prSet/>
      <dgm:spPr/>
      <dgm:t>
        <a:bodyPr/>
        <a:lstStyle/>
        <a:p>
          <a:endParaRPr lang="en-US"/>
        </a:p>
      </dgm:t>
    </dgm:pt>
    <dgm:pt modelId="{D0D9D9A4-75B5-6849-B747-6E499404ECA9}">
      <dgm:prSet phldrT="[Text]" phldr="1" custT="1"/>
      <dgm:spPr>
        <a:noFill/>
        <a:ln>
          <a:solidFill>
            <a:schemeClr val="tx1"/>
          </a:solidFill>
        </a:ln>
        <a:effectLst/>
      </dgm:spPr>
      <dgm:t>
        <a:bodyPr/>
        <a:lstStyle/>
        <a:p>
          <a:endParaRPr lang="en-US" sz="1200">
            <a:solidFill>
              <a:srgbClr val="000000"/>
            </a:solidFill>
          </a:endParaRPr>
        </a:p>
      </dgm:t>
    </dgm:pt>
    <dgm:pt modelId="{08501D7E-D45D-414B-B6F3-18B5D11BC1B6}" type="parTrans" cxnId="{8AE88277-ADEB-2A44-BFBE-22304C044469}">
      <dgm:prSet/>
      <dgm:spPr/>
      <dgm:t>
        <a:bodyPr/>
        <a:lstStyle/>
        <a:p>
          <a:endParaRPr lang="en-US"/>
        </a:p>
      </dgm:t>
    </dgm:pt>
    <dgm:pt modelId="{F21983F1-57DE-E145-85F4-1300841DF822}" type="sibTrans" cxnId="{8AE88277-ADEB-2A44-BFBE-22304C044469}">
      <dgm:prSet/>
      <dgm:spPr/>
      <dgm:t>
        <a:bodyPr/>
        <a:lstStyle/>
        <a:p>
          <a:endParaRPr lang="en-US"/>
        </a:p>
      </dgm:t>
    </dgm:pt>
    <dgm:pt modelId="{10C64EEF-7302-D143-9CF6-EBFF96A8893C}">
      <dgm:prSet phldrT="[Text]" phldr="1" custT="1"/>
      <dgm:spPr>
        <a:noFill/>
        <a:ln>
          <a:solidFill>
            <a:schemeClr val="tx1"/>
          </a:solidFill>
        </a:ln>
        <a:effectLst/>
      </dgm:spPr>
      <dgm:t>
        <a:bodyPr/>
        <a:lstStyle/>
        <a:p>
          <a:endParaRPr lang="en-US" sz="1200" dirty="0">
            <a:solidFill>
              <a:srgbClr val="000000"/>
            </a:solidFill>
          </a:endParaRPr>
        </a:p>
      </dgm:t>
    </dgm:pt>
    <dgm:pt modelId="{F50D9203-CB8A-AC42-89BE-FE1E761D620A}" type="parTrans" cxnId="{A79CEAA2-11D5-254D-B8F4-7187B0C3A2BA}">
      <dgm:prSet/>
      <dgm:spPr/>
      <dgm:t>
        <a:bodyPr/>
        <a:lstStyle/>
        <a:p>
          <a:endParaRPr lang="en-US"/>
        </a:p>
      </dgm:t>
    </dgm:pt>
    <dgm:pt modelId="{3C22EE9B-4506-3D41-99A2-7C65288889CF}" type="sibTrans" cxnId="{A79CEAA2-11D5-254D-B8F4-7187B0C3A2BA}">
      <dgm:prSet/>
      <dgm:spPr/>
      <dgm:t>
        <a:bodyPr/>
        <a:lstStyle/>
        <a:p>
          <a:endParaRPr lang="en-US"/>
        </a:p>
      </dgm:t>
    </dgm:pt>
    <dgm:pt modelId="{DA12D33E-8EF1-1447-8BE2-C4DC0C9E2FFF}" type="pres">
      <dgm:prSet presAssocID="{694538B1-77CC-CE46-9329-4F5856B83D3F}" presName="matrix" presStyleCnt="0">
        <dgm:presLayoutVars>
          <dgm:chMax val="1"/>
          <dgm:dir/>
          <dgm:resizeHandles val="exact"/>
        </dgm:presLayoutVars>
      </dgm:prSet>
      <dgm:spPr/>
    </dgm:pt>
    <dgm:pt modelId="{DBFA5A7C-4B91-EB4B-A672-90E364029F8C}" type="pres">
      <dgm:prSet presAssocID="{694538B1-77CC-CE46-9329-4F5856B83D3F}" presName="axisShape" presStyleLbl="bgShp" presStyleIdx="0" presStyleCnt="1"/>
      <dgm:spPr>
        <a:solidFill>
          <a:schemeClr val="accent2"/>
        </a:solidFill>
        <a:effectLst/>
      </dgm:spPr>
    </dgm:pt>
    <dgm:pt modelId="{9F74B7B8-0113-B149-B97A-35D37623D609}" type="pres">
      <dgm:prSet presAssocID="{694538B1-77CC-CE46-9329-4F5856B83D3F}" presName="rect1" presStyleLbl="node1" presStyleIdx="0" presStyleCnt="4">
        <dgm:presLayoutVars>
          <dgm:chMax val="0"/>
          <dgm:chPref val="0"/>
          <dgm:bulletEnabled val="1"/>
        </dgm:presLayoutVars>
      </dgm:prSet>
      <dgm:spPr>
        <a:prstGeom prst="rect">
          <a:avLst/>
        </a:prstGeom>
      </dgm:spPr>
    </dgm:pt>
    <dgm:pt modelId="{DF69D32C-07B6-D649-8C7C-4A203E65DFE8}" type="pres">
      <dgm:prSet presAssocID="{694538B1-77CC-CE46-9329-4F5856B83D3F}" presName="rect2" presStyleLbl="node1" presStyleIdx="1" presStyleCnt="4">
        <dgm:presLayoutVars>
          <dgm:chMax val="0"/>
          <dgm:chPref val="0"/>
          <dgm:bulletEnabled val="1"/>
        </dgm:presLayoutVars>
      </dgm:prSet>
      <dgm:spPr>
        <a:prstGeom prst="rect">
          <a:avLst/>
        </a:prstGeom>
      </dgm:spPr>
    </dgm:pt>
    <dgm:pt modelId="{6CF51365-E3DB-2C42-B1B7-CAA248B2DD0D}" type="pres">
      <dgm:prSet presAssocID="{694538B1-77CC-CE46-9329-4F5856B83D3F}" presName="rect3" presStyleLbl="node1" presStyleIdx="2" presStyleCnt="4">
        <dgm:presLayoutVars>
          <dgm:chMax val="0"/>
          <dgm:chPref val="0"/>
          <dgm:bulletEnabled val="1"/>
        </dgm:presLayoutVars>
      </dgm:prSet>
      <dgm:spPr>
        <a:prstGeom prst="rect">
          <a:avLst/>
        </a:prstGeom>
      </dgm:spPr>
    </dgm:pt>
    <dgm:pt modelId="{F48EEA97-3CD7-FE42-92A4-D7EF2D901162}" type="pres">
      <dgm:prSet presAssocID="{694538B1-77CC-CE46-9329-4F5856B83D3F}" presName="rect4" presStyleLbl="node1" presStyleIdx="3" presStyleCnt="4">
        <dgm:presLayoutVars>
          <dgm:chMax val="0"/>
          <dgm:chPref val="0"/>
          <dgm:bulletEnabled val="1"/>
        </dgm:presLayoutVars>
      </dgm:prSet>
      <dgm:spPr>
        <a:prstGeom prst="rect">
          <a:avLst/>
        </a:prstGeom>
      </dgm:spPr>
    </dgm:pt>
  </dgm:ptLst>
  <dgm:cxnLst>
    <dgm:cxn modelId="{47F44306-405E-574B-B6E1-BBC9453C8E3D}" srcId="{694538B1-77CC-CE46-9329-4F5856B83D3F}" destId="{0A25723A-2C52-BD4F-AA30-C0AFD32395E3}" srcOrd="0" destOrd="0" parTransId="{65FD6F29-047D-4D40-83F5-12EEEDE20D99}" sibTransId="{A5EB687E-32E9-A749-A8F8-F4D2CDE51446}"/>
    <dgm:cxn modelId="{BA81531A-7D67-4B48-B971-20168164DEF3}" type="presOf" srcId="{D0D9D9A4-75B5-6849-B747-6E499404ECA9}" destId="{6CF51365-E3DB-2C42-B1B7-CAA248B2DD0D}" srcOrd="0" destOrd="0" presId="urn:microsoft.com/office/officeart/2005/8/layout/matrix2"/>
    <dgm:cxn modelId="{2B99B32E-47FD-934D-BA42-4D58DD66BB00}" srcId="{694538B1-77CC-CE46-9329-4F5856B83D3F}" destId="{5A29B546-FF27-C340-B795-F3C88356B9E2}" srcOrd="1" destOrd="0" parTransId="{4280B009-BE2E-854D-B8BB-2439814516E6}" sibTransId="{2B323FD2-5FEA-B84B-BE58-36602B406AD3}"/>
    <dgm:cxn modelId="{5F0EA267-54AF-AB48-BE81-BF4D6B381AD5}" type="presOf" srcId="{694538B1-77CC-CE46-9329-4F5856B83D3F}" destId="{DA12D33E-8EF1-1447-8BE2-C4DC0C9E2FFF}" srcOrd="0" destOrd="0" presId="urn:microsoft.com/office/officeart/2005/8/layout/matrix2"/>
    <dgm:cxn modelId="{8AE88277-ADEB-2A44-BFBE-22304C044469}" srcId="{694538B1-77CC-CE46-9329-4F5856B83D3F}" destId="{D0D9D9A4-75B5-6849-B747-6E499404ECA9}" srcOrd="2" destOrd="0" parTransId="{08501D7E-D45D-414B-B6F3-18B5D11BC1B6}" sibTransId="{F21983F1-57DE-E145-85F4-1300841DF822}"/>
    <dgm:cxn modelId="{A79CEAA2-11D5-254D-B8F4-7187B0C3A2BA}" srcId="{694538B1-77CC-CE46-9329-4F5856B83D3F}" destId="{10C64EEF-7302-D143-9CF6-EBFF96A8893C}" srcOrd="3" destOrd="0" parTransId="{F50D9203-CB8A-AC42-89BE-FE1E761D620A}" sibTransId="{3C22EE9B-4506-3D41-99A2-7C65288889CF}"/>
    <dgm:cxn modelId="{7B75E1B2-4A1B-AA4F-ADE7-BCC680A5CF59}" type="presOf" srcId="{5A29B546-FF27-C340-B795-F3C88356B9E2}" destId="{DF69D32C-07B6-D649-8C7C-4A203E65DFE8}" srcOrd="0" destOrd="0" presId="urn:microsoft.com/office/officeart/2005/8/layout/matrix2"/>
    <dgm:cxn modelId="{39971DEB-3E4C-6042-A0AE-7F6DA7B4F411}" type="presOf" srcId="{0A25723A-2C52-BD4F-AA30-C0AFD32395E3}" destId="{9F74B7B8-0113-B149-B97A-35D37623D609}" srcOrd="0" destOrd="0" presId="urn:microsoft.com/office/officeart/2005/8/layout/matrix2"/>
    <dgm:cxn modelId="{F8A69EF2-618D-3644-B0F2-B9BC6C5D3BD2}" type="presOf" srcId="{10C64EEF-7302-D143-9CF6-EBFF96A8893C}" destId="{F48EEA97-3CD7-FE42-92A4-D7EF2D901162}" srcOrd="0" destOrd="0" presId="urn:microsoft.com/office/officeart/2005/8/layout/matrix2"/>
    <dgm:cxn modelId="{2BC905E9-5890-0146-9742-6C1C758735E1}" type="presParOf" srcId="{DA12D33E-8EF1-1447-8BE2-C4DC0C9E2FFF}" destId="{DBFA5A7C-4B91-EB4B-A672-90E364029F8C}" srcOrd="0" destOrd="0" presId="urn:microsoft.com/office/officeart/2005/8/layout/matrix2"/>
    <dgm:cxn modelId="{4C385B36-ABCC-AE42-9A98-6FEA5D634922}" type="presParOf" srcId="{DA12D33E-8EF1-1447-8BE2-C4DC0C9E2FFF}" destId="{9F74B7B8-0113-B149-B97A-35D37623D609}" srcOrd="1" destOrd="0" presId="urn:microsoft.com/office/officeart/2005/8/layout/matrix2"/>
    <dgm:cxn modelId="{767CDF47-58BB-A843-8A42-9A33E98F4AD2}" type="presParOf" srcId="{DA12D33E-8EF1-1447-8BE2-C4DC0C9E2FFF}" destId="{DF69D32C-07B6-D649-8C7C-4A203E65DFE8}" srcOrd="2" destOrd="0" presId="urn:microsoft.com/office/officeart/2005/8/layout/matrix2"/>
    <dgm:cxn modelId="{BDE48BBC-975A-0144-BA9D-2F0A73B64F20}" type="presParOf" srcId="{DA12D33E-8EF1-1447-8BE2-C4DC0C9E2FFF}" destId="{6CF51365-E3DB-2C42-B1B7-CAA248B2DD0D}" srcOrd="3" destOrd="0" presId="urn:microsoft.com/office/officeart/2005/8/layout/matrix2"/>
    <dgm:cxn modelId="{BD6C6E3D-BCB7-D646-9ED1-EE2D6C27974C}" type="presParOf" srcId="{DA12D33E-8EF1-1447-8BE2-C4DC0C9E2FFF}" destId="{F48EEA97-3CD7-FE42-92A4-D7EF2D901162}"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A82E5F8-062D-6145-B150-C5719F99D45E}" type="doc">
      <dgm:prSet loTypeId="urn:microsoft.com/office/officeart/2005/8/layout/venn1" loCatId="relationship" qsTypeId="urn:microsoft.com/office/officeart/2005/8/quickstyle/simple4" qsCatId="simple" csTypeId="urn:microsoft.com/office/officeart/2005/8/colors/accent1_2" csCatId="accent1" phldr="1"/>
      <dgm:spPr/>
    </dgm:pt>
    <dgm:pt modelId="{3A18106C-B899-4442-932A-7A1BCFDAA326}">
      <dgm:prSet phldrT="[Text]" phldr="1" custT="1"/>
      <dgm:spPr>
        <a:noFill/>
        <a:ln w="25400">
          <a:solidFill>
            <a:schemeClr val="tx1"/>
          </a:solidFill>
        </a:ln>
      </dgm:spPr>
      <dgm:t>
        <a:bodyPr/>
        <a:lstStyle/>
        <a:p>
          <a:endParaRPr lang="en-US" sz="1200"/>
        </a:p>
      </dgm:t>
    </dgm:pt>
    <dgm:pt modelId="{6A9F0E09-C9C0-9E43-AC5B-761C226B750D}" type="parTrans" cxnId="{FBFC5D34-0B01-F645-99A9-9B9F778B363A}">
      <dgm:prSet/>
      <dgm:spPr/>
      <dgm:t>
        <a:bodyPr/>
        <a:lstStyle/>
        <a:p>
          <a:endParaRPr lang="en-US"/>
        </a:p>
      </dgm:t>
    </dgm:pt>
    <dgm:pt modelId="{B10EFEA9-DA44-D841-AF2E-ED7845BBCF0F}" type="sibTrans" cxnId="{FBFC5D34-0B01-F645-99A9-9B9F778B363A}">
      <dgm:prSet/>
      <dgm:spPr/>
      <dgm:t>
        <a:bodyPr/>
        <a:lstStyle/>
        <a:p>
          <a:endParaRPr lang="en-US"/>
        </a:p>
      </dgm:t>
    </dgm:pt>
    <dgm:pt modelId="{F3ED4595-FD2E-9849-8C2C-4C393199C1F4}">
      <dgm:prSet phldrT="[Text]" phldr="1" custT="1"/>
      <dgm:spPr>
        <a:noFill/>
        <a:ln w="25400">
          <a:solidFill>
            <a:schemeClr val="tx1"/>
          </a:solidFill>
        </a:ln>
      </dgm:spPr>
      <dgm:t>
        <a:bodyPr/>
        <a:lstStyle/>
        <a:p>
          <a:endParaRPr lang="en-US" sz="1200" dirty="0"/>
        </a:p>
      </dgm:t>
    </dgm:pt>
    <dgm:pt modelId="{AD331AEF-51E3-294B-AB18-6E46D16DF980}" type="parTrans" cxnId="{9BD6D5B9-CD84-1242-91E7-077F78860A89}">
      <dgm:prSet/>
      <dgm:spPr/>
      <dgm:t>
        <a:bodyPr/>
        <a:lstStyle/>
        <a:p>
          <a:endParaRPr lang="en-US"/>
        </a:p>
      </dgm:t>
    </dgm:pt>
    <dgm:pt modelId="{03B98051-E4BF-0B47-8488-C3820AAE5FB5}" type="sibTrans" cxnId="{9BD6D5B9-CD84-1242-91E7-077F78860A89}">
      <dgm:prSet/>
      <dgm:spPr/>
      <dgm:t>
        <a:bodyPr/>
        <a:lstStyle/>
        <a:p>
          <a:endParaRPr lang="en-US"/>
        </a:p>
      </dgm:t>
    </dgm:pt>
    <dgm:pt modelId="{65822A93-78F4-BE4C-85C1-4F9D6A2BFB2E}" type="pres">
      <dgm:prSet presAssocID="{DA82E5F8-062D-6145-B150-C5719F99D45E}" presName="compositeShape" presStyleCnt="0">
        <dgm:presLayoutVars>
          <dgm:chMax val="7"/>
          <dgm:dir/>
          <dgm:resizeHandles val="exact"/>
        </dgm:presLayoutVars>
      </dgm:prSet>
      <dgm:spPr/>
    </dgm:pt>
    <dgm:pt modelId="{E0406907-CD0B-E34D-BC8C-9D1FDF7E3129}" type="pres">
      <dgm:prSet presAssocID="{3A18106C-B899-4442-932A-7A1BCFDAA326}" presName="circ1" presStyleLbl="vennNode1" presStyleIdx="0" presStyleCnt="2"/>
      <dgm:spPr/>
    </dgm:pt>
    <dgm:pt modelId="{DD164702-A474-E44E-8BAA-FC3F5E002B56}" type="pres">
      <dgm:prSet presAssocID="{3A18106C-B899-4442-932A-7A1BCFDAA326}" presName="circ1Tx" presStyleLbl="revTx" presStyleIdx="0" presStyleCnt="0">
        <dgm:presLayoutVars>
          <dgm:chMax val="0"/>
          <dgm:chPref val="0"/>
          <dgm:bulletEnabled val="1"/>
        </dgm:presLayoutVars>
      </dgm:prSet>
      <dgm:spPr/>
    </dgm:pt>
    <dgm:pt modelId="{A7D5C566-82AC-CA48-8A5F-10E993A07E17}" type="pres">
      <dgm:prSet presAssocID="{F3ED4595-FD2E-9849-8C2C-4C393199C1F4}" presName="circ2" presStyleLbl="vennNode1" presStyleIdx="1" presStyleCnt="2"/>
      <dgm:spPr/>
    </dgm:pt>
    <dgm:pt modelId="{F36E2E3A-70B5-1840-841B-162A2511E767}" type="pres">
      <dgm:prSet presAssocID="{F3ED4595-FD2E-9849-8C2C-4C393199C1F4}" presName="circ2Tx" presStyleLbl="revTx" presStyleIdx="0" presStyleCnt="0">
        <dgm:presLayoutVars>
          <dgm:chMax val="0"/>
          <dgm:chPref val="0"/>
          <dgm:bulletEnabled val="1"/>
        </dgm:presLayoutVars>
      </dgm:prSet>
      <dgm:spPr/>
    </dgm:pt>
  </dgm:ptLst>
  <dgm:cxnLst>
    <dgm:cxn modelId="{0E63330F-6E0D-6A43-88B1-4437D2E28CFF}" type="presOf" srcId="{DA82E5F8-062D-6145-B150-C5719F99D45E}" destId="{65822A93-78F4-BE4C-85C1-4F9D6A2BFB2E}" srcOrd="0" destOrd="0" presId="urn:microsoft.com/office/officeart/2005/8/layout/venn1"/>
    <dgm:cxn modelId="{D2AF272C-E09F-9443-9C54-BF94B375C091}" type="presOf" srcId="{3A18106C-B899-4442-932A-7A1BCFDAA326}" destId="{E0406907-CD0B-E34D-BC8C-9D1FDF7E3129}" srcOrd="0" destOrd="0" presId="urn:microsoft.com/office/officeart/2005/8/layout/venn1"/>
    <dgm:cxn modelId="{0C8AC22C-63C0-4D41-8387-56F097D72A15}" type="presOf" srcId="{F3ED4595-FD2E-9849-8C2C-4C393199C1F4}" destId="{A7D5C566-82AC-CA48-8A5F-10E993A07E17}" srcOrd="0" destOrd="0" presId="urn:microsoft.com/office/officeart/2005/8/layout/venn1"/>
    <dgm:cxn modelId="{FBFC5D34-0B01-F645-99A9-9B9F778B363A}" srcId="{DA82E5F8-062D-6145-B150-C5719F99D45E}" destId="{3A18106C-B899-4442-932A-7A1BCFDAA326}" srcOrd="0" destOrd="0" parTransId="{6A9F0E09-C9C0-9E43-AC5B-761C226B750D}" sibTransId="{B10EFEA9-DA44-D841-AF2E-ED7845BBCF0F}"/>
    <dgm:cxn modelId="{DF53418B-0E56-884D-AE9D-8359BC819A3E}" type="presOf" srcId="{F3ED4595-FD2E-9849-8C2C-4C393199C1F4}" destId="{F36E2E3A-70B5-1840-841B-162A2511E767}" srcOrd="1" destOrd="0" presId="urn:microsoft.com/office/officeart/2005/8/layout/venn1"/>
    <dgm:cxn modelId="{9BD6D5B9-CD84-1242-91E7-077F78860A89}" srcId="{DA82E5F8-062D-6145-B150-C5719F99D45E}" destId="{F3ED4595-FD2E-9849-8C2C-4C393199C1F4}" srcOrd="1" destOrd="0" parTransId="{AD331AEF-51E3-294B-AB18-6E46D16DF980}" sibTransId="{03B98051-E4BF-0B47-8488-C3820AAE5FB5}"/>
    <dgm:cxn modelId="{E5EE33F6-87BD-AD40-B882-2897B0F14DD0}" type="presOf" srcId="{3A18106C-B899-4442-932A-7A1BCFDAA326}" destId="{DD164702-A474-E44E-8BAA-FC3F5E002B56}" srcOrd="1" destOrd="0" presId="urn:microsoft.com/office/officeart/2005/8/layout/venn1"/>
    <dgm:cxn modelId="{7D370A59-C139-AD41-A035-60A578E7B204}" type="presParOf" srcId="{65822A93-78F4-BE4C-85C1-4F9D6A2BFB2E}" destId="{E0406907-CD0B-E34D-BC8C-9D1FDF7E3129}" srcOrd="0" destOrd="0" presId="urn:microsoft.com/office/officeart/2005/8/layout/venn1"/>
    <dgm:cxn modelId="{072DF449-AAAF-6F4B-B5F7-B0829A214AA6}" type="presParOf" srcId="{65822A93-78F4-BE4C-85C1-4F9D6A2BFB2E}" destId="{DD164702-A474-E44E-8BAA-FC3F5E002B56}" srcOrd="1" destOrd="0" presId="urn:microsoft.com/office/officeart/2005/8/layout/venn1"/>
    <dgm:cxn modelId="{BA61C017-7437-3544-A947-DB23C7D45C11}" type="presParOf" srcId="{65822A93-78F4-BE4C-85C1-4F9D6A2BFB2E}" destId="{A7D5C566-82AC-CA48-8A5F-10E993A07E17}" srcOrd="2" destOrd="0" presId="urn:microsoft.com/office/officeart/2005/8/layout/venn1"/>
    <dgm:cxn modelId="{AF31D452-D02F-1B41-8BC2-3FE7A4441DAA}" type="presParOf" srcId="{65822A93-78F4-BE4C-85C1-4F9D6A2BFB2E}" destId="{F36E2E3A-70B5-1840-841B-162A2511E767}"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692CDB5-FF28-8542-BDF7-D84496BF7779}" type="doc">
      <dgm:prSet loTypeId="urn:microsoft.com/office/officeart/2005/8/layout/arrow2" loCatId="process" qsTypeId="urn:microsoft.com/office/officeart/2005/8/quickstyle/simple4" qsCatId="simple" csTypeId="urn:microsoft.com/office/officeart/2005/8/colors/accent1_2" csCatId="accent1" phldr="1"/>
      <dgm:spPr/>
    </dgm:pt>
    <dgm:pt modelId="{9D763695-5C38-D948-804A-24928A83AF17}">
      <dgm:prSet phldrT="[Text]" phldr="1" custT="1"/>
      <dgm:spPr>
        <a:noFill/>
        <a:ln w="25400">
          <a:noFill/>
        </a:ln>
      </dgm:spPr>
      <dgm:t>
        <a:bodyPr/>
        <a:lstStyle/>
        <a:p>
          <a:endParaRPr lang="en-US" sz="1200">
            <a:solidFill>
              <a:srgbClr val="000000"/>
            </a:solidFill>
          </a:endParaRPr>
        </a:p>
      </dgm:t>
    </dgm:pt>
    <dgm:pt modelId="{CCAD9BF1-38C8-4B43-9AB5-ED0DD364F4D9}" type="parTrans" cxnId="{A8DEE230-1C30-C144-A0F9-0D785BB9F31F}">
      <dgm:prSet/>
      <dgm:spPr/>
      <dgm:t>
        <a:bodyPr/>
        <a:lstStyle/>
        <a:p>
          <a:endParaRPr lang="en-US"/>
        </a:p>
      </dgm:t>
    </dgm:pt>
    <dgm:pt modelId="{E4FE03C4-9F6A-1348-B556-A9DC41DF5CA5}" type="sibTrans" cxnId="{A8DEE230-1C30-C144-A0F9-0D785BB9F31F}">
      <dgm:prSet/>
      <dgm:spPr/>
      <dgm:t>
        <a:bodyPr/>
        <a:lstStyle/>
        <a:p>
          <a:endParaRPr lang="en-US"/>
        </a:p>
      </dgm:t>
    </dgm:pt>
    <dgm:pt modelId="{BC2DC322-5568-F840-97FC-130D281CE6F9}">
      <dgm:prSet phldrT="[Text]" phldr="1" custT="1"/>
      <dgm:spPr>
        <a:noFill/>
        <a:ln w="25400">
          <a:noFill/>
        </a:ln>
      </dgm:spPr>
      <dgm:t>
        <a:bodyPr/>
        <a:lstStyle/>
        <a:p>
          <a:endParaRPr lang="en-US" sz="1200">
            <a:solidFill>
              <a:srgbClr val="000000"/>
            </a:solidFill>
          </a:endParaRPr>
        </a:p>
      </dgm:t>
    </dgm:pt>
    <dgm:pt modelId="{333BC53B-4BEB-D549-A361-BB96D6F62D8C}" type="parTrans" cxnId="{D98C1125-8723-F745-8F49-A33950EE34BF}">
      <dgm:prSet/>
      <dgm:spPr/>
      <dgm:t>
        <a:bodyPr/>
        <a:lstStyle/>
        <a:p>
          <a:endParaRPr lang="en-US"/>
        </a:p>
      </dgm:t>
    </dgm:pt>
    <dgm:pt modelId="{73CD1AF8-71A6-274A-ABD4-AA4A415187E3}" type="sibTrans" cxnId="{D98C1125-8723-F745-8F49-A33950EE34BF}">
      <dgm:prSet/>
      <dgm:spPr/>
      <dgm:t>
        <a:bodyPr/>
        <a:lstStyle/>
        <a:p>
          <a:endParaRPr lang="en-US"/>
        </a:p>
      </dgm:t>
    </dgm:pt>
    <dgm:pt modelId="{B15390EF-9510-D74D-878C-CACAEFFAF31B}">
      <dgm:prSet phldrT="[Text]" phldr="1" custT="1"/>
      <dgm:spPr>
        <a:noFill/>
        <a:ln w="25400">
          <a:noFill/>
        </a:ln>
      </dgm:spPr>
      <dgm:t>
        <a:bodyPr/>
        <a:lstStyle/>
        <a:p>
          <a:endParaRPr lang="en-US" sz="1200" dirty="0">
            <a:solidFill>
              <a:srgbClr val="000000"/>
            </a:solidFill>
          </a:endParaRPr>
        </a:p>
      </dgm:t>
    </dgm:pt>
    <dgm:pt modelId="{10493A84-C5AA-3D4E-9F6C-8EFA1FB92817}" type="parTrans" cxnId="{08E39452-A510-4349-A427-8AEB1D649CA2}">
      <dgm:prSet/>
      <dgm:spPr/>
      <dgm:t>
        <a:bodyPr/>
        <a:lstStyle/>
        <a:p>
          <a:endParaRPr lang="en-US"/>
        </a:p>
      </dgm:t>
    </dgm:pt>
    <dgm:pt modelId="{961CA241-5582-C746-865E-E7B956B798C4}" type="sibTrans" cxnId="{08E39452-A510-4349-A427-8AEB1D649CA2}">
      <dgm:prSet/>
      <dgm:spPr/>
      <dgm:t>
        <a:bodyPr/>
        <a:lstStyle/>
        <a:p>
          <a:endParaRPr lang="en-US"/>
        </a:p>
      </dgm:t>
    </dgm:pt>
    <dgm:pt modelId="{CE19592D-1AA4-B94B-B478-E6CD7E2BF6F2}">
      <dgm:prSet phldrT="[Text]" custT="1"/>
      <dgm:spPr>
        <a:noFill/>
        <a:ln w="25400">
          <a:noFill/>
        </a:ln>
      </dgm:spPr>
      <dgm:t>
        <a:bodyPr/>
        <a:lstStyle/>
        <a:p>
          <a:r>
            <a:rPr lang="en-US" sz="1200" dirty="0">
              <a:solidFill>
                <a:srgbClr val="000000"/>
              </a:solidFill>
            </a:rPr>
            <a:t>[Text]</a:t>
          </a:r>
        </a:p>
      </dgm:t>
    </dgm:pt>
    <dgm:pt modelId="{5151ECBB-5655-2F47-BC50-D3DAB953465E}" type="parTrans" cxnId="{6F2DB72D-CF90-A24E-97BF-65405B4E0E19}">
      <dgm:prSet/>
      <dgm:spPr/>
      <dgm:t>
        <a:bodyPr/>
        <a:lstStyle/>
        <a:p>
          <a:endParaRPr lang="en-US"/>
        </a:p>
      </dgm:t>
    </dgm:pt>
    <dgm:pt modelId="{88625B56-F80A-124C-B567-659256CD2462}" type="sibTrans" cxnId="{6F2DB72D-CF90-A24E-97BF-65405B4E0E19}">
      <dgm:prSet/>
      <dgm:spPr/>
      <dgm:t>
        <a:bodyPr/>
        <a:lstStyle/>
        <a:p>
          <a:endParaRPr lang="en-US"/>
        </a:p>
      </dgm:t>
    </dgm:pt>
    <dgm:pt modelId="{45FB60E8-4F9F-E840-B735-8D98B51AB419}">
      <dgm:prSet phldrT="[Text]" custT="1"/>
      <dgm:spPr>
        <a:noFill/>
        <a:ln w="25400">
          <a:noFill/>
        </a:ln>
      </dgm:spPr>
      <dgm:t>
        <a:bodyPr/>
        <a:lstStyle/>
        <a:p>
          <a:r>
            <a:rPr lang="en-US" sz="1200" dirty="0">
              <a:solidFill>
                <a:srgbClr val="000000"/>
              </a:solidFill>
            </a:rPr>
            <a:t>[Text]</a:t>
          </a:r>
        </a:p>
      </dgm:t>
    </dgm:pt>
    <dgm:pt modelId="{7B1DA20E-1FBE-EB47-9785-B7C1EEF445F6}" type="parTrans" cxnId="{8ECA7269-67EC-8E42-9FB6-AC0F03DB0181}">
      <dgm:prSet/>
      <dgm:spPr/>
      <dgm:t>
        <a:bodyPr/>
        <a:lstStyle/>
        <a:p>
          <a:endParaRPr lang="en-US"/>
        </a:p>
      </dgm:t>
    </dgm:pt>
    <dgm:pt modelId="{5F8E6D95-1E3C-9F43-9FFE-F4C4EDC1F6AC}" type="sibTrans" cxnId="{8ECA7269-67EC-8E42-9FB6-AC0F03DB0181}">
      <dgm:prSet/>
      <dgm:spPr/>
      <dgm:t>
        <a:bodyPr/>
        <a:lstStyle/>
        <a:p>
          <a:endParaRPr lang="en-US"/>
        </a:p>
      </dgm:t>
    </dgm:pt>
    <dgm:pt modelId="{10C9A26B-87CC-5745-9ABE-1515A9D8D16B}" type="pres">
      <dgm:prSet presAssocID="{B692CDB5-FF28-8542-BDF7-D84496BF7779}" presName="arrowDiagram" presStyleCnt="0">
        <dgm:presLayoutVars>
          <dgm:chMax val="5"/>
          <dgm:dir/>
          <dgm:resizeHandles val="exact"/>
        </dgm:presLayoutVars>
      </dgm:prSet>
      <dgm:spPr/>
    </dgm:pt>
    <dgm:pt modelId="{1EDA245C-B217-184A-86E6-C1D58D4CAC1E}" type="pres">
      <dgm:prSet presAssocID="{B692CDB5-FF28-8542-BDF7-D84496BF7779}" presName="arrow" presStyleLbl="bgShp" presStyleIdx="0" presStyleCnt="1"/>
      <dgm:spPr>
        <a:noFill/>
        <a:ln w="25400">
          <a:solidFill>
            <a:schemeClr val="tx1"/>
          </a:solidFill>
        </a:ln>
        <a:effectLst/>
      </dgm:spPr>
    </dgm:pt>
    <dgm:pt modelId="{86BBB859-8E0C-E944-A91B-5A3CDC847FBE}" type="pres">
      <dgm:prSet presAssocID="{B692CDB5-FF28-8542-BDF7-D84496BF7779}" presName="arrowDiagram5" presStyleCnt="0"/>
      <dgm:spPr/>
    </dgm:pt>
    <dgm:pt modelId="{1CCD466E-166E-D045-815B-C7A3CC80E1F4}" type="pres">
      <dgm:prSet presAssocID="{9D763695-5C38-D948-804A-24928A83AF17}" presName="bullet5a" presStyleLbl="node1" presStyleIdx="0" presStyleCnt="5"/>
      <dgm:spPr/>
    </dgm:pt>
    <dgm:pt modelId="{B10AEBDC-4EDB-344E-992F-081535B83562}" type="pres">
      <dgm:prSet presAssocID="{9D763695-5C38-D948-804A-24928A83AF17}" presName="textBox5a" presStyleLbl="revTx" presStyleIdx="0" presStyleCnt="5">
        <dgm:presLayoutVars>
          <dgm:bulletEnabled val="1"/>
        </dgm:presLayoutVars>
      </dgm:prSet>
      <dgm:spPr/>
    </dgm:pt>
    <dgm:pt modelId="{D0D074CD-2EAB-2647-A30F-C838F15EF1FF}" type="pres">
      <dgm:prSet presAssocID="{BC2DC322-5568-F840-97FC-130D281CE6F9}" presName="bullet5b" presStyleLbl="node1" presStyleIdx="1" presStyleCnt="5"/>
      <dgm:spPr/>
    </dgm:pt>
    <dgm:pt modelId="{053BFCA6-851E-3D46-B698-1D0AA14575E0}" type="pres">
      <dgm:prSet presAssocID="{BC2DC322-5568-F840-97FC-130D281CE6F9}" presName="textBox5b" presStyleLbl="revTx" presStyleIdx="1" presStyleCnt="5">
        <dgm:presLayoutVars>
          <dgm:bulletEnabled val="1"/>
        </dgm:presLayoutVars>
      </dgm:prSet>
      <dgm:spPr/>
    </dgm:pt>
    <dgm:pt modelId="{111F455B-5CCE-1147-B03B-E195C3778FD7}" type="pres">
      <dgm:prSet presAssocID="{B15390EF-9510-D74D-878C-CACAEFFAF31B}" presName="bullet5c" presStyleLbl="node1" presStyleIdx="2" presStyleCnt="5"/>
      <dgm:spPr/>
    </dgm:pt>
    <dgm:pt modelId="{1E30E272-1629-7741-9B2D-F3D36C25B33C}" type="pres">
      <dgm:prSet presAssocID="{B15390EF-9510-D74D-878C-CACAEFFAF31B}" presName="textBox5c" presStyleLbl="revTx" presStyleIdx="2" presStyleCnt="5">
        <dgm:presLayoutVars>
          <dgm:bulletEnabled val="1"/>
        </dgm:presLayoutVars>
      </dgm:prSet>
      <dgm:spPr/>
    </dgm:pt>
    <dgm:pt modelId="{5B43E1DF-CDFA-F34A-B237-E996D6458B07}" type="pres">
      <dgm:prSet presAssocID="{CE19592D-1AA4-B94B-B478-E6CD7E2BF6F2}" presName="bullet5d" presStyleLbl="node1" presStyleIdx="3" presStyleCnt="5"/>
      <dgm:spPr/>
    </dgm:pt>
    <dgm:pt modelId="{45C1D50B-6978-454D-B781-7AD77C1B456D}" type="pres">
      <dgm:prSet presAssocID="{CE19592D-1AA4-B94B-B478-E6CD7E2BF6F2}" presName="textBox5d" presStyleLbl="revTx" presStyleIdx="3" presStyleCnt="5">
        <dgm:presLayoutVars>
          <dgm:bulletEnabled val="1"/>
        </dgm:presLayoutVars>
      </dgm:prSet>
      <dgm:spPr/>
    </dgm:pt>
    <dgm:pt modelId="{CBE9FFA6-DA40-EE48-A3A6-93B7AEB6D4DE}" type="pres">
      <dgm:prSet presAssocID="{45FB60E8-4F9F-E840-B735-8D98B51AB419}" presName="bullet5e" presStyleLbl="node1" presStyleIdx="4" presStyleCnt="5"/>
      <dgm:spPr/>
    </dgm:pt>
    <dgm:pt modelId="{51E7D945-8BDD-7F44-BAC2-0ABD562B8457}" type="pres">
      <dgm:prSet presAssocID="{45FB60E8-4F9F-E840-B735-8D98B51AB419}" presName="textBox5e" presStyleLbl="revTx" presStyleIdx="4" presStyleCnt="5">
        <dgm:presLayoutVars>
          <dgm:bulletEnabled val="1"/>
        </dgm:presLayoutVars>
      </dgm:prSet>
      <dgm:spPr/>
    </dgm:pt>
  </dgm:ptLst>
  <dgm:cxnLst>
    <dgm:cxn modelId="{D98C1125-8723-F745-8F49-A33950EE34BF}" srcId="{B692CDB5-FF28-8542-BDF7-D84496BF7779}" destId="{BC2DC322-5568-F840-97FC-130D281CE6F9}" srcOrd="1" destOrd="0" parTransId="{333BC53B-4BEB-D549-A361-BB96D6F62D8C}" sibTransId="{73CD1AF8-71A6-274A-ABD4-AA4A415187E3}"/>
    <dgm:cxn modelId="{6F2DB72D-CF90-A24E-97BF-65405B4E0E19}" srcId="{B692CDB5-FF28-8542-BDF7-D84496BF7779}" destId="{CE19592D-1AA4-B94B-B478-E6CD7E2BF6F2}" srcOrd="3" destOrd="0" parTransId="{5151ECBB-5655-2F47-BC50-D3DAB953465E}" sibTransId="{88625B56-F80A-124C-B567-659256CD2462}"/>
    <dgm:cxn modelId="{A8DEE230-1C30-C144-A0F9-0D785BB9F31F}" srcId="{B692CDB5-FF28-8542-BDF7-D84496BF7779}" destId="{9D763695-5C38-D948-804A-24928A83AF17}" srcOrd="0" destOrd="0" parTransId="{CCAD9BF1-38C8-4B43-9AB5-ED0DD364F4D9}" sibTransId="{E4FE03C4-9F6A-1348-B556-A9DC41DF5CA5}"/>
    <dgm:cxn modelId="{C9A9BB37-C4CC-1B46-920B-109CF1346970}" type="presOf" srcId="{9D763695-5C38-D948-804A-24928A83AF17}" destId="{B10AEBDC-4EDB-344E-992F-081535B83562}" srcOrd="0" destOrd="0" presId="urn:microsoft.com/office/officeart/2005/8/layout/arrow2"/>
    <dgm:cxn modelId="{E06A1645-E4B8-A449-B54C-494DB2DDD4CC}" type="presOf" srcId="{B692CDB5-FF28-8542-BDF7-D84496BF7779}" destId="{10C9A26B-87CC-5745-9ABE-1515A9D8D16B}" srcOrd="0" destOrd="0" presId="urn:microsoft.com/office/officeart/2005/8/layout/arrow2"/>
    <dgm:cxn modelId="{8ECA7269-67EC-8E42-9FB6-AC0F03DB0181}" srcId="{B692CDB5-FF28-8542-BDF7-D84496BF7779}" destId="{45FB60E8-4F9F-E840-B735-8D98B51AB419}" srcOrd="4" destOrd="0" parTransId="{7B1DA20E-1FBE-EB47-9785-B7C1EEF445F6}" sibTransId="{5F8E6D95-1E3C-9F43-9FFE-F4C4EDC1F6AC}"/>
    <dgm:cxn modelId="{F5ABD76B-4C78-4744-8AC1-85359B656EFE}" type="presOf" srcId="{CE19592D-1AA4-B94B-B478-E6CD7E2BF6F2}" destId="{45C1D50B-6978-454D-B781-7AD77C1B456D}" srcOrd="0" destOrd="0" presId="urn:microsoft.com/office/officeart/2005/8/layout/arrow2"/>
    <dgm:cxn modelId="{08E39452-A510-4349-A427-8AEB1D649CA2}" srcId="{B692CDB5-FF28-8542-BDF7-D84496BF7779}" destId="{B15390EF-9510-D74D-878C-CACAEFFAF31B}" srcOrd="2" destOrd="0" parTransId="{10493A84-C5AA-3D4E-9F6C-8EFA1FB92817}" sibTransId="{961CA241-5582-C746-865E-E7B956B798C4}"/>
    <dgm:cxn modelId="{7BDB47E0-23C3-8340-949D-0041CB86C037}" type="presOf" srcId="{BC2DC322-5568-F840-97FC-130D281CE6F9}" destId="{053BFCA6-851E-3D46-B698-1D0AA14575E0}" srcOrd="0" destOrd="0" presId="urn:microsoft.com/office/officeart/2005/8/layout/arrow2"/>
    <dgm:cxn modelId="{AFEDFAF2-DB2B-3147-9AFB-998F7063B820}" type="presOf" srcId="{B15390EF-9510-D74D-878C-CACAEFFAF31B}" destId="{1E30E272-1629-7741-9B2D-F3D36C25B33C}" srcOrd="0" destOrd="0" presId="urn:microsoft.com/office/officeart/2005/8/layout/arrow2"/>
    <dgm:cxn modelId="{52719DF6-EBFC-4D4B-9F33-1A868FD8E07D}" type="presOf" srcId="{45FB60E8-4F9F-E840-B735-8D98B51AB419}" destId="{51E7D945-8BDD-7F44-BAC2-0ABD562B8457}" srcOrd="0" destOrd="0" presId="urn:microsoft.com/office/officeart/2005/8/layout/arrow2"/>
    <dgm:cxn modelId="{7DF221A9-D857-694D-9704-9B8DB3996084}" type="presParOf" srcId="{10C9A26B-87CC-5745-9ABE-1515A9D8D16B}" destId="{1EDA245C-B217-184A-86E6-C1D58D4CAC1E}" srcOrd="0" destOrd="0" presId="urn:microsoft.com/office/officeart/2005/8/layout/arrow2"/>
    <dgm:cxn modelId="{7ED25574-AA08-5047-8541-1EBA08CD73F6}" type="presParOf" srcId="{10C9A26B-87CC-5745-9ABE-1515A9D8D16B}" destId="{86BBB859-8E0C-E944-A91B-5A3CDC847FBE}" srcOrd="1" destOrd="0" presId="urn:microsoft.com/office/officeart/2005/8/layout/arrow2"/>
    <dgm:cxn modelId="{17D3671C-8725-D14A-B0F0-FD83BBBF3F7E}" type="presParOf" srcId="{86BBB859-8E0C-E944-A91B-5A3CDC847FBE}" destId="{1CCD466E-166E-D045-815B-C7A3CC80E1F4}" srcOrd="0" destOrd="0" presId="urn:microsoft.com/office/officeart/2005/8/layout/arrow2"/>
    <dgm:cxn modelId="{4FC0414B-40F3-CB45-9E46-3659C7C184F2}" type="presParOf" srcId="{86BBB859-8E0C-E944-A91B-5A3CDC847FBE}" destId="{B10AEBDC-4EDB-344E-992F-081535B83562}" srcOrd="1" destOrd="0" presId="urn:microsoft.com/office/officeart/2005/8/layout/arrow2"/>
    <dgm:cxn modelId="{2D056B0D-1495-634F-A9E3-3C00F194C100}" type="presParOf" srcId="{86BBB859-8E0C-E944-A91B-5A3CDC847FBE}" destId="{D0D074CD-2EAB-2647-A30F-C838F15EF1FF}" srcOrd="2" destOrd="0" presId="urn:microsoft.com/office/officeart/2005/8/layout/arrow2"/>
    <dgm:cxn modelId="{9897B0B9-48E1-5142-8340-979AE567D5FD}" type="presParOf" srcId="{86BBB859-8E0C-E944-A91B-5A3CDC847FBE}" destId="{053BFCA6-851E-3D46-B698-1D0AA14575E0}" srcOrd="3" destOrd="0" presId="urn:microsoft.com/office/officeart/2005/8/layout/arrow2"/>
    <dgm:cxn modelId="{5BAE586E-1E45-0F43-9E3D-B37887EED135}" type="presParOf" srcId="{86BBB859-8E0C-E944-A91B-5A3CDC847FBE}" destId="{111F455B-5CCE-1147-B03B-E195C3778FD7}" srcOrd="4" destOrd="0" presId="urn:microsoft.com/office/officeart/2005/8/layout/arrow2"/>
    <dgm:cxn modelId="{A71A4592-EE83-A547-93DA-E5E3027B3109}" type="presParOf" srcId="{86BBB859-8E0C-E944-A91B-5A3CDC847FBE}" destId="{1E30E272-1629-7741-9B2D-F3D36C25B33C}" srcOrd="5" destOrd="0" presId="urn:microsoft.com/office/officeart/2005/8/layout/arrow2"/>
    <dgm:cxn modelId="{B719B809-5039-6743-BF30-12991AA11288}" type="presParOf" srcId="{86BBB859-8E0C-E944-A91B-5A3CDC847FBE}" destId="{5B43E1DF-CDFA-F34A-B237-E996D6458B07}" srcOrd="6" destOrd="0" presId="urn:microsoft.com/office/officeart/2005/8/layout/arrow2"/>
    <dgm:cxn modelId="{8672EB5B-B00F-7341-9B53-E6CE44FC8F07}" type="presParOf" srcId="{86BBB859-8E0C-E944-A91B-5A3CDC847FBE}" destId="{45C1D50B-6978-454D-B781-7AD77C1B456D}" srcOrd="7" destOrd="0" presId="urn:microsoft.com/office/officeart/2005/8/layout/arrow2"/>
    <dgm:cxn modelId="{94C449B0-E3D5-C248-BCD1-A78BFC790556}" type="presParOf" srcId="{86BBB859-8E0C-E944-A91B-5A3CDC847FBE}" destId="{CBE9FFA6-DA40-EE48-A3A6-93B7AEB6D4DE}" srcOrd="8" destOrd="0" presId="urn:microsoft.com/office/officeart/2005/8/layout/arrow2"/>
    <dgm:cxn modelId="{272EC95E-74BD-C342-876E-048C6F55FDD2}" type="presParOf" srcId="{86BBB859-8E0C-E944-A91B-5A3CDC847FBE}" destId="{51E7D945-8BDD-7F44-BAC2-0ABD562B8457}"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2D9E7-C1C2-DE4B-96DD-C8F2BCE002AD}" type="doc">
      <dgm:prSet loTypeId="urn:microsoft.com/office/officeart/2005/8/layout/venn2" loCatId="relationship" qsTypeId="urn:microsoft.com/office/officeart/2005/8/quickstyle/simple4" qsCatId="simple" csTypeId="urn:microsoft.com/office/officeart/2005/8/colors/accent1_2" csCatId="accent1" phldr="1"/>
      <dgm:spPr/>
      <dgm:t>
        <a:bodyPr/>
        <a:lstStyle/>
        <a:p>
          <a:endParaRPr lang="en-US"/>
        </a:p>
      </dgm:t>
    </dgm:pt>
    <dgm:pt modelId="{AA05F3D1-EA04-004A-B78A-87B217B69C7F}">
      <dgm:prSet phldrT="[Text]" phldr="1" custT="1"/>
      <dgm:spPr/>
      <dgm:t>
        <a:bodyPr/>
        <a:lstStyle/>
        <a:p>
          <a:endParaRPr lang="en-US" sz="1200">
            <a:solidFill>
              <a:schemeClr val="tx1"/>
            </a:solidFill>
          </a:endParaRPr>
        </a:p>
      </dgm:t>
    </dgm:pt>
    <dgm:pt modelId="{82564578-86F9-F348-B2A5-C20CBF9A1CF5}" type="parTrans" cxnId="{CF654210-BFC6-2241-A4F6-E79827B23D82}">
      <dgm:prSet/>
      <dgm:spPr/>
      <dgm:t>
        <a:bodyPr/>
        <a:lstStyle/>
        <a:p>
          <a:endParaRPr lang="en-US"/>
        </a:p>
      </dgm:t>
    </dgm:pt>
    <dgm:pt modelId="{8D4479F3-5FF3-F54B-962F-70CBD470EC38}" type="sibTrans" cxnId="{CF654210-BFC6-2241-A4F6-E79827B23D82}">
      <dgm:prSet/>
      <dgm:spPr/>
      <dgm:t>
        <a:bodyPr/>
        <a:lstStyle/>
        <a:p>
          <a:endParaRPr lang="en-US"/>
        </a:p>
      </dgm:t>
    </dgm:pt>
    <dgm:pt modelId="{6E785022-ACA7-4D48-8E73-C5CF8F28E447}">
      <dgm:prSet phldrT="[Text]" phldr="1" custT="1"/>
      <dgm:spPr>
        <a:solidFill>
          <a:schemeClr val="accent2"/>
        </a:solidFill>
      </dgm:spPr>
      <dgm:t>
        <a:bodyPr/>
        <a:lstStyle/>
        <a:p>
          <a:endParaRPr lang="en-US" sz="1200" dirty="0">
            <a:solidFill>
              <a:schemeClr val="tx1"/>
            </a:solidFill>
          </a:endParaRPr>
        </a:p>
      </dgm:t>
    </dgm:pt>
    <dgm:pt modelId="{A30DD9E6-40D7-9447-8246-25CD422FCAF6}" type="parTrans" cxnId="{82334274-B149-7E4D-AAC4-6D88DFBCFC23}">
      <dgm:prSet/>
      <dgm:spPr/>
      <dgm:t>
        <a:bodyPr/>
        <a:lstStyle/>
        <a:p>
          <a:endParaRPr lang="en-US"/>
        </a:p>
      </dgm:t>
    </dgm:pt>
    <dgm:pt modelId="{B39BFEFA-246E-0E49-8F4F-D5E78F26ABC9}" type="sibTrans" cxnId="{82334274-B149-7E4D-AAC4-6D88DFBCFC23}">
      <dgm:prSet/>
      <dgm:spPr/>
      <dgm:t>
        <a:bodyPr/>
        <a:lstStyle/>
        <a:p>
          <a:endParaRPr lang="en-US"/>
        </a:p>
      </dgm:t>
    </dgm:pt>
    <dgm:pt modelId="{F149B8F7-F961-0546-AEAC-D2AEF2D0AA5A}">
      <dgm:prSet phldrT="[Text]" phldr="1" custT="1"/>
      <dgm:spPr>
        <a:solidFill>
          <a:schemeClr val="accent4"/>
        </a:solidFill>
      </dgm:spPr>
      <dgm:t>
        <a:bodyPr/>
        <a:lstStyle/>
        <a:p>
          <a:endParaRPr lang="en-US" sz="1200">
            <a:solidFill>
              <a:schemeClr val="tx1"/>
            </a:solidFill>
          </a:endParaRPr>
        </a:p>
      </dgm:t>
    </dgm:pt>
    <dgm:pt modelId="{AB371442-64D4-114B-A7C8-2122CF4F2F89}" type="parTrans" cxnId="{CC7025D9-7C07-6242-BF85-FF56545DFC61}">
      <dgm:prSet/>
      <dgm:spPr/>
      <dgm:t>
        <a:bodyPr/>
        <a:lstStyle/>
        <a:p>
          <a:endParaRPr lang="en-US"/>
        </a:p>
      </dgm:t>
    </dgm:pt>
    <dgm:pt modelId="{1E38027D-82D8-C742-9872-C2EF813C3F0B}" type="sibTrans" cxnId="{CC7025D9-7C07-6242-BF85-FF56545DFC61}">
      <dgm:prSet/>
      <dgm:spPr/>
      <dgm:t>
        <a:bodyPr/>
        <a:lstStyle/>
        <a:p>
          <a:endParaRPr lang="en-US"/>
        </a:p>
      </dgm:t>
    </dgm:pt>
    <dgm:pt modelId="{C6289720-580F-7344-97FD-0DBBC0731A07}">
      <dgm:prSet phldrT="[Text]" phldr="1" custT="1"/>
      <dgm:spPr>
        <a:solidFill>
          <a:schemeClr val="accent5"/>
        </a:solidFill>
      </dgm:spPr>
      <dgm:t>
        <a:bodyPr/>
        <a:lstStyle/>
        <a:p>
          <a:endParaRPr lang="en-US" sz="1200" dirty="0">
            <a:solidFill>
              <a:schemeClr val="tx1"/>
            </a:solidFill>
          </a:endParaRPr>
        </a:p>
      </dgm:t>
    </dgm:pt>
    <dgm:pt modelId="{8E71A796-E5B3-0247-BCAD-9CE1BA79B2EB}" type="parTrans" cxnId="{BC541E3D-ED4A-DC4B-8618-1128E6A725A1}">
      <dgm:prSet/>
      <dgm:spPr/>
      <dgm:t>
        <a:bodyPr/>
        <a:lstStyle/>
        <a:p>
          <a:endParaRPr lang="en-US"/>
        </a:p>
      </dgm:t>
    </dgm:pt>
    <dgm:pt modelId="{C5789C1B-B79D-AB4B-8CC0-4C7C6D61E343}" type="sibTrans" cxnId="{BC541E3D-ED4A-DC4B-8618-1128E6A725A1}">
      <dgm:prSet/>
      <dgm:spPr/>
      <dgm:t>
        <a:bodyPr/>
        <a:lstStyle/>
        <a:p>
          <a:endParaRPr lang="en-US"/>
        </a:p>
      </dgm:t>
    </dgm:pt>
    <dgm:pt modelId="{1DA7510C-0892-CC46-8E31-3EBD2359CA13}" type="pres">
      <dgm:prSet presAssocID="{B3D2D9E7-C1C2-DE4B-96DD-C8F2BCE002AD}" presName="Name0" presStyleCnt="0">
        <dgm:presLayoutVars>
          <dgm:chMax val="7"/>
          <dgm:resizeHandles val="exact"/>
        </dgm:presLayoutVars>
      </dgm:prSet>
      <dgm:spPr/>
    </dgm:pt>
    <dgm:pt modelId="{07105D3A-1974-0A4A-ABD7-6DE2B52F898C}" type="pres">
      <dgm:prSet presAssocID="{B3D2D9E7-C1C2-DE4B-96DD-C8F2BCE002AD}" presName="comp1" presStyleCnt="0"/>
      <dgm:spPr/>
    </dgm:pt>
    <dgm:pt modelId="{34202293-17B6-5C40-BA49-01B8D3685133}" type="pres">
      <dgm:prSet presAssocID="{B3D2D9E7-C1C2-DE4B-96DD-C8F2BCE002AD}" presName="circle1" presStyleLbl="node1" presStyleIdx="0" presStyleCnt="4"/>
      <dgm:spPr/>
    </dgm:pt>
    <dgm:pt modelId="{B451B605-082F-F644-B9E1-3CB864E81600}" type="pres">
      <dgm:prSet presAssocID="{B3D2D9E7-C1C2-DE4B-96DD-C8F2BCE002AD}" presName="c1text" presStyleLbl="node1" presStyleIdx="0" presStyleCnt="4">
        <dgm:presLayoutVars>
          <dgm:bulletEnabled val="1"/>
        </dgm:presLayoutVars>
      </dgm:prSet>
      <dgm:spPr/>
    </dgm:pt>
    <dgm:pt modelId="{17F33C46-BAF4-5C4E-AF4A-0C62A081113B}" type="pres">
      <dgm:prSet presAssocID="{B3D2D9E7-C1C2-DE4B-96DD-C8F2BCE002AD}" presName="comp2" presStyleCnt="0"/>
      <dgm:spPr/>
    </dgm:pt>
    <dgm:pt modelId="{1B82241A-B91D-8E4C-8054-246B46DE557F}" type="pres">
      <dgm:prSet presAssocID="{B3D2D9E7-C1C2-DE4B-96DD-C8F2BCE002AD}" presName="circle2" presStyleLbl="node1" presStyleIdx="1" presStyleCnt="4"/>
      <dgm:spPr/>
    </dgm:pt>
    <dgm:pt modelId="{A06DBE33-4B0D-0D45-8180-E4DBD40CF418}" type="pres">
      <dgm:prSet presAssocID="{B3D2D9E7-C1C2-DE4B-96DD-C8F2BCE002AD}" presName="c2text" presStyleLbl="node1" presStyleIdx="1" presStyleCnt="4">
        <dgm:presLayoutVars>
          <dgm:bulletEnabled val="1"/>
        </dgm:presLayoutVars>
      </dgm:prSet>
      <dgm:spPr/>
    </dgm:pt>
    <dgm:pt modelId="{2A2B5342-EFB2-E740-8A99-CEE8001D3198}" type="pres">
      <dgm:prSet presAssocID="{B3D2D9E7-C1C2-DE4B-96DD-C8F2BCE002AD}" presName="comp3" presStyleCnt="0"/>
      <dgm:spPr/>
    </dgm:pt>
    <dgm:pt modelId="{49BF6B23-4DA1-CF48-9F44-A5FF644C38D4}" type="pres">
      <dgm:prSet presAssocID="{B3D2D9E7-C1C2-DE4B-96DD-C8F2BCE002AD}" presName="circle3" presStyleLbl="node1" presStyleIdx="2" presStyleCnt="4"/>
      <dgm:spPr/>
    </dgm:pt>
    <dgm:pt modelId="{5877B456-D560-9249-A487-6EE6241B5A0C}" type="pres">
      <dgm:prSet presAssocID="{B3D2D9E7-C1C2-DE4B-96DD-C8F2BCE002AD}" presName="c3text" presStyleLbl="node1" presStyleIdx="2" presStyleCnt="4">
        <dgm:presLayoutVars>
          <dgm:bulletEnabled val="1"/>
        </dgm:presLayoutVars>
      </dgm:prSet>
      <dgm:spPr/>
    </dgm:pt>
    <dgm:pt modelId="{FF85B69F-E8BD-CF4C-B2BB-11FDB1C8B8A8}" type="pres">
      <dgm:prSet presAssocID="{B3D2D9E7-C1C2-DE4B-96DD-C8F2BCE002AD}" presName="comp4" presStyleCnt="0"/>
      <dgm:spPr/>
    </dgm:pt>
    <dgm:pt modelId="{E51483E7-D43E-6B45-BE59-6FA34C3E8870}" type="pres">
      <dgm:prSet presAssocID="{B3D2D9E7-C1C2-DE4B-96DD-C8F2BCE002AD}" presName="circle4" presStyleLbl="node1" presStyleIdx="3" presStyleCnt="4"/>
      <dgm:spPr/>
    </dgm:pt>
    <dgm:pt modelId="{696EC3AF-C969-E440-B39E-8559F2032037}" type="pres">
      <dgm:prSet presAssocID="{B3D2D9E7-C1C2-DE4B-96DD-C8F2BCE002AD}" presName="c4text" presStyleLbl="node1" presStyleIdx="3" presStyleCnt="4">
        <dgm:presLayoutVars>
          <dgm:bulletEnabled val="1"/>
        </dgm:presLayoutVars>
      </dgm:prSet>
      <dgm:spPr/>
    </dgm:pt>
  </dgm:ptLst>
  <dgm:cxnLst>
    <dgm:cxn modelId="{CF654210-BFC6-2241-A4F6-E79827B23D82}" srcId="{B3D2D9E7-C1C2-DE4B-96DD-C8F2BCE002AD}" destId="{AA05F3D1-EA04-004A-B78A-87B217B69C7F}" srcOrd="0" destOrd="0" parTransId="{82564578-86F9-F348-B2A5-C20CBF9A1CF5}" sibTransId="{8D4479F3-5FF3-F54B-962F-70CBD470EC38}"/>
    <dgm:cxn modelId="{2D483D3B-D10C-204C-9888-88CF51262EA6}" type="presOf" srcId="{6E785022-ACA7-4D48-8E73-C5CF8F28E447}" destId="{A06DBE33-4B0D-0D45-8180-E4DBD40CF418}" srcOrd="1" destOrd="0" presId="urn:microsoft.com/office/officeart/2005/8/layout/venn2"/>
    <dgm:cxn modelId="{BC541E3D-ED4A-DC4B-8618-1128E6A725A1}" srcId="{B3D2D9E7-C1C2-DE4B-96DD-C8F2BCE002AD}" destId="{C6289720-580F-7344-97FD-0DBBC0731A07}" srcOrd="3" destOrd="0" parTransId="{8E71A796-E5B3-0247-BCAD-9CE1BA79B2EB}" sibTransId="{C5789C1B-B79D-AB4B-8CC0-4C7C6D61E343}"/>
    <dgm:cxn modelId="{2365995C-25D2-5645-A5B9-4F105D5032A5}" type="presOf" srcId="{6E785022-ACA7-4D48-8E73-C5CF8F28E447}" destId="{1B82241A-B91D-8E4C-8054-246B46DE557F}" srcOrd="0" destOrd="0" presId="urn:microsoft.com/office/officeart/2005/8/layout/venn2"/>
    <dgm:cxn modelId="{5F18B342-A475-3C42-8CF7-01F07AAB281C}" type="presOf" srcId="{C6289720-580F-7344-97FD-0DBBC0731A07}" destId="{696EC3AF-C969-E440-B39E-8559F2032037}" srcOrd="1" destOrd="0" presId="urn:microsoft.com/office/officeart/2005/8/layout/venn2"/>
    <dgm:cxn modelId="{82334274-B149-7E4D-AAC4-6D88DFBCFC23}" srcId="{B3D2D9E7-C1C2-DE4B-96DD-C8F2BCE002AD}" destId="{6E785022-ACA7-4D48-8E73-C5CF8F28E447}" srcOrd="1" destOrd="0" parTransId="{A30DD9E6-40D7-9447-8246-25CD422FCAF6}" sibTransId="{B39BFEFA-246E-0E49-8F4F-D5E78F26ABC9}"/>
    <dgm:cxn modelId="{2B82A282-9F08-B545-908B-C7758BE9001C}" type="presOf" srcId="{B3D2D9E7-C1C2-DE4B-96DD-C8F2BCE002AD}" destId="{1DA7510C-0892-CC46-8E31-3EBD2359CA13}" srcOrd="0" destOrd="0" presId="urn:microsoft.com/office/officeart/2005/8/layout/venn2"/>
    <dgm:cxn modelId="{79940E89-6044-DB45-8428-09FFD86A432D}" type="presOf" srcId="{AA05F3D1-EA04-004A-B78A-87B217B69C7F}" destId="{B451B605-082F-F644-B9E1-3CB864E81600}" srcOrd="1" destOrd="0" presId="urn:microsoft.com/office/officeart/2005/8/layout/venn2"/>
    <dgm:cxn modelId="{156FA3C6-EDA5-C34E-A880-483408825BCB}" type="presOf" srcId="{F149B8F7-F961-0546-AEAC-D2AEF2D0AA5A}" destId="{5877B456-D560-9249-A487-6EE6241B5A0C}" srcOrd="1" destOrd="0" presId="urn:microsoft.com/office/officeart/2005/8/layout/venn2"/>
    <dgm:cxn modelId="{17115BD6-759B-E94E-BC08-75A5AA76785A}" type="presOf" srcId="{AA05F3D1-EA04-004A-B78A-87B217B69C7F}" destId="{34202293-17B6-5C40-BA49-01B8D3685133}" srcOrd="0" destOrd="0" presId="urn:microsoft.com/office/officeart/2005/8/layout/venn2"/>
    <dgm:cxn modelId="{CC7025D9-7C07-6242-BF85-FF56545DFC61}" srcId="{B3D2D9E7-C1C2-DE4B-96DD-C8F2BCE002AD}" destId="{F149B8F7-F961-0546-AEAC-D2AEF2D0AA5A}" srcOrd="2" destOrd="0" parTransId="{AB371442-64D4-114B-A7C8-2122CF4F2F89}" sibTransId="{1E38027D-82D8-C742-9872-C2EF813C3F0B}"/>
    <dgm:cxn modelId="{193C24F9-BD4D-1748-A8D5-018DB63850B5}" type="presOf" srcId="{C6289720-580F-7344-97FD-0DBBC0731A07}" destId="{E51483E7-D43E-6B45-BE59-6FA34C3E8870}" srcOrd="0" destOrd="0" presId="urn:microsoft.com/office/officeart/2005/8/layout/venn2"/>
    <dgm:cxn modelId="{C0B869F9-248A-2043-B172-6602E8AB0F00}" type="presOf" srcId="{F149B8F7-F961-0546-AEAC-D2AEF2D0AA5A}" destId="{49BF6B23-4DA1-CF48-9F44-A5FF644C38D4}" srcOrd="0" destOrd="0" presId="urn:microsoft.com/office/officeart/2005/8/layout/venn2"/>
    <dgm:cxn modelId="{4C339C4F-9930-7747-81DD-8B16B5FFE4DC}" type="presParOf" srcId="{1DA7510C-0892-CC46-8E31-3EBD2359CA13}" destId="{07105D3A-1974-0A4A-ABD7-6DE2B52F898C}" srcOrd="0" destOrd="0" presId="urn:microsoft.com/office/officeart/2005/8/layout/venn2"/>
    <dgm:cxn modelId="{C9739A27-B181-7944-9C6C-52194A578D12}" type="presParOf" srcId="{07105D3A-1974-0A4A-ABD7-6DE2B52F898C}" destId="{34202293-17B6-5C40-BA49-01B8D3685133}" srcOrd="0" destOrd="0" presId="urn:microsoft.com/office/officeart/2005/8/layout/venn2"/>
    <dgm:cxn modelId="{D4D4CDE9-E032-004B-B9B4-2993AFF02BF1}" type="presParOf" srcId="{07105D3A-1974-0A4A-ABD7-6DE2B52F898C}" destId="{B451B605-082F-F644-B9E1-3CB864E81600}" srcOrd="1" destOrd="0" presId="urn:microsoft.com/office/officeart/2005/8/layout/venn2"/>
    <dgm:cxn modelId="{74663DE8-4DCB-ED40-A967-A6612DB41BC9}" type="presParOf" srcId="{1DA7510C-0892-CC46-8E31-3EBD2359CA13}" destId="{17F33C46-BAF4-5C4E-AF4A-0C62A081113B}" srcOrd="1" destOrd="0" presId="urn:microsoft.com/office/officeart/2005/8/layout/venn2"/>
    <dgm:cxn modelId="{E084588E-C776-8F43-9BA0-9205A46B2D77}" type="presParOf" srcId="{17F33C46-BAF4-5C4E-AF4A-0C62A081113B}" destId="{1B82241A-B91D-8E4C-8054-246B46DE557F}" srcOrd="0" destOrd="0" presId="urn:microsoft.com/office/officeart/2005/8/layout/venn2"/>
    <dgm:cxn modelId="{F6D1DECE-71EF-7049-94F6-7A0F4C3204EA}" type="presParOf" srcId="{17F33C46-BAF4-5C4E-AF4A-0C62A081113B}" destId="{A06DBE33-4B0D-0D45-8180-E4DBD40CF418}" srcOrd="1" destOrd="0" presId="urn:microsoft.com/office/officeart/2005/8/layout/venn2"/>
    <dgm:cxn modelId="{FFBCC012-AFBE-1740-97D9-FA2E8F8129AC}" type="presParOf" srcId="{1DA7510C-0892-CC46-8E31-3EBD2359CA13}" destId="{2A2B5342-EFB2-E740-8A99-CEE8001D3198}" srcOrd="2" destOrd="0" presId="urn:microsoft.com/office/officeart/2005/8/layout/venn2"/>
    <dgm:cxn modelId="{16BEA0AD-45B1-0A44-BD90-1BC9909B21C3}" type="presParOf" srcId="{2A2B5342-EFB2-E740-8A99-CEE8001D3198}" destId="{49BF6B23-4DA1-CF48-9F44-A5FF644C38D4}" srcOrd="0" destOrd="0" presId="urn:microsoft.com/office/officeart/2005/8/layout/venn2"/>
    <dgm:cxn modelId="{919E42B9-7207-8D47-B679-7CAA645AEF10}" type="presParOf" srcId="{2A2B5342-EFB2-E740-8A99-CEE8001D3198}" destId="{5877B456-D560-9249-A487-6EE6241B5A0C}" srcOrd="1" destOrd="0" presId="urn:microsoft.com/office/officeart/2005/8/layout/venn2"/>
    <dgm:cxn modelId="{CB0602A3-F857-E145-8CF4-A26686B5508D}" type="presParOf" srcId="{1DA7510C-0892-CC46-8E31-3EBD2359CA13}" destId="{FF85B69F-E8BD-CF4C-B2BB-11FDB1C8B8A8}" srcOrd="3" destOrd="0" presId="urn:microsoft.com/office/officeart/2005/8/layout/venn2"/>
    <dgm:cxn modelId="{FC2F2CCA-15F9-464C-A979-F05DEA610FEC}" type="presParOf" srcId="{FF85B69F-E8BD-CF4C-B2BB-11FDB1C8B8A8}" destId="{E51483E7-D43E-6B45-BE59-6FA34C3E8870}" srcOrd="0" destOrd="0" presId="urn:microsoft.com/office/officeart/2005/8/layout/venn2"/>
    <dgm:cxn modelId="{9AAB634C-2F64-D440-9884-9F375F9BDAFC}" type="presParOf" srcId="{FF85B69F-E8BD-CF4C-B2BB-11FDB1C8B8A8}" destId="{696EC3AF-C969-E440-B39E-8559F203203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5D45F4-319E-2A43-B85B-2C52CB2824C1}"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0E562BCF-3FB0-2448-926D-C737B191BD56}">
      <dgm:prSet phldrT="[Text]" phldr="1" custT="1"/>
      <dgm:spPr>
        <a:noFill/>
        <a:ln w="25400">
          <a:solidFill>
            <a:schemeClr val="tx1"/>
          </a:solidFill>
        </a:ln>
        <a:effectLst/>
      </dgm:spPr>
      <dgm:t>
        <a:bodyPr/>
        <a:lstStyle/>
        <a:p>
          <a:endParaRPr lang="en-US" sz="1200">
            <a:solidFill>
              <a:srgbClr val="000000"/>
            </a:solidFill>
          </a:endParaRPr>
        </a:p>
      </dgm:t>
    </dgm:pt>
    <dgm:pt modelId="{400ACFAC-8811-284A-A4E4-40A56C324E31}" type="parTrans" cxnId="{B35A6291-0579-CA4B-9097-95B94077FF68}">
      <dgm:prSet/>
      <dgm:spPr/>
      <dgm:t>
        <a:bodyPr/>
        <a:lstStyle/>
        <a:p>
          <a:endParaRPr lang="en-US"/>
        </a:p>
      </dgm:t>
    </dgm:pt>
    <dgm:pt modelId="{DD328710-58D5-F14F-A2F6-940853C4BB68}" type="sibTrans" cxnId="{B35A6291-0579-CA4B-9097-95B94077FF68}">
      <dgm:prSet/>
      <dgm:spPr/>
      <dgm:t>
        <a:bodyPr/>
        <a:lstStyle/>
        <a:p>
          <a:endParaRPr lang="en-US"/>
        </a:p>
      </dgm:t>
    </dgm:pt>
    <dgm:pt modelId="{FA7B3E21-AE50-A345-A278-714CB3918C19}">
      <dgm:prSet phldrT="[Text]" phldr="1" custT="1"/>
      <dgm:spPr>
        <a:noFill/>
        <a:ln w="25400">
          <a:solidFill>
            <a:schemeClr val="tx1"/>
          </a:solidFill>
        </a:ln>
        <a:effectLst/>
      </dgm:spPr>
      <dgm:t>
        <a:bodyPr/>
        <a:lstStyle/>
        <a:p>
          <a:endParaRPr lang="en-US" sz="1200" dirty="0">
            <a:solidFill>
              <a:srgbClr val="000000"/>
            </a:solidFill>
          </a:endParaRPr>
        </a:p>
      </dgm:t>
    </dgm:pt>
    <dgm:pt modelId="{10237CE1-AA22-714D-B3BA-108239A04CD3}" type="parTrans" cxnId="{A0A19CD1-9D07-914E-99A9-3D36173B41E7}">
      <dgm:prSet/>
      <dgm:spPr/>
      <dgm:t>
        <a:bodyPr/>
        <a:lstStyle/>
        <a:p>
          <a:endParaRPr lang="en-US"/>
        </a:p>
      </dgm:t>
    </dgm:pt>
    <dgm:pt modelId="{593DB0B3-2E6F-FD46-BE52-31E62E738324}" type="sibTrans" cxnId="{A0A19CD1-9D07-914E-99A9-3D36173B41E7}">
      <dgm:prSet/>
      <dgm:spPr/>
      <dgm:t>
        <a:bodyPr/>
        <a:lstStyle/>
        <a:p>
          <a:endParaRPr lang="en-US"/>
        </a:p>
      </dgm:t>
    </dgm:pt>
    <dgm:pt modelId="{AF227EDB-195E-C84E-9C29-6ED5CCD51741}" type="pres">
      <dgm:prSet presAssocID="{D95D45F4-319E-2A43-B85B-2C52CB2824C1}" presName="diagram" presStyleCnt="0">
        <dgm:presLayoutVars>
          <dgm:dir/>
          <dgm:resizeHandles val="exact"/>
        </dgm:presLayoutVars>
      </dgm:prSet>
      <dgm:spPr/>
    </dgm:pt>
    <dgm:pt modelId="{494E00A9-DDBA-5F49-94F2-C32EC4A1B775}" type="pres">
      <dgm:prSet presAssocID="{0E562BCF-3FB0-2448-926D-C737B191BD56}" presName="arrow" presStyleLbl="node1" presStyleIdx="0" presStyleCnt="2">
        <dgm:presLayoutVars>
          <dgm:bulletEnabled val="1"/>
        </dgm:presLayoutVars>
      </dgm:prSet>
      <dgm:spPr/>
    </dgm:pt>
    <dgm:pt modelId="{4395D9DD-DDDD-D84C-AEFC-20D243C5A6E1}" type="pres">
      <dgm:prSet presAssocID="{FA7B3E21-AE50-A345-A278-714CB3918C19}" presName="arrow" presStyleLbl="node1" presStyleIdx="1" presStyleCnt="2">
        <dgm:presLayoutVars>
          <dgm:bulletEnabled val="1"/>
        </dgm:presLayoutVars>
      </dgm:prSet>
      <dgm:spPr/>
    </dgm:pt>
  </dgm:ptLst>
  <dgm:cxnLst>
    <dgm:cxn modelId="{7F0CA500-31E6-E54E-A356-8FA0DE3ADDAD}" type="presOf" srcId="{FA7B3E21-AE50-A345-A278-714CB3918C19}" destId="{4395D9DD-DDDD-D84C-AEFC-20D243C5A6E1}" srcOrd="0" destOrd="0" presId="urn:microsoft.com/office/officeart/2005/8/layout/arrow5"/>
    <dgm:cxn modelId="{37941C0E-40A9-0445-8298-2F96918BAD3C}" type="presOf" srcId="{D95D45F4-319E-2A43-B85B-2C52CB2824C1}" destId="{AF227EDB-195E-C84E-9C29-6ED5CCD51741}" srcOrd="0" destOrd="0" presId="urn:microsoft.com/office/officeart/2005/8/layout/arrow5"/>
    <dgm:cxn modelId="{0203D63C-1F68-AE49-B701-596E8A43B3CF}" type="presOf" srcId="{0E562BCF-3FB0-2448-926D-C737B191BD56}" destId="{494E00A9-DDBA-5F49-94F2-C32EC4A1B775}" srcOrd="0" destOrd="0" presId="urn:microsoft.com/office/officeart/2005/8/layout/arrow5"/>
    <dgm:cxn modelId="{B35A6291-0579-CA4B-9097-95B94077FF68}" srcId="{D95D45F4-319E-2A43-B85B-2C52CB2824C1}" destId="{0E562BCF-3FB0-2448-926D-C737B191BD56}" srcOrd="0" destOrd="0" parTransId="{400ACFAC-8811-284A-A4E4-40A56C324E31}" sibTransId="{DD328710-58D5-F14F-A2F6-940853C4BB68}"/>
    <dgm:cxn modelId="{A0A19CD1-9D07-914E-99A9-3D36173B41E7}" srcId="{D95D45F4-319E-2A43-B85B-2C52CB2824C1}" destId="{FA7B3E21-AE50-A345-A278-714CB3918C19}" srcOrd="1" destOrd="0" parTransId="{10237CE1-AA22-714D-B3BA-108239A04CD3}" sibTransId="{593DB0B3-2E6F-FD46-BE52-31E62E738324}"/>
    <dgm:cxn modelId="{2872EBB4-F903-5748-8FFB-2C19363A8ECC}" type="presParOf" srcId="{AF227EDB-195E-C84E-9C29-6ED5CCD51741}" destId="{494E00A9-DDBA-5F49-94F2-C32EC4A1B775}" srcOrd="0" destOrd="0" presId="urn:microsoft.com/office/officeart/2005/8/layout/arrow5"/>
    <dgm:cxn modelId="{85CDE9DF-BDA3-DD48-B768-044BB6CF7932}" type="presParOf" srcId="{AF227EDB-195E-C84E-9C29-6ED5CCD51741}" destId="{4395D9DD-DDDD-D84C-AEFC-20D243C5A6E1}"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6633F5-FCCD-0947-B72E-4F9E236DCBEC}"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79EED2BC-1D6B-E245-9632-ADBAEE3D85D5}">
      <dgm:prSet phldrT="[Text]" phldr="1" custT="1"/>
      <dgm:spPr>
        <a:noFill/>
        <a:ln w="25400">
          <a:noFill/>
        </a:ln>
        <a:effectLst/>
      </dgm:spPr>
      <dgm:t>
        <a:bodyPr/>
        <a:lstStyle/>
        <a:p>
          <a:endParaRPr lang="en-US" sz="1200" dirty="0">
            <a:solidFill>
              <a:srgbClr val="000000"/>
            </a:solidFill>
          </a:endParaRPr>
        </a:p>
      </dgm:t>
    </dgm:pt>
    <dgm:pt modelId="{7B6DBF06-6D53-2C43-AE94-580F241C5AE3}" type="parTrans" cxnId="{511E664B-18F0-1F4E-9ED9-F1307444F108}">
      <dgm:prSet/>
      <dgm:spPr/>
      <dgm:t>
        <a:bodyPr/>
        <a:lstStyle/>
        <a:p>
          <a:endParaRPr lang="en-US"/>
        </a:p>
      </dgm:t>
    </dgm:pt>
    <dgm:pt modelId="{E0B54E60-AF41-2241-A73B-629886EC6F4E}" type="sibTrans" cxnId="{511E664B-18F0-1F4E-9ED9-F1307444F108}">
      <dgm:prSet/>
      <dgm:spPr/>
      <dgm:t>
        <a:bodyPr/>
        <a:lstStyle/>
        <a:p>
          <a:endParaRPr lang="en-US"/>
        </a:p>
      </dgm:t>
    </dgm:pt>
    <dgm:pt modelId="{CDD2B7CC-68EB-BA45-A369-FADA0EEB5765}">
      <dgm:prSet phldrT="[Text]" phldr="1" custT="1"/>
      <dgm:spPr>
        <a:noFill/>
        <a:ln w="25400">
          <a:solidFill>
            <a:schemeClr val="tx1"/>
          </a:solidFill>
        </a:ln>
        <a:effectLst/>
      </dgm:spPr>
      <dgm:t>
        <a:bodyPr/>
        <a:lstStyle/>
        <a:p>
          <a:endParaRPr lang="en-US" sz="1200" dirty="0">
            <a:solidFill>
              <a:srgbClr val="000000"/>
            </a:solidFill>
          </a:endParaRPr>
        </a:p>
      </dgm:t>
    </dgm:pt>
    <dgm:pt modelId="{ADBFE5CC-D967-A141-8B10-065D180A7D61}" type="parTrans" cxnId="{02F198B6-23E2-3640-B5BE-1950DB25AC1A}">
      <dgm:prSet/>
      <dgm:spPr/>
      <dgm:t>
        <a:bodyPr/>
        <a:lstStyle/>
        <a:p>
          <a:endParaRPr lang="en-US"/>
        </a:p>
      </dgm:t>
    </dgm:pt>
    <dgm:pt modelId="{FD1B9960-1338-4243-89C0-4BC5C3DBDD81}" type="sibTrans" cxnId="{02F198B6-23E2-3640-B5BE-1950DB25AC1A}">
      <dgm:prSet/>
      <dgm:spPr/>
      <dgm:t>
        <a:bodyPr/>
        <a:lstStyle/>
        <a:p>
          <a:endParaRPr lang="en-US"/>
        </a:p>
      </dgm:t>
    </dgm:pt>
    <dgm:pt modelId="{D2ACA667-CB23-FE46-99F7-3C6D8503A3C2}">
      <dgm:prSet phldrT="[Text]" phldr="1" custT="1"/>
      <dgm:spPr>
        <a:noFill/>
        <a:ln w="25400">
          <a:solidFill>
            <a:schemeClr val="tx1"/>
          </a:solidFill>
        </a:ln>
        <a:effectLst/>
      </dgm:spPr>
      <dgm:t>
        <a:bodyPr/>
        <a:lstStyle/>
        <a:p>
          <a:endParaRPr lang="en-US" sz="1200" dirty="0">
            <a:solidFill>
              <a:srgbClr val="000000"/>
            </a:solidFill>
          </a:endParaRPr>
        </a:p>
      </dgm:t>
    </dgm:pt>
    <dgm:pt modelId="{1AA25A22-3D6B-CB4D-9276-2FDA0705B62D}" type="parTrans" cxnId="{B1114522-7DD6-024A-8B12-7D05732E4E46}">
      <dgm:prSet/>
      <dgm:spPr/>
      <dgm:t>
        <a:bodyPr/>
        <a:lstStyle/>
        <a:p>
          <a:endParaRPr lang="en-US"/>
        </a:p>
      </dgm:t>
    </dgm:pt>
    <dgm:pt modelId="{C52F3188-A2C5-934B-ACD0-5B00926A3097}" type="sibTrans" cxnId="{B1114522-7DD6-024A-8B12-7D05732E4E46}">
      <dgm:prSet/>
      <dgm:spPr/>
      <dgm:t>
        <a:bodyPr/>
        <a:lstStyle/>
        <a:p>
          <a:endParaRPr lang="en-US"/>
        </a:p>
      </dgm:t>
    </dgm:pt>
    <dgm:pt modelId="{54851C20-1DB7-654C-98FE-EDB2F55D1F81}">
      <dgm:prSet phldrT="[Text]" phldr="1" custT="1"/>
      <dgm:spPr>
        <a:noFill/>
        <a:ln w="25400">
          <a:solidFill>
            <a:schemeClr val="tx1"/>
          </a:solidFill>
        </a:ln>
        <a:effectLst/>
      </dgm:spPr>
      <dgm:t>
        <a:bodyPr/>
        <a:lstStyle/>
        <a:p>
          <a:endParaRPr lang="en-US" sz="1200">
            <a:solidFill>
              <a:srgbClr val="000000"/>
            </a:solidFill>
          </a:endParaRPr>
        </a:p>
      </dgm:t>
    </dgm:pt>
    <dgm:pt modelId="{607953C4-3074-BF43-A382-940CAEADC486}" type="parTrans" cxnId="{D9634B5C-9344-694F-8338-8AFC863D5AAB}">
      <dgm:prSet/>
      <dgm:spPr/>
      <dgm:t>
        <a:bodyPr/>
        <a:lstStyle/>
        <a:p>
          <a:endParaRPr lang="en-US"/>
        </a:p>
      </dgm:t>
    </dgm:pt>
    <dgm:pt modelId="{D0F7BE40-A593-0F4F-887C-B1F74514EB09}" type="sibTrans" cxnId="{D9634B5C-9344-694F-8338-8AFC863D5AAB}">
      <dgm:prSet/>
      <dgm:spPr/>
      <dgm:t>
        <a:bodyPr/>
        <a:lstStyle/>
        <a:p>
          <a:endParaRPr lang="en-US"/>
        </a:p>
      </dgm:t>
    </dgm:pt>
    <dgm:pt modelId="{6EDFB729-9C31-7D4C-B3BF-CB55103410CE}">
      <dgm:prSet phldrT="[Text]" phldr="1" custT="1"/>
      <dgm:spPr>
        <a:noFill/>
        <a:ln w="25400">
          <a:solidFill>
            <a:schemeClr val="tx1"/>
          </a:solidFill>
        </a:ln>
        <a:effectLst/>
      </dgm:spPr>
      <dgm:t>
        <a:bodyPr/>
        <a:lstStyle/>
        <a:p>
          <a:endParaRPr lang="en-US" sz="1200">
            <a:solidFill>
              <a:srgbClr val="000000"/>
            </a:solidFill>
          </a:endParaRPr>
        </a:p>
      </dgm:t>
    </dgm:pt>
    <dgm:pt modelId="{19ABADEC-DA1C-3A44-A5B2-5F03D032A94B}" type="parTrans" cxnId="{AFE43562-5D9A-7140-ABB8-02CC0ED860FF}">
      <dgm:prSet/>
      <dgm:spPr/>
      <dgm:t>
        <a:bodyPr/>
        <a:lstStyle/>
        <a:p>
          <a:endParaRPr lang="en-US"/>
        </a:p>
      </dgm:t>
    </dgm:pt>
    <dgm:pt modelId="{188061B5-4F76-A64A-A5CA-D5393D3D726D}" type="sibTrans" cxnId="{AFE43562-5D9A-7140-ABB8-02CC0ED860FF}">
      <dgm:prSet/>
      <dgm:spPr/>
      <dgm:t>
        <a:bodyPr/>
        <a:lstStyle/>
        <a:p>
          <a:endParaRPr lang="en-US"/>
        </a:p>
      </dgm:t>
    </dgm:pt>
    <dgm:pt modelId="{D70E213F-23C5-B146-85F8-4C7437315099}">
      <dgm:prSet phldrT="[Text]" phldr="1" custT="1"/>
      <dgm:spPr>
        <a:noFill/>
        <a:ln w="25400">
          <a:solidFill>
            <a:schemeClr val="tx1"/>
          </a:solidFill>
        </a:ln>
        <a:effectLst/>
      </dgm:spPr>
      <dgm:t>
        <a:bodyPr/>
        <a:lstStyle/>
        <a:p>
          <a:endParaRPr lang="en-US" sz="1200" dirty="0">
            <a:solidFill>
              <a:srgbClr val="000000"/>
            </a:solidFill>
          </a:endParaRPr>
        </a:p>
      </dgm:t>
    </dgm:pt>
    <dgm:pt modelId="{29ECD0BA-BA1A-174C-855A-921682DFBE31}" type="parTrans" cxnId="{45C1B051-4096-DE46-AF68-5D4CA3872660}">
      <dgm:prSet/>
      <dgm:spPr/>
      <dgm:t>
        <a:bodyPr/>
        <a:lstStyle/>
        <a:p>
          <a:endParaRPr lang="en-US"/>
        </a:p>
      </dgm:t>
    </dgm:pt>
    <dgm:pt modelId="{555C6A44-184D-1540-9067-3F7885DAE353}" type="sibTrans" cxnId="{45C1B051-4096-DE46-AF68-5D4CA3872660}">
      <dgm:prSet/>
      <dgm:spPr/>
      <dgm:t>
        <a:bodyPr/>
        <a:lstStyle/>
        <a:p>
          <a:endParaRPr lang="en-US"/>
        </a:p>
      </dgm:t>
    </dgm:pt>
    <dgm:pt modelId="{BC7F854E-B5E2-B842-A8BE-A2F0EEE2CE69}">
      <dgm:prSet phldrT="[Text]" custT="1"/>
      <dgm:spPr>
        <a:noFill/>
        <a:ln w="25400">
          <a:solidFill>
            <a:schemeClr val="tx1"/>
          </a:solidFill>
        </a:ln>
        <a:effectLst/>
      </dgm:spPr>
      <dgm:t>
        <a:bodyPr/>
        <a:lstStyle/>
        <a:p>
          <a:r>
            <a:rPr lang="en-US" sz="1200" dirty="0">
              <a:solidFill>
                <a:srgbClr val="000000"/>
              </a:solidFill>
            </a:rPr>
            <a:t>[Text]</a:t>
          </a:r>
        </a:p>
      </dgm:t>
    </dgm:pt>
    <dgm:pt modelId="{909ED282-5B1A-D848-996B-61B75C637E3A}" type="parTrans" cxnId="{26AB376D-68DB-734D-A289-8CBF2C46C8C8}">
      <dgm:prSet/>
      <dgm:spPr/>
      <dgm:t>
        <a:bodyPr/>
        <a:lstStyle/>
        <a:p>
          <a:endParaRPr lang="en-US"/>
        </a:p>
      </dgm:t>
    </dgm:pt>
    <dgm:pt modelId="{638BC66A-65D7-E84B-93B6-D04DDA298774}" type="sibTrans" cxnId="{26AB376D-68DB-734D-A289-8CBF2C46C8C8}">
      <dgm:prSet/>
      <dgm:spPr/>
      <dgm:t>
        <a:bodyPr/>
        <a:lstStyle/>
        <a:p>
          <a:endParaRPr lang="en-US"/>
        </a:p>
      </dgm:t>
    </dgm:pt>
    <dgm:pt modelId="{E0A0313C-22B3-7B49-9EE2-AFD2017EC035}">
      <dgm:prSet phldrT="[Text]" phldr="1" custT="1"/>
      <dgm:spPr>
        <a:noFill/>
        <a:ln w="25400">
          <a:noFill/>
        </a:ln>
        <a:effectLst/>
      </dgm:spPr>
      <dgm:t>
        <a:bodyPr/>
        <a:lstStyle/>
        <a:p>
          <a:endParaRPr lang="en-US" sz="1200" dirty="0">
            <a:solidFill>
              <a:srgbClr val="000000"/>
            </a:solidFill>
          </a:endParaRPr>
        </a:p>
      </dgm:t>
    </dgm:pt>
    <dgm:pt modelId="{526BF222-9266-F749-A6D5-803B283E8AEF}" type="sibTrans" cxnId="{AF4104CB-AD91-C340-BE2B-3F4C7612E472}">
      <dgm:prSet/>
      <dgm:spPr/>
      <dgm:t>
        <a:bodyPr/>
        <a:lstStyle/>
        <a:p>
          <a:endParaRPr lang="en-US"/>
        </a:p>
      </dgm:t>
    </dgm:pt>
    <dgm:pt modelId="{43C805F4-F8AA-074F-9515-8E1C125BF762}" type="parTrans" cxnId="{AF4104CB-AD91-C340-BE2B-3F4C7612E472}">
      <dgm:prSet/>
      <dgm:spPr/>
      <dgm:t>
        <a:bodyPr/>
        <a:lstStyle/>
        <a:p>
          <a:endParaRPr lang="en-US"/>
        </a:p>
      </dgm:t>
    </dgm:pt>
    <dgm:pt modelId="{042BEDDB-5AEB-0B4E-BF32-95908FC544A8}" type="pres">
      <dgm:prSet presAssocID="{DA6633F5-FCCD-0947-B72E-4F9E236DCBEC}" presName="outerComposite" presStyleCnt="0">
        <dgm:presLayoutVars>
          <dgm:chMax val="2"/>
          <dgm:animLvl val="lvl"/>
          <dgm:resizeHandles val="exact"/>
        </dgm:presLayoutVars>
      </dgm:prSet>
      <dgm:spPr/>
    </dgm:pt>
    <dgm:pt modelId="{44D168D2-5175-024D-9E61-21EAFFA96CA4}" type="pres">
      <dgm:prSet presAssocID="{DA6633F5-FCCD-0947-B72E-4F9E236DCBEC}" presName="dummyMaxCanvas" presStyleCnt="0"/>
      <dgm:spPr/>
    </dgm:pt>
    <dgm:pt modelId="{A5D9D840-8794-084D-A30A-E4A1D38F3921}" type="pres">
      <dgm:prSet presAssocID="{DA6633F5-FCCD-0947-B72E-4F9E236DCBEC}" presName="parentComposite" presStyleCnt="0"/>
      <dgm:spPr/>
    </dgm:pt>
    <dgm:pt modelId="{CD88A993-62F8-F04B-B8EC-970C7D693B20}" type="pres">
      <dgm:prSet presAssocID="{DA6633F5-FCCD-0947-B72E-4F9E236DCBEC}" presName="parent1" presStyleLbl="alignAccFollowNode1" presStyleIdx="0" presStyleCnt="4">
        <dgm:presLayoutVars>
          <dgm:chMax val="4"/>
        </dgm:presLayoutVars>
      </dgm:prSet>
      <dgm:spPr/>
    </dgm:pt>
    <dgm:pt modelId="{99F13359-D153-8B4A-8E0C-D7CF46ED9880}" type="pres">
      <dgm:prSet presAssocID="{DA6633F5-FCCD-0947-B72E-4F9E236DCBEC}" presName="parent2" presStyleLbl="alignAccFollowNode1" presStyleIdx="1" presStyleCnt="4">
        <dgm:presLayoutVars>
          <dgm:chMax val="4"/>
        </dgm:presLayoutVars>
      </dgm:prSet>
      <dgm:spPr/>
    </dgm:pt>
    <dgm:pt modelId="{5233B0A6-3307-F946-934F-1EA1F244041C}" type="pres">
      <dgm:prSet presAssocID="{DA6633F5-FCCD-0947-B72E-4F9E236DCBEC}" presName="childrenComposite" presStyleCnt="0"/>
      <dgm:spPr/>
    </dgm:pt>
    <dgm:pt modelId="{A3588E0E-683C-D54B-A1A6-02A5CF31F9BB}" type="pres">
      <dgm:prSet presAssocID="{DA6633F5-FCCD-0947-B72E-4F9E236DCBEC}" presName="dummyMaxCanvas_ChildArea" presStyleCnt="0"/>
      <dgm:spPr/>
    </dgm:pt>
    <dgm:pt modelId="{1D7675DA-5700-FC41-B37E-6E447211881A}" type="pres">
      <dgm:prSet presAssocID="{DA6633F5-FCCD-0947-B72E-4F9E236DCBEC}" presName="fulcrum" presStyleLbl="alignAccFollowNode1" presStyleIdx="2" presStyleCnt="4"/>
      <dgm:spPr>
        <a:solidFill>
          <a:schemeClr val="accent2"/>
        </a:solidFill>
        <a:ln w="25400">
          <a:solidFill>
            <a:schemeClr val="tx1"/>
          </a:solidFill>
        </a:ln>
        <a:effectLst/>
      </dgm:spPr>
    </dgm:pt>
    <dgm:pt modelId="{910695A1-9DB6-0040-B5F1-09C271B97C8B}" type="pres">
      <dgm:prSet presAssocID="{DA6633F5-FCCD-0947-B72E-4F9E236DCBEC}" presName="balance_33" presStyleLbl="alignAccFollowNode1" presStyleIdx="3" presStyleCnt="4">
        <dgm:presLayoutVars>
          <dgm:bulletEnabled val="1"/>
        </dgm:presLayoutVars>
      </dgm:prSet>
      <dgm:spPr>
        <a:solidFill>
          <a:schemeClr val="accent2"/>
        </a:solidFill>
        <a:ln w="25400">
          <a:solidFill>
            <a:schemeClr val="tx1"/>
          </a:solidFill>
        </a:ln>
      </dgm:spPr>
    </dgm:pt>
    <dgm:pt modelId="{F337CFE7-9CD5-8C4E-B66D-126C1532B2EC}" type="pres">
      <dgm:prSet presAssocID="{DA6633F5-FCCD-0947-B72E-4F9E236DCBEC}" presName="right_33_1" presStyleLbl="node1" presStyleIdx="0" presStyleCnt="6">
        <dgm:presLayoutVars>
          <dgm:bulletEnabled val="1"/>
        </dgm:presLayoutVars>
      </dgm:prSet>
      <dgm:spPr/>
    </dgm:pt>
    <dgm:pt modelId="{8750AC18-3E2E-1E4E-B2E0-54D7209231F9}" type="pres">
      <dgm:prSet presAssocID="{DA6633F5-FCCD-0947-B72E-4F9E236DCBEC}" presName="right_33_2" presStyleLbl="node1" presStyleIdx="1" presStyleCnt="6">
        <dgm:presLayoutVars>
          <dgm:bulletEnabled val="1"/>
        </dgm:presLayoutVars>
      </dgm:prSet>
      <dgm:spPr/>
    </dgm:pt>
    <dgm:pt modelId="{B4CCC71B-A329-3F42-B31D-00518DED29DD}" type="pres">
      <dgm:prSet presAssocID="{DA6633F5-FCCD-0947-B72E-4F9E236DCBEC}" presName="right_33_3" presStyleLbl="node1" presStyleIdx="2" presStyleCnt="6">
        <dgm:presLayoutVars>
          <dgm:bulletEnabled val="1"/>
        </dgm:presLayoutVars>
      </dgm:prSet>
      <dgm:spPr/>
    </dgm:pt>
    <dgm:pt modelId="{519FA896-0EB2-F846-A115-CEEAEF55BB02}" type="pres">
      <dgm:prSet presAssocID="{DA6633F5-FCCD-0947-B72E-4F9E236DCBEC}" presName="left_33_1" presStyleLbl="node1" presStyleIdx="3" presStyleCnt="6">
        <dgm:presLayoutVars>
          <dgm:bulletEnabled val="1"/>
        </dgm:presLayoutVars>
      </dgm:prSet>
      <dgm:spPr/>
    </dgm:pt>
    <dgm:pt modelId="{04C9C6C6-9A53-FA45-A70A-86CA91014EB7}" type="pres">
      <dgm:prSet presAssocID="{DA6633F5-FCCD-0947-B72E-4F9E236DCBEC}" presName="left_33_2" presStyleLbl="node1" presStyleIdx="4" presStyleCnt="6">
        <dgm:presLayoutVars>
          <dgm:bulletEnabled val="1"/>
        </dgm:presLayoutVars>
      </dgm:prSet>
      <dgm:spPr/>
    </dgm:pt>
    <dgm:pt modelId="{9A877843-69F9-9543-A6E5-921C49B5CBBE}" type="pres">
      <dgm:prSet presAssocID="{DA6633F5-FCCD-0947-B72E-4F9E236DCBEC}" presName="left_33_3" presStyleLbl="node1" presStyleIdx="5" presStyleCnt="6">
        <dgm:presLayoutVars>
          <dgm:bulletEnabled val="1"/>
        </dgm:presLayoutVars>
      </dgm:prSet>
      <dgm:spPr/>
    </dgm:pt>
  </dgm:ptLst>
  <dgm:cxnLst>
    <dgm:cxn modelId="{AC8AE220-879E-A74D-B4A1-05E3EAAC264F}" type="presOf" srcId="{54851C20-1DB7-654C-98FE-EDB2F55D1F81}" destId="{F337CFE7-9CD5-8C4E-B66D-126C1532B2EC}" srcOrd="0" destOrd="0" presId="urn:microsoft.com/office/officeart/2005/8/layout/balance1"/>
    <dgm:cxn modelId="{B1114522-7DD6-024A-8B12-7D05732E4E46}" srcId="{79EED2BC-1D6B-E245-9632-ADBAEE3D85D5}" destId="{D2ACA667-CB23-FE46-99F7-3C6D8503A3C2}" srcOrd="2" destOrd="0" parTransId="{1AA25A22-3D6B-CB4D-9276-2FDA0705B62D}" sibTransId="{C52F3188-A2C5-934B-ACD0-5B00926A3097}"/>
    <dgm:cxn modelId="{D9634B5C-9344-694F-8338-8AFC863D5AAB}" srcId="{E0A0313C-22B3-7B49-9EE2-AFD2017EC035}" destId="{54851C20-1DB7-654C-98FE-EDB2F55D1F81}" srcOrd="0" destOrd="0" parTransId="{607953C4-3074-BF43-A382-940CAEADC486}" sibTransId="{D0F7BE40-A593-0F4F-887C-B1F74514EB09}"/>
    <dgm:cxn modelId="{AFE43562-5D9A-7140-ABB8-02CC0ED860FF}" srcId="{E0A0313C-22B3-7B49-9EE2-AFD2017EC035}" destId="{6EDFB729-9C31-7D4C-B3BF-CB55103410CE}" srcOrd="1" destOrd="0" parTransId="{19ABADEC-DA1C-3A44-A5B2-5F03D032A94B}" sibTransId="{188061B5-4F76-A64A-A5CA-D5393D3D726D}"/>
    <dgm:cxn modelId="{511E664B-18F0-1F4E-9ED9-F1307444F108}" srcId="{DA6633F5-FCCD-0947-B72E-4F9E236DCBEC}" destId="{79EED2BC-1D6B-E245-9632-ADBAEE3D85D5}" srcOrd="0" destOrd="0" parTransId="{7B6DBF06-6D53-2C43-AE94-580F241C5AE3}" sibTransId="{E0B54E60-AF41-2241-A73B-629886EC6F4E}"/>
    <dgm:cxn modelId="{5CD0946C-0222-0A42-873C-DF39D7394809}" type="presOf" srcId="{DA6633F5-FCCD-0947-B72E-4F9E236DCBEC}" destId="{042BEDDB-5AEB-0B4E-BF32-95908FC544A8}" srcOrd="0" destOrd="0" presId="urn:microsoft.com/office/officeart/2005/8/layout/balance1"/>
    <dgm:cxn modelId="{26AB376D-68DB-734D-A289-8CBF2C46C8C8}" srcId="{79EED2BC-1D6B-E245-9632-ADBAEE3D85D5}" destId="{BC7F854E-B5E2-B842-A8BE-A2F0EEE2CE69}" srcOrd="1" destOrd="0" parTransId="{909ED282-5B1A-D848-996B-61B75C637E3A}" sibTransId="{638BC66A-65D7-E84B-93B6-D04DDA298774}"/>
    <dgm:cxn modelId="{45C1B051-4096-DE46-AF68-5D4CA3872660}" srcId="{E0A0313C-22B3-7B49-9EE2-AFD2017EC035}" destId="{D70E213F-23C5-B146-85F8-4C7437315099}" srcOrd="2" destOrd="0" parTransId="{29ECD0BA-BA1A-174C-855A-921682DFBE31}" sibTransId="{555C6A44-184D-1540-9067-3F7885DAE353}"/>
    <dgm:cxn modelId="{3512B355-B073-EA42-8FAE-F05EF4167FA4}" type="presOf" srcId="{79EED2BC-1D6B-E245-9632-ADBAEE3D85D5}" destId="{CD88A993-62F8-F04B-B8EC-970C7D693B20}" srcOrd="0" destOrd="0" presId="urn:microsoft.com/office/officeart/2005/8/layout/balance1"/>
    <dgm:cxn modelId="{8AF55F96-7D8A-6D44-A268-AB31D1F7A81A}" type="presOf" srcId="{D2ACA667-CB23-FE46-99F7-3C6D8503A3C2}" destId="{9A877843-69F9-9543-A6E5-921C49B5CBBE}" srcOrd="0" destOrd="0" presId="urn:microsoft.com/office/officeart/2005/8/layout/balance1"/>
    <dgm:cxn modelId="{9600D7B0-0CE7-3B42-92F8-EECB4823F887}" type="presOf" srcId="{CDD2B7CC-68EB-BA45-A369-FADA0EEB5765}" destId="{519FA896-0EB2-F846-A115-CEEAEF55BB02}" srcOrd="0" destOrd="0" presId="urn:microsoft.com/office/officeart/2005/8/layout/balance1"/>
    <dgm:cxn modelId="{1B97F7B4-8287-E449-BA17-7BB8809917EF}" type="presOf" srcId="{6EDFB729-9C31-7D4C-B3BF-CB55103410CE}" destId="{8750AC18-3E2E-1E4E-B2E0-54D7209231F9}" srcOrd="0" destOrd="0" presId="urn:microsoft.com/office/officeart/2005/8/layout/balance1"/>
    <dgm:cxn modelId="{02F198B6-23E2-3640-B5BE-1950DB25AC1A}" srcId="{79EED2BC-1D6B-E245-9632-ADBAEE3D85D5}" destId="{CDD2B7CC-68EB-BA45-A369-FADA0EEB5765}" srcOrd="0" destOrd="0" parTransId="{ADBFE5CC-D967-A141-8B10-065D180A7D61}" sibTransId="{FD1B9960-1338-4243-89C0-4BC5C3DBDD81}"/>
    <dgm:cxn modelId="{A13334C2-1655-574A-BAD7-6D8C5B5DF06B}" type="presOf" srcId="{E0A0313C-22B3-7B49-9EE2-AFD2017EC035}" destId="{99F13359-D153-8B4A-8E0C-D7CF46ED9880}" srcOrd="0" destOrd="0" presId="urn:microsoft.com/office/officeart/2005/8/layout/balance1"/>
    <dgm:cxn modelId="{AF4104CB-AD91-C340-BE2B-3F4C7612E472}" srcId="{DA6633F5-FCCD-0947-B72E-4F9E236DCBEC}" destId="{E0A0313C-22B3-7B49-9EE2-AFD2017EC035}" srcOrd="1" destOrd="0" parTransId="{43C805F4-F8AA-074F-9515-8E1C125BF762}" sibTransId="{526BF222-9266-F749-A6D5-803B283E8AEF}"/>
    <dgm:cxn modelId="{110C5CE7-D481-9149-B02D-9F8C129B4A18}" type="presOf" srcId="{D70E213F-23C5-B146-85F8-4C7437315099}" destId="{B4CCC71B-A329-3F42-B31D-00518DED29DD}" srcOrd="0" destOrd="0" presId="urn:microsoft.com/office/officeart/2005/8/layout/balance1"/>
    <dgm:cxn modelId="{9BF0CFF6-3C30-4A4C-9358-C4A42AEC535E}" type="presOf" srcId="{BC7F854E-B5E2-B842-A8BE-A2F0EEE2CE69}" destId="{04C9C6C6-9A53-FA45-A70A-86CA91014EB7}" srcOrd="0" destOrd="0" presId="urn:microsoft.com/office/officeart/2005/8/layout/balance1"/>
    <dgm:cxn modelId="{7C6E6D46-AE56-7347-BDDE-0265F4A0A492}" type="presParOf" srcId="{042BEDDB-5AEB-0B4E-BF32-95908FC544A8}" destId="{44D168D2-5175-024D-9E61-21EAFFA96CA4}" srcOrd="0" destOrd="0" presId="urn:microsoft.com/office/officeart/2005/8/layout/balance1"/>
    <dgm:cxn modelId="{288AC919-B821-2A4D-B36F-4D97FD764AAD}" type="presParOf" srcId="{042BEDDB-5AEB-0B4E-BF32-95908FC544A8}" destId="{A5D9D840-8794-084D-A30A-E4A1D38F3921}" srcOrd="1" destOrd="0" presId="urn:microsoft.com/office/officeart/2005/8/layout/balance1"/>
    <dgm:cxn modelId="{DC49E175-7842-FD44-9C22-C905959CEEB4}" type="presParOf" srcId="{A5D9D840-8794-084D-A30A-E4A1D38F3921}" destId="{CD88A993-62F8-F04B-B8EC-970C7D693B20}" srcOrd="0" destOrd="0" presId="urn:microsoft.com/office/officeart/2005/8/layout/balance1"/>
    <dgm:cxn modelId="{35E97449-8966-EA47-8CA8-EEC4A49332EA}" type="presParOf" srcId="{A5D9D840-8794-084D-A30A-E4A1D38F3921}" destId="{99F13359-D153-8B4A-8E0C-D7CF46ED9880}" srcOrd="1" destOrd="0" presId="urn:microsoft.com/office/officeart/2005/8/layout/balance1"/>
    <dgm:cxn modelId="{0B448691-D905-9240-A96D-E92717BBC8FF}" type="presParOf" srcId="{042BEDDB-5AEB-0B4E-BF32-95908FC544A8}" destId="{5233B0A6-3307-F946-934F-1EA1F244041C}" srcOrd="2" destOrd="0" presId="urn:microsoft.com/office/officeart/2005/8/layout/balance1"/>
    <dgm:cxn modelId="{DA1F4C6D-D6CB-9349-A821-D5CEAB7004D2}" type="presParOf" srcId="{5233B0A6-3307-F946-934F-1EA1F244041C}" destId="{A3588E0E-683C-D54B-A1A6-02A5CF31F9BB}" srcOrd="0" destOrd="0" presId="urn:microsoft.com/office/officeart/2005/8/layout/balance1"/>
    <dgm:cxn modelId="{BE783374-8B2F-A44D-B560-E386B7AAFDAE}" type="presParOf" srcId="{5233B0A6-3307-F946-934F-1EA1F244041C}" destId="{1D7675DA-5700-FC41-B37E-6E447211881A}" srcOrd="1" destOrd="0" presId="urn:microsoft.com/office/officeart/2005/8/layout/balance1"/>
    <dgm:cxn modelId="{300D48BD-F72B-5B4F-8C35-B5D8C7C8BEDF}" type="presParOf" srcId="{5233B0A6-3307-F946-934F-1EA1F244041C}" destId="{910695A1-9DB6-0040-B5F1-09C271B97C8B}" srcOrd="2" destOrd="0" presId="urn:microsoft.com/office/officeart/2005/8/layout/balance1"/>
    <dgm:cxn modelId="{14A8EA9F-C60A-D445-AC5D-89DDA08BE4F7}" type="presParOf" srcId="{5233B0A6-3307-F946-934F-1EA1F244041C}" destId="{F337CFE7-9CD5-8C4E-B66D-126C1532B2EC}" srcOrd="3" destOrd="0" presId="urn:microsoft.com/office/officeart/2005/8/layout/balance1"/>
    <dgm:cxn modelId="{08499B76-F057-F843-9664-9E68B3F91682}" type="presParOf" srcId="{5233B0A6-3307-F946-934F-1EA1F244041C}" destId="{8750AC18-3E2E-1E4E-B2E0-54D7209231F9}" srcOrd="4" destOrd="0" presId="urn:microsoft.com/office/officeart/2005/8/layout/balance1"/>
    <dgm:cxn modelId="{F633C6D8-2FCE-FB45-B832-8FE26EF223A2}" type="presParOf" srcId="{5233B0A6-3307-F946-934F-1EA1F244041C}" destId="{B4CCC71B-A329-3F42-B31D-00518DED29DD}" srcOrd="5" destOrd="0" presId="urn:microsoft.com/office/officeart/2005/8/layout/balance1"/>
    <dgm:cxn modelId="{71040DD7-F4D4-8649-A22B-1AA5B96F96CD}" type="presParOf" srcId="{5233B0A6-3307-F946-934F-1EA1F244041C}" destId="{519FA896-0EB2-F846-A115-CEEAEF55BB02}" srcOrd="6" destOrd="0" presId="urn:microsoft.com/office/officeart/2005/8/layout/balance1"/>
    <dgm:cxn modelId="{94ECA42C-961B-4343-A0EA-3ECDE53A5A05}" type="presParOf" srcId="{5233B0A6-3307-F946-934F-1EA1F244041C}" destId="{04C9C6C6-9A53-FA45-A70A-86CA91014EB7}" srcOrd="7" destOrd="0" presId="urn:microsoft.com/office/officeart/2005/8/layout/balance1"/>
    <dgm:cxn modelId="{66EE2502-0ADC-6545-B20E-05022D09592C}" type="presParOf" srcId="{5233B0A6-3307-F946-934F-1EA1F244041C}" destId="{9A877843-69F9-9543-A6E5-921C49B5CBBE}"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633F5-FCCD-0947-B72E-4F9E236DCBEC}"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79EED2BC-1D6B-E245-9632-ADBAEE3D85D5}">
      <dgm:prSet phldrT="[Text]" phldr="1" custT="1"/>
      <dgm:spPr>
        <a:noFill/>
        <a:ln w="25400">
          <a:noFill/>
        </a:ln>
        <a:effectLst/>
      </dgm:spPr>
      <dgm:t>
        <a:bodyPr/>
        <a:lstStyle/>
        <a:p>
          <a:endParaRPr lang="en-US" sz="1200" dirty="0">
            <a:solidFill>
              <a:srgbClr val="000000"/>
            </a:solidFill>
          </a:endParaRPr>
        </a:p>
      </dgm:t>
    </dgm:pt>
    <dgm:pt modelId="{7B6DBF06-6D53-2C43-AE94-580F241C5AE3}" type="parTrans" cxnId="{511E664B-18F0-1F4E-9ED9-F1307444F108}">
      <dgm:prSet/>
      <dgm:spPr/>
      <dgm:t>
        <a:bodyPr/>
        <a:lstStyle/>
        <a:p>
          <a:endParaRPr lang="en-US"/>
        </a:p>
      </dgm:t>
    </dgm:pt>
    <dgm:pt modelId="{E0B54E60-AF41-2241-A73B-629886EC6F4E}" type="sibTrans" cxnId="{511E664B-18F0-1F4E-9ED9-F1307444F108}">
      <dgm:prSet/>
      <dgm:spPr/>
      <dgm:t>
        <a:bodyPr/>
        <a:lstStyle/>
        <a:p>
          <a:endParaRPr lang="en-US"/>
        </a:p>
      </dgm:t>
    </dgm:pt>
    <dgm:pt modelId="{D2ACA667-CB23-FE46-99F7-3C6D8503A3C2}">
      <dgm:prSet phldrT="[Text]" phldr="1" custT="1"/>
      <dgm:spPr>
        <a:noFill/>
        <a:ln w="25400">
          <a:solidFill>
            <a:schemeClr val="tx1"/>
          </a:solidFill>
        </a:ln>
        <a:effectLst/>
      </dgm:spPr>
      <dgm:t>
        <a:bodyPr/>
        <a:lstStyle/>
        <a:p>
          <a:endParaRPr lang="en-US" sz="1200" dirty="0">
            <a:solidFill>
              <a:srgbClr val="000000"/>
            </a:solidFill>
          </a:endParaRPr>
        </a:p>
      </dgm:t>
    </dgm:pt>
    <dgm:pt modelId="{1AA25A22-3D6B-CB4D-9276-2FDA0705B62D}" type="parTrans" cxnId="{B1114522-7DD6-024A-8B12-7D05732E4E46}">
      <dgm:prSet/>
      <dgm:spPr/>
      <dgm:t>
        <a:bodyPr/>
        <a:lstStyle/>
        <a:p>
          <a:endParaRPr lang="en-US"/>
        </a:p>
      </dgm:t>
    </dgm:pt>
    <dgm:pt modelId="{C52F3188-A2C5-934B-ACD0-5B00926A3097}" type="sibTrans" cxnId="{B1114522-7DD6-024A-8B12-7D05732E4E46}">
      <dgm:prSet/>
      <dgm:spPr/>
      <dgm:t>
        <a:bodyPr/>
        <a:lstStyle/>
        <a:p>
          <a:endParaRPr lang="en-US"/>
        </a:p>
      </dgm:t>
    </dgm:pt>
    <dgm:pt modelId="{54851C20-1DB7-654C-98FE-EDB2F55D1F81}">
      <dgm:prSet phldrT="[Text]" phldr="1" custT="1"/>
      <dgm:spPr>
        <a:noFill/>
        <a:ln w="25400">
          <a:solidFill>
            <a:schemeClr val="tx1"/>
          </a:solidFill>
        </a:ln>
        <a:effectLst/>
      </dgm:spPr>
      <dgm:t>
        <a:bodyPr/>
        <a:lstStyle/>
        <a:p>
          <a:endParaRPr lang="en-US" sz="1200" dirty="0">
            <a:solidFill>
              <a:srgbClr val="000000"/>
            </a:solidFill>
          </a:endParaRPr>
        </a:p>
      </dgm:t>
    </dgm:pt>
    <dgm:pt modelId="{607953C4-3074-BF43-A382-940CAEADC486}" type="parTrans" cxnId="{D9634B5C-9344-694F-8338-8AFC863D5AAB}">
      <dgm:prSet/>
      <dgm:spPr/>
      <dgm:t>
        <a:bodyPr/>
        <a:lstStyle/>
        <a:p>
          <a:endParaRPr lang="en-US"/>
        </a:p>
      </dgm:t>
    </dgm:pt>
    <dgm:pt modelId="{D0F7BE40-A593-0F4F-887C-B1F74514EB09}" type="sibTrans" cxnId="{D9634B5C-9344-694F-8338-8AFC863D5AAB}">
      <dgm:prSet/>
      <dgm:spPr/>
      <dgm:t>
        <a:bodyPr/>
        <a:lstStyle/>
        <a:p>
          <a:endParaRPr lang="en-US"/>
        </a:p>
      </dgm:t>
    </dgm:pt>
    <dgm:pt modelId="{6EDFB729-9C31-7D4C-B3BF-CB55103410CE}">
      <dgm:prSet phldrT="[Text]" phldr="1" custT="1"/>
      <dgm:spPr>
        <a:noFill/>
        <a:ln w="25400">
          <a:solidFill>
            <a:schemeClr val="tx1"/>
          </a:solidFill>
        </a:ln>
        <a:effectLst/>
      </dgm:spPr>
      <dgm:t>
        <a:bodyPr/>
        <a:lstStyle/>
        <a:p>
          <a:endParaRPr lang="en-US" sz="1200" dirty="0">
            <a:solidFill>
              <a:srgbClr val="000000"/>
            </a:solidFill>
          </a:endParaRPr>
        </a:p>
      </dgm:t>
    </dgm:pt>
    <dgm:pt modelId="{19ABADEC-DA1C-3A44-A5B2-5F03D032A94B}" type="parTrans" cxnId="{AFE43562-5D9A-7140-ABB8-02CC0ED860FF}">
      <dgm:prSet/>
      <dgm:spPr/>
      <dgm:t>
        <a:bodyPr/>
        <a:lstStyle/>
        <a:p>
          <a:endParaRPr lang="en-US"/>
        </a:p>
      </dgm:t>
    </dgm:pt>
    <dgm:pt modelId="{188061B5-4F76-A64A-A5CA-D5393D3D726D}" type="sibTrans" cxnId="{AFE43562-5D9A-7140-ABB8-02CC0ED860FF}">
      <dgm:prSet/>
      <dgm:spPr/>
      <dgm:t>
        <a:bodyPr/>
        <a:lstStyle/>
        <a:p>
          <a:endParaRPr lang="en-US"/>
        </a:p>
      </dgm:t>
    </dgm:pt>
    <dgm:pt modelId="{D70E213F-23C5-B146-85F8-4C7437315099}">
      <dgm:prSet phldrT="[Text]" phldr="1" custT="1"/>
      <dgm:spPr>
        <a:noFill/>
        <a:ln w="25400">
          <a:solidFill>
            <a:schemeClr val="tx1"/>
          </a:solidFill>
        </a:ln>
        <a:effectLst/>
      </dgm:spPr>
      <dgm:t>
        <a:bodyPr/>
        <a:lstStyle/>
        <a:p>
          <a:endParaRPr lang="en-US" sz="1200" dirty="0">
            <a:solidFill>
              <a:srgbClr val="000000"/>
            </a:solidFill>
          </a:endParaRPr>
        </a:p>
      </dgm:t>
    </dgm:pt>
    <dgm:pt modelId="{29ECD0BA-BA1A-174C-855A-921682DFBE31}" type="parTrans" cxnId="{45C1B051-4096-DE46-AF68-5D4CA3872660}">
      <dgm:prSet/>
      <dgm:spPr/>
      <dgm:t>
        <a:bodyPr/>
        <a:lstStyle/>
        <a:p>
          <a:endParaRPr lang="en-US"/>
        </a:p>
      </dgm:t>
    </dgm:pt>
    <dgm:pt modelId="{555C6A44-184D-1540-9067-3F7885DAE353}" type="sibTrans" cxnId="{45C1B051-4096-DE46-AF68-5D4CA3872660}">
      <dgm:prSet/>
      <dgm:spPr/>
      <dgm:t>
        <a:bodyPr/>
        <a:lstStyle/>
        <a:p>
          <a:endParaRPr lang="en-US"/>
        </a:p>
      </dgm:t>
    </dgm:pt>
    <dgm:pt modelId="{BC7F854E-B5E2-B842-A8BE-A2F0EEE2CE69}">
      <dgm:prSet phldrT="[Text]" custT="1"/>
      <dgm:spPr>
        <a:noFill/>
        <a:ln w="25400">
          <a:solidFill>
            <a:schemeClr val="tx1"/>
          </a:solidFill>
        </a:ln>
        <a:effectLst/>
      </dgm:spPr>
      <dgm:t>
        <a:bodyPr/>
        <a:lstStyle/>
        <a:p>
          <a:r>
            <a:rPr lang="en-US" sz="1200" dirty="0">
              <a:solidFill>
                <a:srgbClr val="000000"/>
              </a:solidFill>
            </a:rPr>
            <a:t>[Text]</a:t>
          </a:r>
        </a:p>
      </dgm:t>
    </dgm:pt>
    <dgm:pt modelId="{909ED282-5B1A-D848-996B-61B75C637E3A}" type="parTrans" cxnId="{26AB376D-68DB-734D-A289-8CBF2C46C8C8}">
      <dgm:prSet/>
      <dgm:spPr/>
      <dgm:t>
        <a:bodyPr/>
        <a:lstStyle/>
        <a:p>
          <a:endParaRPr lang="en-US"/>
        </a:p>
      </dgm:t>
    </dgm:pt>
    <dgm:pt modelId="{638BC66A-65D7-E84B-93B6-D04DDA298774}" type="sibTrans" cxnId="{26AB376D-68DB-734D-A289-8CBF2C46C8C8}">
      <dgm:prSet/>
      <dgm:spPr/>
      <dgm:t>
        <a:bodyPr/>
        <a:lstStyle/>
        <a:p>
          <a:endParaRPr lang="en-US"/>
        </a:p>
      </dgm:t>
    </dgm:pt>
    <dgm:pt modelId="{E0A0313C-22B3-7B49-9EE2-AFD2017EC035}">
      <dgm:prSet phldrT="[Text]" phldr="1" custT="1"/>
      <dgm:spPr>
        <a:noFill/>
        <a:ln w="25400">
          <a:noFill/>
        </a:ln>
        <a:effectLst/>
      </dgm:spPr>
      <dgm:t>
        <a:bodyPr/>
        <a:lstStyle/>
        <a:p>
          <a:endParaRPr lang="en-US" sz="1200" dirty="0">
            <a:solidFill>
              <a:srgbClr val="000000"/>
            </a:solidFill>
          </a:endParaRPr>
        </a:p>
      </dgm:t>
    </dgm:pt>
    <dgm:pt modelId="{526BF222-9266-F749-A6D5-803B283E8AEF}" type="sibTrans" cxnId="{AF4104CB-AD91-C340-BE2B-3F4C7612E472}">
      <dgm:prSet/>
      <dgm:spPr/>
      <dgm:t>
        <a:bodyPr/>
        <a:lstStyle/>
        <a:p>
          <a:endParaRPr lang="en-US"/>
        </a:p>
      </dgm:t>
    </dgm:pt>
    <dgm:pt modelId="{43C805F4-F8AA-074F-9515-8E1C125BF762}" type="parTrans" cxnId="{AF4104CB-AD91-C340-BE2B-3F4C7612E472}">
      <dgm:prSet/>
      <dgm:spPr/>
      <dgm:t>
        <a:bodyPr/>
        <a:lstStyle/>
        <a:p>
          <a:endParaRPr lang="en-US"/>
        </a:p>
      </dgm:t>
    </dgm:pt>
    <dgm:pt modelId="{042BEDDB-5AEB-0B4E-BF32-95908FC544A8}" type="pres">
      <dgm:prSet presAssocID="{DA6633F5-FCCD-0947-B72E-4F9E236DCBEC}" presName="outerComposite" presStyleCnt="0">
        <dgm:presLayoutVars>
          <dgm:chMax val="2"/>
          <dgm:animLvl val="lvl"/>
          <dgm:resizeHandles val="exact"/>
        </dgm:presLayoutVars>
      </dgm:prSet>
      <dgm:spPr/>
    </dgm:pt>
    <dgm:pt modelId="{44D168D2-5175-024D-9E61-21EAFFA96CA4}" type="pres">
      <dgm:prSet presAssocID="{DA6633F5-FCCD-0947-B72E-4F9E236DCBEC}" presName="dummyMaxCanvas" presStyleCnt="0"/>
      <dgm:spPr/>
    </dgm:pt>
    <dgm:pt modelId="{A5D9D840-8794-084D-A30A-E4A1D38F3921}" type="pres">
      <dgm:prSet presAssocID="{DA6633F5-FCCD-0947-B72E-4F9E236DCBEC}" presName="parentComposite" presStyleCnt="0"/>
      <dgm:spPr/>
    </dgm:pt>
    <dgm:pt modelId="{CD88A993-62F8-F04B-B8EC-970C7D693B20}" type="pres">
      <dgm:prSet presAssocID="{DA6633F5-FCCD-0947-B72E-4F9E236DCBEC}" presName="parent1" presStyleLbl="alignAccFollowNode1" presStyleIdx="0" presStyleCnt="4">
        <dgm:presLayoutVars>
          <dgm:chMax val="4"/>
        </dgm:presLayoutVars>
      </dgm:prSet>
      <dgm:spPr/>
    </dgm:pt>
    <dgm:pt modelId="{99F13359-D153-8B4A-8E0C-D7CF46ED9880}" type="pres">
      <dgm:prSet presAssocID="{DA6633F5-FCCD-0947-B72E-4F9E236DCBEC}" presName="parent2" presStyleLbl="alignAccFollowNode1" presStyleIdx="1" presStyleCnt="4">
        <dgm:presLayoutVars>
          <dgm:chMax val="4"/>
        </dgm:presLayoutVars>
      </dgm:prSet>
      <dgm:spPr/>
    </dgm:pt>
    <dgm:pt modelId="{5233B0A6-3307-F946-934F-1EA1F244041C}" type="pres">
      <dgm:prSet presAssocID="{DA6633F5-FCCD-0947-B72E-4F9E236DCBEC}" presName="childrenComposite" presStyleCnt="0"/>
      <dgm:spPr/>
    </dgm:pt>
    <dgm:pt modelId="{A3588E0E-683C-D54B-A1A6-02A5CF31F9BB}" type="pres">
      <dgm:prSet presAssocID="{DA6633F5-FCCD-0947-B72E-4F9E236DCBEC}" presName="dummyMaxCanvas_ChildArea" presStyleCnt="0"/>
      <dgm:spPr/>
    </dgm:pt>
    <dgm:pt modelId="{1D7675DA-5700-FC41-B37E-6E447211881A}" type="pres">
      <dgm:prSet presAssocID="{DA6633F5-FCCD-0947-B72E-4F9E236DCBEC}" presName="fulcrum" presStyleLbl="alignAccFollowNode1" presStyleIdx="2" presStyleCnt="4"/>
      <dgm:spPr>
        <a:solidFill>
          <a:schemeClr val="accent2"/>
        </a:solidFill>
        <a:ln w="25400">
          <a:solidFill>
            <a:schemeClr val="tx1"/>
          </a:solidFill>
        </a:ln>
        <a:effectLst/>
      </dgm:spPr>
    </dgm:pt>
    <dgm:pt modelId="{A299058E-B89E-D94A-8C43-5E405DFBFEDD}" type="pres">
      <dgm:prSet presAssocID="{DA6633F5-FCCD-0947-B72E-4F9E236DCBEC}" presName="balance_23" presStyleLbl="alignAccFollowNode1" presStyleIdx="3" presStyleCnt="4">
        <dgm:presLayoutVars>
          <dgm:bulletEnabled val="1"/>
        </dgm:presLayoutVars>
      </dgm:prSet>
      <dgm:spPr>
        <a:ln w="25400">
          <a:solidFill>
            <a:schemeClr val="tx1"/>
          </a:solidFill>
        </a:ln>
        <a:effectLst/>
      </dgm:spPr>
    </dgm:pt>
    <dgm:pt modelId="{C9D6BEFE-873E-2B4D-AE5A-DE482BEE9664}" type="pres">
      <dgm:prSet presAssocID="{DA6633F5-FCCD-0947-B72E-4F9E236DCBEC}" presName="right_23_1" presStyleLbl="node1" presStyleIdx="0" presStyleCnt="5">
        <dgm:presLayoutVars>
          <dgm:bulletEnabled val="1"/>
        </dgm:presLayoutVars>
      </dgm:prSet>
      <dgm:spPr/>
    </dgm:pt>
    <dgm:pt modelId="{F83EB348-979B-834B-BD20-9E6702A8174C}" type="pres">
      <dgm:prSet presAssocID="{DA6633F5-FCCD-0947-B72E-4F9E236DCBEC}" presName="right_23_2" presStyleLbl="node1" presStyleIdx="1" presStyleCnt="5">
        <dgm:presLayoutVars>
          <dgm:bulletEnabled val="1"/>
        </dgm:presLayoutVars>
      </dgm:prSet>
      <dgm:spPr/>
    </dgm:pt>
    <dgm:pt modelId="{A00BD13E-0CE0-7E44-85D9-BB97ED8786DF}" type="pres">
      <dgm:prSet presAssocID="{DA6633F5-FCCD-0947-B72E-4F9E236DCBEC}" presName="right_23_3" presStyleLbl="node1" presStyleIdx="2" presStyleCnt="5">
        <dgm:presLayoutVars>
          <dgm:bulletEnabled val="1"/>
        </dgm:presLayoutVars>
      </dgm:prSet>
      <dgm:spPr/>
    </dgm:pt>
    <dgm:pt modelId="{5851BA8A-D7C3-F248-ADE8-7635E90115A7}" type="pres">
      <dgm:prSet presAssocID="{DA6633F5-FCCD-0947-B72E-4F9E236DCBEC}" presName="left_23_1" presStyleLbl="node1" presStyleIdx="3" presStyleCnt="5">
        <dgm:presLayoutVars>
          <dgm:bulletEnabled val="1"/>
        </dgm:presLayoutVars>
      </dgm:prSet>
      <dgm:spPr/>
    </dgm:pt>
    <dgm:pt modelId="{FED14D6E-750A-8A4D-866E-3C4B71E9CEC2}" type="pres">
      <dgm:prSet presAssocID="{DA6633F5-FCCD-0947-B72E-4F9E236DCBEC}" presName="left_23_2" presStyleLbl="node1" presStyleIdx="4" presStyleCnt="5">
        <dgm:presLayoutVars>
          <dgm:bulletEnabled val="1"/>
        </dgm:presLayoutVars>
      </dgm:prSet>
      <dgm:spPr/>
    </dgm:pt>
  </dgm:ptLst>
  <dgm:cxnLst>
    <dgm:cxn modelId="{3A2CD111-F367-5A4F-AEC1-B53352EE27BC}" type="presOf" srcId="{D70E213F-23C5-B146-85F8-4C7437315099}" destId="{A00BD13E-0CE0-7E44-85D9-BB97ED8786DF}" srcOrd="0" destOrd="0" presId="urn:microsoft.com/office/officeart/2005/8/layout/balance1"/>
    <dgm:cxn modelId="{B1114522-7DD6-024A-8B12-7D05732E4E46}" srcId="{79EED2BC-1D6B-E245-9632-ADBAEE3D85D5}" destId="{D2ACA667-CB23-FE46-99F7-3C6D8503A3C2}" srcOrd="1" destOrd="0" parTransId="{1AA25A22-3D6B-CB4D-9276-2FDA0705B62D}" sibTransId="{C52F3188-A2C5-934B-ACD0-5B00926A3097}"/>
    <dgm:cxn modelId="{DF269822-9BF1-854C-A94C-7B8A4F1D1BBA}" type="presOf" srcId="{6EDFB729-9C31-7D4C-B3BF-CB55103410CE}" destId="{F83EB348-979B-834B-BD20-9E6702A8174C}" srcOrd="0" destOrd="0" presId="urn:microsoft.com/office/officeart/2005/8/layout/balance1"/>
    <dgm:cxn modelId="{D9634B5C-9344-694F-8338-8AFC863D5AAB}" srcId="{E0A0313C-22B3-7B49-9EE2-AFD2017EC035}" destId="{54851C20-1DB7-654C-98FE-EDB2F55D1F81}" srcOrd="0" destOrd="0" parTransId="{607953C4-3074-BF43-A382-940CAEADC486}" sibTransId="{D0F7BE40-A593-0F4F-887C-B1F74514EB09}"/>
    <dgm:cxn modelId="{AFE43562-5D9A-7140-ABB8-02CC0ED860FF}" srcId="{E0A0313C-22B3-7B49-9EE2-AFD2017EC035}" destId="{6EDFB729-9C31-7D4C-B3BF-CB55103410CE}" srcOrd="1" destOrd="0" parTransId="{19ABADEC-DA1C-3A44-A5B2-5F03D032A94B}" sibTransId="{188061B5-4F76-A64A-A5CA-D5393D3D726D}"/>
    <dgm:cxn modelId="{511E664B-18F0-1F4E-9ED9-F1307444F108}" srcId="{DA6633F5-FCCD-0947-B72E-4F9E236DCBEC}" destId="{79EED2BC-1D6B-E245-9632-ADBAEE3D85D5}" srcOrd="0" destOrd="0" parTransId="{7B6DBF06-6D53-2C43-AE94-580F241C5AE3}" sibTransId="{E0B54E60-AF41-2241-A73B-629886EC6F4E}"/>
    <dgm:cxn modelId="{26AB376D-68DB-734D-A289-8CBF2C46C8C8}" srcId="{79EED2BC-1D6B-E245-9632-ADBAEE3D85D5}" destId="{BC7F854E-B5E2-B842-A8BE-A2F0EEE2CE69}" srcOrd="0" destOrd="0" parTransId="{909ED282-5B1A-D848-996B-61B75C637E3A}" sibTransId="{638BC66A-65D7-E84B-93B6-D04DDA298774}"/>
    <dgm:cxn modelId="{340FB76F-6107-B348-BC1D-DFBF655E6EA9}" type="presOf" srcId="{D2ACA667-CB23-FE46-99F7-3C6D8503A3C2}" destId="{FED14D6E-750A-8A4D-866E-3C4B71E9CEC2}" srcOrd="0" destOrd="0" presId="urn:microsoft.com/office/officeart/2005/8/layout/balance1"/>
    <dgm:cxn modelId="{45C1B051-4096-DE46-AF68-5D4CA3872660}" srcId="{E0A0313C-22B3-7B49-9EE2-AFD2017EC035}" destId="{D70E213F-23C5-B146-85F8-4C7437315099}" srcOrd="2" destOrd="0" parTransId="{29ECD0BA-BA1A-174C-855A-921682DFBE31}" sibTransId="{555C6A44-184D-1540-9067-3F7885DAE353}"/>
    <dgm:cxn modelId="{B8EB6B99-2B6A-8A4F-B8D4-564F6D4193E2}" type="presOf" srcId="{54851C20-1DB7-654C-98FE-EDB2F55D1F81}" destId="{C9D6BEFE-873E-2B4D-AE5A-DE482BEE9664}" srcOrd="0" destOrd="0" presId="urn:microsoft.com/office/officeart/2005/8/layout/balance1"/>
    <dgm:cxn modelId="{016A66C5-2D48-EF48-8B40-42FAB1072D46}" type="presOf" srcId="{BC7F854E-B5E2-B842-A8BE-A2F0EEE2CE69}" destId="{5851BA8A-D7C3-F248-ADE8-7635E90115A7}" srcOrd="0" destOrd="0" presId="urn:microsoft.com/office/officeart/2005/8/layout/balance1"/>
    <dgm:cxn modelId="{238937C7-A9D1-A040-BDEE-DDFAB3A01C3E}" type="presOf" srcId="{DA6633F5-FCCD-0947-B72E-4F9E236DCBEC}" destId="{042BEDDB-5AEB-0B4E-BF32-95908FC544A8}" srcOrd="0" destOrd="0" presId="urn:microsoft.com/office/officeart/2005/8/layout/balance1"/>
    <dgm:cxn modelId="{AF4104CB-AD91-C340-BE2B-3F4C7612E472}" srcId="{DA6633F5-FCCD-0947-B72E-4F9E236DCBEC}" destId="{E0A0313C-22B3-7B49-9EE2-AFD2017EC035}" srcOrd="1" destOrd="0" parTransId="{43C805F4-F8AA-074F-9515-8E1C125BF762}" sibTransId="{526BF222-9266-F749-A6D5-803B283E8AEF}"/>
    <dgm:cxn modelId="{385002DC-4380-3E47-A12E-6DCC04CB1560}" type="presOf" srcId="{79EED2BC-1D6B-E245-9632-ADBAEE3D85D5}" destId="{CD88A993-62F8-F04B-B8EC-970C7D693B20}" srcOrd="0" destOrd="0" presId="urn:microsoft.com/office/officeart/2005/8/layout/balance1"/>
    <dgm:cxn modelId="{51C6EFEA-3836-264A-9A56-0958F4ABDFFC}" type="presOf" srcId="{E0A0313C-22B3-7B49-9EE2-AFD2017EC035}" destId="{99F13359-D153-8B4A-8E0C-D7CF46ED9880}" srcOrd="0" destOrd="0" presId="urn:microsoft.com/office/officeart/2005/8/layout/balance1"/>
    <dgm:cxn modelId="{CA996357-06C9-4F49-83BC-88EB379D0AC9}" type="presParOf" srcId="{042BEDDB-5AEB-0B4E-BF32-95908FC544A8}" destId="{44D168D2-5175-024D-9E61-21EAFFA96CA4}" srcOrd="0" destOrd="0" presId="urn:microsoft.com/office/officeart/2005/8/layout/balance1"/>
    <dgm:cxn modelId="{DA7DC6DA-8A78-1D43-9477-80C310C2AE3F}" type="presParOf" srcId="{042BEDDB-5AEB-0B4E-BF32-95908FC544A8}" destId="{A5D9D840-8794-084D-A30A-E4A1D38F3921}" srcOrd="1" destOrd="0" presId="urn:microsoft.com/office/officeart/2005/8/layout/balance1"/>
    <dgm:cxn modelId="{79456297-0676-8044-A8B1-1C0727AA2CDC}" type="presParOf" srcId="{A5D9D840-8794-084D-A30A-E4A1D38F3921}" destId="{CD88A993-62F8-F04B-B8EC-970C7D693B20}" srcOrd="0" destOrd="0" presId="urn:microsoft.com/office/officeart/2005/8/layout/balance1"/>
    <dgm:cxn modelId="{E955713A-391E-D644-B6C2-77DD7D8AC10D}" type="presParOf" srcId="{A5D9D840-8794-084D-A30A-E4A1D38F3921}" destId="{99F13359-D153-8B4A-8E0C-D7CF46ED9880}" srcOrd="1" destOrd="0" presId="urn:microsoft.com/office/officeart/2005/8/layout/balance1"/>
    <dgm:cxn modelId="{4ADC7D12-848D-D74B-828F-0164D8233E45}" type="presParOf" srcId="{042BEDDB-5AEB-0B4E-BF32-95908FC544A8}" destId="{5233B0A6-3307-F946-934F-1EA1F244041C}" srcOrd="2" destOrd="0" presId="urn:microsoft.com/office/officeart/2005/8/layout/balance1"/>
    <dgm:cxn modelId="{4F1133B1-25AC-E34E-8DB1-4C463886893D}" type="presParOf" srcId="{5233B0A6-3307-F946-934F-1EA1F244041C}" destId="{A3588E0E-683C-D54B-A1A6-02A5CF31F9BB}" srcOrd="0" destOrd="0" presId="urn:microsoft.com/office/officeart/2005/8/layout/balance1"/>
    <dgm:cxn modelId="{5C0F332C-BD07-8947-ABBA-AC1B5954F7A7}" type="presParOf" srcId="{5233B0A6-3307-F946-934F-1EA1F244041C}" destId="{1D7675DA-5700-FC41-B37E-6E447211881A}" srcOrd="1" destOrd="0" presId="urn:microsoft.com/office/officeart/2005/8/layout/balance1"/>
    <dgm:cxn modelId="{E0A2CDF0-04D7-F743-86C6-F272427EC2DD}" type="presParOf" srcId="{5233B0A6-3307-F946-934F-1EA1F244041C}" destId="{A299058E-B89E-D94A-8C43-5E405DFBFEDD}" srcOrd="2" destOrd="0" presId="urn:microsoft.com/office/officeart/2005/8/layout/balance1"/>
    <dgm:cxn modelId="{EF36E00A-D2EF-0640-86A7-ED0D623B058A}" type="presParOf" srcId="{5233B0A6-3307-F946-934F-1EA1F244041C}" destId="{C9D6BEFE-873E-2B4D-AE5A-DE482BEE9664}" srcOrd="3" destOrd="0" presId="urn:microsoft.com/office/officeart/2005/8/layout/balance1"/>
    <dgm:cxn modelId="{63B9C0B5-423A-2741-8F56-AEEDAE46DB21}" type="presParOf" srcId="{5233B0A6-3307-F946-934F-1EA1F244041C}" destId="{F83EB348-979B-834B-BD20-9E6702A8174C}" srcOrd="4" destOrd="0" presId="urn:microsoft.com/office/officeart/2005/8/layout/balance1"/>
    <dgm:cxn modelId="{263AD2C2-F574-7C41-AF00-D4D9B1E9D099}" type="presParOf" srcId="{5233B0A6-3307-F946-934F-1EA1F244041C}" destId="{A00BD13E-0CE0-7E44-85D9-BB97ED8786DF}" srcOrd="5" destOrd="0" presId="urn:microsoft.com/office/officeart/2005/8/layout/balance1"/>
    <dgm:cxn modelId="{40B82CC7-10C2-154F-95A8-4296F8275955}" type="presParOf" srcId="{5233B0A6-3307-F946-934F-1EA1F244041C}" destId="{5851BA8A-D7C3-F248-ADE8-7635E90115A7}" srcOrd="6" destOrd="0" presId="urn:microsoft.com/office/officeart/2005/8/layout/balance1"/>
    <dgm:cxn modelId="{B2C561BD-4517-B046-B4AA-B89DDB1081FA}" type="presParOf" srcId="{5233B0A6-3307-F946-934F-1EA1F244041C}" destId="{FED14D6E-750A-8A4D-866E-3C4B71E9CEC2}"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C3F7F7-B6BC-8145-AA05-4604A0A18CC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25DE0DB-C81C-6045-B2FB-D631C9ADA206}">
      <dgm:prSet phldrT="[Text]" phldr="1" custT="1"/>
      <dgm:spPr>
        <a:noFill/>
        <a:ln>
          <a:solidFill>
            <a:schemeClr val="tx1"/>
          </a:solidFill>
        </a:ln>
        <a:effectLst/>
      </dgm:spPr>
      <dgm:t>
        <a:bodyPr/>
        <a:lstStyle/>
        <a:p>
          <a:endParaRPr lang="en-US" sz="1200">
            <a:solidFill>
              <a:srgbClr val="000000"/>
            </a:solidFill>
          </a:endParaRPr>
        </a:p>
      </dgm:t>
    </dgm:pt>
    <dgm:pt modelId="{A97E12A4-E72D-F64E-B060-2C527F0A403C}" type="parTrans" cxnId="{2D58D23F-2F2B-EA46-9059-7D717FD4BAB1}">
      <dgm:prSet/>
      <dgm:spPr/>
      <dgm:t>
        <a:bodyPr/>
        <a:lstStyle/>
        <a:p>
          <a:endParaRPr lang="en-US"/>
        </a:p>
      </dgm:t>
    </dgm:pt>
    <dgm:pt modelId="{52A33683-864F-F148-8577-8D92D5CD92D8}" type="sibTrans" cxnId="{2D58D23F-2F2B-EA46-9059-7D717FD4BAB1}">
      <dgm:prSet/>
      <dgm:spPr/>
      <dgm:t>
        <a:bodyPr/>
        <a:lstStyle/>
        <a:p>
          <a:endParaRPr lang="en-US"/>
        </a:p>
      </dgm:t>
    </dgm:pt>
    <dgm:pt modelId="{7974F631-DD1D-C645-8A42-54868DBEF275}">
      <dgm:prSet phldrT="[Text]" phldr="1" custT="1"/>
      <dgm:spPr>
        <a:noFill/>
        <a:ln>
          <a:solidFill>
            <a:schemeClr val="tx1"/>
          </a:solidFill>
        </a:ln>
        <a:effectLst/>
      </dgm:spPr>
      <dgm:t>
        <a:bodyPr/>
        <a:lstStyle/>
        <a:p>
          <a:endParaRPr lang="en-US" sz="1200">
            <a:solidFill>
              <a:srgbClr val="000000"/>
            </a:solidFill>
          </a:endParaRPr>
        </a:p>
      </dgm:t>
    </dgm:pt>
    <dgm:pt modelId="{0DA935DE-5CC6-B641-B46B-A6AFE3812601}" type="parTrans" cxnId="{098298D6-1D2D-7144-ACDC-15BE6E47108C}">
      <dgm:prSet/>
      <dgm:spPr/>
      <dgm:t>
        <a:bodyPr/>
        <a:lstStyle/>
        <a:p>
          <a:endParaRPr lang="en-US"/>
        </a:p>
      </dgm:t>
    </dgm:pt>
    <dgm:pt modelId="{C3161113-0DFD-AC46-899A-E2E000CF8B79}" type="sibTrans" cxnId="{098298D6-1D2D-7144-ACDC-15BE6E47108C}">
      <dgm:prSet/>
      <dgm:spPr/>
      <dgm:t>
        <a:bodyPr/>
        <a:lstStyle/>
        <a:p>
          <a:endParaRPr lang="en-US"/>
        </a:p>
      </dgm:t>
    </dgm:pt>
    <dgm:pt modelId="{3435FB7A-0E7E-574D-A3C9-D005BD91DCD8}">
      <dgm:prSet phldrT="[Text]" phldr="1" custT="1"/>
      <dgm:spPr>
        <a:noFill/>
        <a:ln>
          <a:solidFill>
            <a:schemeClr val="tx1"/>
          </a:solidFill>
        </a:ln>
        <a:effectLst/>
      </dgm:spPr>
      <dgm:t>
        <a:bodyPr/>
        <a:lstStyle/>
        <a:p>
          <a:endParaRPr lang="en-US" sz="1200" dirty="0">
            <a:solidFill>
              <a:srgbClr val="000000"/>
            </a:solidFill>
          </a:endParaRPr>
        </a:p>
      </dgm:t>
    </dgm:pt>
    <dgm:pt modelId="{38272C22-A7D2-3648-A95A-B2D907B39187}" type="parTrans" cxnId="{7CD6A91C-018D-1A46-8521-3252EE099653}">
      <dgm:prSet/>
      <dgm:spPr/>
      <dgm:t>
        <a:bodyPr/>
        <a:lstStyle/>
        <a:p>
          <a:endParaRPr lang="en-US"/>
        </a:p>
      </dgm:t>
    </dgm:pt>
    <dgm:pt modelId="{116A5A86-92CE-BB40-AD12-B3508B1BB8EE}" type="sibTrans" cxnId="{7CD6A91C-018D-1A46-8521-3252EE099653}">
      <dgm:prSet/>
      <dgm:spPr/>
      <dgm:t>
        <a:bodyPr/>
        <a:lstStyle/>
        <a:p>
          <a:endParaRPr lang="en-US"/>
        </a:p>
      </dgm:t>
    </dgm:pt>
    <dgm:pt modelId="{9B6BE9E7-B3FB-404D-A242-09666E47D38D}">
      <dgm:prSet phldrT="[Text]" phldr="1" custT="1"/>
      <dgm:spPr>
        <a:noFill/>
        <a:ln>
          <a:solidFill>
            <a:schemeClr val="tx1"/>
          </a:solidFill>
        </a:ln>
        <a:effectLst/>
      </dgm:spPr>
      <dgm:t>
        <a:bodyPr/>
        <a:lstStyle/>
        <a:p>
          <a:endParaRPr lang="en-US" sz="1200">
            <a:solidFill>
              <a:srgbClr val="000000"/>
            </a:solidFill>
          </a:endParaRPr>
        </a:p>
      </dgm:t>
    </dgm:pt>
    <dgm:pt modelId="{DFB7C9CD-FD3D-8F40-901C-64DE1F8171DD}" type="parTrans" cxnId="{8E4186A3-DC06-9C48-BF76-C3326E96D286}">
      <dgm:prSet/>
      <dgm:spPr/>
      <dgm:t>
        <a:bodyPr/>
        <a:lstStyle/>
        <a:p>
          <a:endParaRPr lang="en-US"/>
        </a:p>
      </dgm:t>
    </dgm:pt>
    <dgm:pt modelId="{7D48295C-7BF5-0747-A9C0-D3A985B59495}" type="sibTrans" cxnId="{8E4186A3-DC06-9C48-BF76-C3326E96D286}">
      <dgm:prSet/>
      <dgm:spPr/>
      <dgm:t>
        <a:bodyPr/>
        <a:lstStyle/>
        <a:p>
          <a:endParaRPr lang="en-US"/>
        </a:p>
      </dgm:t>
    </dgm:pt>
    <dgm:pt modelId="{77DF4750-FC32-1341-A067-4FFE18E69377}">
      <dgm:prSet phldrT="[Text]" phldr="1" custT="1"/>
      <dgm:spPr>
        <a:noFill/>
        <a:ln>
          <a:solidFill>
            <a:schemeClr val="tx1"/>
          </a:solidFill>
        </a:ln>
        <a:effectLst/>
      </dgm:spPr>
      <dgm:t>
        <a:bodyPr/>
        <a:lstStyle/>
        <a:p>
          <a:endParaRPr lang="en-US" sz="1200">
            <a:solidFill>
              <a:srgbClr val="000000"/>
            </a:solidFill>
          </a:endParaRPr>
        </a:p>
      </dgm:t>
    </dgm:pt>
    <dgm:pt modelId="{6A9295C6-8164-9A48-9B53-123DE396E8C4}" type="parTrans" cxnId="{22173F1A-ED8F-144A-8401-04B1F2A68551}">
      <dgm:prSet/>
      <dgm:spPr/>
      <dgm:t>
        <a:bodyPr/>
        <a:lstStyle/>
        <a:p>
          <a:endParaRPr lang="en-US"/>
        </a:p>
      </dgm:t>
    </dgm:pt>
    <dgm:pt modelId="{A6E2B30D-3949-424B-950B-3D00A8EEF9F9}" type="sibTrans" cxnId="{22173F1A-ED8F-144A-8401-04B1F2A68551}">
      <dgm:prSet/>
      <dgm:spPr/>
      <dgm:t>
        <a:bodyPr/>
        <a:lstStyle/>
        <a:p>
          <a:endParaRPr lang="en-US"/>
        </a:p>
      </dgm:t>
    </dgm:pt>
    <dgm:pt modelId="{19A261F9-D5D7-D24A-B2C2-4EF3668327D5}">
      <dgm:prSet phldrT="[Text]" phldr="1" custT="1"/>
      <dgm:spPr>
        <a:noFill/>
        <a:ln>
          <a:solidFill>
            <a:schemeClr val="tx1"/>
          </a:solidFill>
        </a:ln>
        <a:effectLst/>
      </dgm:spPr>
      <dgm:t>
        <a:bodyPr/>
        <a:lstStyle/>
        <a:p>
          <a:endParaRPr lang="en-US" sz="1200" dirty="0">
            <a:solidFill>
              <a:srgbClr val="000000"/>
            </a:solidFill>
          </a:endParaRPr>
        </a:p>
      </dgm:t>
    </dgm:pt>
    <dgm:pt modelId="{F963F432-C8FD-814E-BB50-F1F941C742F8}" type="parTrans" cxnId="{715A5FAF-1194-464D-8621-4D524C589A8A}">
      <dgm:prSet/>
      <dgm:spPr/>
      <dgm:t>
        <a:bodyPr/>
        <a:lstStyle/>
        <a:p>
          <a:endParaRPr lang="en-US"/>
        </a:p>
      </dgm:t>
    </dgm:pt>
    <dgm:pt modelId="{A46D8C13-F02B-7C46-A214-861D762094D8}" type="sibTrans" cxnId="{715A5FAF-1194-464D-8621-4D524C589A8A}">
      <dgm:prSet/>
      <dgm:spPr/>
      <dgm:t>
        <a:bodyPr/>
        <a:lstStyle/>
        <a:p>
          <a:endParaRPr lang="en-US"/>
        </a:p>
      </dgm:t>
    </dgm:pt>
    <dgm:pt modelId="{BA0D7405-5D6F-0440-AF26-DF16F9958730}">
      <dgm:prSet phldrT="[Text]" phldr="1" custT="1"/>
      <dgm:spPr>
        <a:noFill/>
        <a:ln>
          <a:solidFill>
            <a:schemeClr val="tx1"/>
          </a:solidFill>
        </a:ln>
        <a:effectLst/>
      </dgm:spPr>
      <dgm:t>
        <a:bodyPr/>
        <a:lstStyle/>
        <a:p>
          <a:endParaRPr lang="en-US" sz="1200">
            <a:solidFill>
              <a:srgbClr val="000000"/>
            </a:solidFill>
          </a:endParaRPr>
        </a:p>
      </dgm:t>
    </dgm:pt>
    <dgm:pt modelId="{E53596BC-932E-0A40-AF83-D792FFADCF3A}" type="parTrans" cxnId="{CC4CF7BD-8EB6-7242-A84C-C08E29BEDEC8}">
      <dgm:prSet/>
      <dgm:spPr/>
      <dgm:t>
        <a:bodyPr/>
        <a:lstStyle/>
        <a:p>
          <a:endParaRPr lang="en-US"/>
        </a:p>
      </dgm:t>
    </dgm:pt>
    <dgm:pt modelId="{D1BE040A-CA85-5F48-B63E-330993C937D2}" type="sibTrans" cxnId="{CC4CF7BD-8EB6-7242-A84C-C08E29BEDEC8}">
      <dgm:prSet/>
      <dgm:spPr/>
      <dgm:t>
        <a:bodyPr/>
        <a:lstStyle/>
        <a:p>
          <a:endParaRPr lang="en-US"/>
        </a:p>
      </dgm:t>
    </dgm:pt>
    <dgm:pt modelId="{A2E5D877-B2AE-F74E-9324-305A7E70E99F}">
      <dgm:prSet phldrT="[Text]" phldr="1" custT="1"/>
      <dgm:spPr>
        <a:noFill/>
        <a:ln>
          <a:solidFill>
            <a:schemeClr val="tx1"/>
          </a:solidFill>
        </a:ln>
        <a:effectLst/>
      </dgm:spPr>
      <dgm:t>
        <a:bodyPr/>
        <a:lstStyle/>
        <a:p>
          <a:endParaRPr lang="en-US" sz="1200">
            <a:solidFill>
              <a:srgbClr val="000000"/>
            </a:solidFill>
          </a:endParaRPr>
        </a:p>
      </dgm:t>
    </dgm:pt>
    <dgm:pt modelId="{8F554A5E-7E08-1040-ABEF-EBEE74597B9A}" type="parTrans" cxnId="{845B11B2-2070-D744-9A9D-5F65D1F72CC8}">
      <dgm:prSet/>
      <dgm:spPr/>
      <dgm:t>
        <a:bodyPr/>
        <a:lstStyle/>
        <a:p>
          <a:endParaRPr lang="en-US"/>
        </a:p>
      </dgm:t>
    </dgm:pt>
    <dgm:pt modelId="{FC6CC769-FCB6-864B-88DA-E3FCB381D38C}" type="sibTrans" cxnId="{845B11B2-2070-D744-9A9D-5F65D1F72CC8}">
      <dgm:prSet/>
      <dgm:spPr/>
      <dgm:t>
        <a:bodyPr/>
        <a:lstStyle/>
        <a:p>
          <a:endParaRPr lang="en-US"/>
        </a:p>
      </dgm:t>
    </dgm:pt>
    <dgm:pt modelId="{DB548C3F-E159-4347-B9BE-B65C2CB3B674}">
      <dgm:prSet phldrT="[Text]" phldr="1" custT="1"/>
      <dgm:spPr>
        <a:noFill/>
        <a:ln>
          <a:solidFill>
            <a:schemeClr val="tx1"/>
          </a:solidFill>
        </a:ln>
        <a:effectLst/>
      </dgm:spPr>
      <dgm:t>
        <a:bodyPr/>
        <a:lstStyle/>
        <a:p>
          <a:endParaRPr lang="en-US" sz="1200" dirty="0">
            <a:solidFill>
              <a:srgbClr val="000000"/>
            </a:solidFill>
          </a:endParaRPr>
        </a:p>
      </dgm:t>
    </dgm:pt>
    <dgm:pt modelId="{03FDB264-A2AF-F94E-BAA8-A945768A9FD3}" type="parTrans" cxnId="{E577A1F9-44D7-624E-86A7-FC391A99BC4F}">
      <dgm:prSet/>
      <dgm:spPr/>
      <dgm:t>
        <a:bodyPr/>
        <a:lstStyle/>
        <a:p>
          <a:endParaRPr lang="en-US"/>
        </a:p>
      </dgm:t>
    </dgm:pt>
    <dgm:pt modelId="{9232061A-68E0-9E46-83BA-B8EBD7ACC275}" type="sibTrans" cxnId="{E577A1F9-44D7-624E-86A7-FC391A99BC4F}">
      <dgm:prSet/>
      <dgm:spPr/>
      <dgm:t>
        <a:bodyPr/>
        <a:lstStyle/>
        <a:p>
          <a:endParaRPr lang="en-US"/>
        </a:p>
      </dgm:t>
    </dgm:pt>
    <dgm:pt modelId="{0EB52DBB-FA2F-A14B-BD9B-70B4E9FAB96C}">
      <dgm:prSet phldrT="[Text]" custT="1"/>
      <dgm:spPr>
        <a:noFill/>
        <a:ln>
          <a:solidFill>
            <a:schemeClr val="tx1"/>
          </a:solidFill>
        </a:ln>
        <a:effectLst/>
      </dgm:spPr>
      <dgm:t>
        <a:bodyPr/>
        <a:lstStyle/>
        <a:p>
          <a:endParaRPr lang="en-US" sz="1200" dirty="0">
            <a:solidFill>
              <a:srgbClr val="000000"/>
            </a:solidFill>
          </a:endParaRPr>
        </a:p>
      </dgm:t>
    </dgm:pt>
    <dgm:pt modelId="{276CC1EC-C673-A44E-BB09-BEAB6DA84EF1}" type="parTrans" cxnId="{AA590F71-6653-E84E-A996-9AA2D2EC2888}">
      <dgm:prSet/>
      <dgm:spPr/>
      <dgm:t>
        <a:bodyPr/>
        <a:lstStyle/>
        <a:p>
          <a:endParaRPr lang="en-US"/>
        </a:p>
      </dgm:t>
    </dgm:pt>
    <dgm:pt modelId="{E66015C5-CE43-644D-964B-95B43CC6A19D}" type="sibTrans" cxnId="{AA590F71-6653-E84E-A996-9AA2D2EC2888}">
      <dgm:prSet/>
      <dgm:spPr/>
      <dgm:t>
        <a:bodyPr/>
        <a:lstStyle/>
        <a:p>
          <a:endParaRPr lang="en-US"/>
        </a:p>
      </dgm:t>
    </dgm:pt>
    <dgm:pt modelId="{C71633FC-38D9-984C-B34D-28EBE25FB603}">
      <dgm:prSet phldrT="[Text]" custT="1"/>
      <dgm:spPr>
        <a:noFill/>
        <a:ln>
          <a:solidFill>
            <a:schemeClr val="tx1"/>
          </a:solidFill>
        </a:ln>
        <a:effectLst/>
      </dgm:spPr>
      <dgm:t>
        <a:bodyPr/>
        <a:lstStyle/>
        <a:p>
          <a:endParaRPr lang="en-US" sz="1200" dirty="0">
            <a:solidFill>
              <a:srgbClr val="000000"/>
            </a:solidFill>
          </a:endParaRPr>
        </a:p>
      </dgm:t>
    </dgm:pt>
    <dgm:pt modelId="{DBB88472-EEEF-F147-B532-04A164FE17CE}" type="parTrans" cxnId="{7566D79C-564D-1A49-A845-3CE2068E15D2}">
      <dgm:prSet/>
      <dgm:spPr/>
      <dgm:t>
        <a:bodyPr/>
        <a:lstStyle/>
        <a:p>
          <a:endParaRPr lang="en-US"/>
        </a:p>
      </dgm:t>
    </dgm:pt>
    <dgm:pt modelId="{75D3FA49-DA39-CF4D-B5EE-8BD3A24F2569}" type="sibTrans" cxnId="{7566D79C-564D-1A49-A845-3CE2068E15D2}">
      <dgm:prSet/>
      <dgm:spPr/>
      <dgm:t>
        <a:bodyPr/>
        <a:lstStyle/>
        <a:p>
          <a:endParaRPr lang="en-US"/>
        </a:p>
      </dgm:t>
    </dgm:pt>
    <dgm:pt modelId="{6B24BA0F-1033-A14E-9B9B-6FBEB3091210}">
      <dgm:prSet phldrT="[Text]" custT="1"/>
      <dgm:spPr>
        <a:noFill/>
        <a:ln>
          <a:solidFill>
            <a:schemeClr val="tx1"/>
          </a:solidFill>
        </a:ln>
        <a:effectLst/>
      </dgm:spPr>
      <dgm:t>
        <a:bodyPr/>
        <a:lstStyle/>
        <a:p>
          <a:endParaRPr lang="en-US" sz="1200" dirty="0">
            <a:solidFill>
              <a:srgbClr val="000000"/>
            </a:solidFill>
          </a:endParaRPr>
        </a:p>
      </dgm:t>
    </dgm:pt>
    <dgm:pt modelId="{98C7E4E0-0092-6B40-9384-65CEFB9A22E3}" type="parTrans" cxnId="{B23CE387-3D3B-5E47-BE69-77F2F038BD3A}">
      <dgm:prSet/>
      <dgm:spPr/>
      <dgm:t>
        <a:bodyPr/>
        <a:lstStyle/>
        <a:p>
          <a:endParaRPr lang="en-US"/>
        </a:p>
      </dgm:t>
    </dgm:pt>
    <dgm:pt modelId="{1BABC5D5-BD01-6148-8993-E820EC6C14CB}" type="sibTrans" cxnId="{B23CE387-3D3B-5E47-BE69-77F2F038BD3A}">
      <dgm:prSet/>
      <dgm:spPr/>
      <dgm:t>
        <a:bodyPr/>
        <a:lstStyle/>
        <a:p>
          <a:endParaRPr lang="en-US"/>
        </a:p>
      </dgm:t>
    </dgm:pt>
    <dgm:pt modelId="{F79029B5-17DB-A743-AC8E-EEF5CF8BD5EE}">
      <dgm:prSet phldrT="[Text]" custT="1"/>
      <dgm:spPr>
        <a:noFill/>
        <a:ln>
          <a:solidFill>
            <a:schemeClr val="tx1"/>
          </a:solidFill>
        </a:ln>
        <a:effectLst/>
      </dgm:spPr>
      <dgm:t>
        <a:bodyPr/>
        <a:lstStyle/>
        <a:p>
          <a:endParaRPr lang="en-US" sz="1200" dirty="0">
            <a:solidFill>
              <a:srgbClr val="000000"/>
            </a:solidFill>
          </a:endParaRPr>
        </a:p>
      </dgm:t>
    </dgm:pt>
    <dgm:pt modelId="{AE7508F8-64DD-8C43-8A72-BE2AA89F46C2}" type="parTrans" cxnId="{AF3BE0FB-3156-1842-8657-B922BE8DAC69}">
      <dgm:prSet/>
      <dgm:spPr/>
      <dgm:t>
        <a:bodyPr/>
        <a:lstStyle/>
        <a:p>
          <a:endParaRPr lang="en-US"/>
        </a:p>
      </dgm:t>
    </dgm:pt>
    <dgm:pt modelId="{51EDA226-B239-EE4C-B834-D350E6F89858}" type="sibTrans" cxnId="{AF3BE0FB-3156-1842-8657-B922BE8DAC69}">
      <dgm:prSet/>
      <dgm:spPr/>
      <dgm:t>
        <a:bodyPr/>
        <a:lstStyle/>
        <a:p>
          <a:endParaRPr lang="en-US"/>
        </a:p>
      </dgm:t>
    </dgm:pt>
    <dgm:pt modelId="{5E46E9E9-A1BD-B045-B2E6-455CC29A3651}">
      <dgm:prSet phldrT="[Text]" custT="1"/>
      <dgm:spPr>
        <a:noFill/>
        <a:ln>
          <a:solidFill>
            <a:schemeClr val="tx1"/>
          </a:solidFill>
        </a:ln>
        <a:effectLst/>
      </dgm:spPr>
      <dgm:t>
        <a:bodyPr/>
        <a:lstStyle/>
        <a:p>
          <a:endParaRPr lang="en-US" sz="1200" dirty="0">
            <a:solidFill>
              <a:srgbClr val="000000"/>
            </a:solidFill>
          </a:endParaRPr>
        </a:p>
      </dgm:t>
    </dgm:pt>
    <dgm:pt modelId="{C694A1BC-0D2A-A449-ABAD-CE150BBD0478}" type="parTrans" cxnId="{99913162-8EAA-6D48-9132-4A79905CE427}">
      <dgm:prSet/>
      <dgm:spPr/>
      <dgm:t>
        <a:bodyPr/>
        <a:lstStyle/>
        <a:p>
          <a:endParaRPr lang="en-US"/>
        </a:p>
      </dgm:t>
    </dgm:pt>
    <dgm:pt modelId="{1A16F847-9696-894D-9355-F7E98E37F797}" type="sibTrans" cxnId="{99913162-8EAA-6D48-9132-4A79905CE427}">
      <dgm:prSet/>
      <dgm:spPr/>
      <dgm:t>
        <a:bodyPr/>
        <a:lstStyle/>
        <a:p>
          <a:endParaRPr lang="en-US"/>
        </a:p>
      </dgm:t>
    </dgm:pt>
    <dgm:pt modelId="{56F1337A-0E9F-744E-B3F7-71DF8E13F8C3}">
      <dgm:prSet phldrT="[Text]" custT="1"/>
      <dgm:spPr>
        <a:noFill/>
        <a:ln>
          <a:solidFill>
            <a:schemeClr val="tx1"/>
          </a:solidFill>
        </a:ln>
        <a:effectLst/>
      </dgm:spPr>
      <dgm:t>
        <a:bodyPr/>
        <a:lstStyle/>
        <a:p>
          <a:endParaRPr lang="en-US" sz="1200" dirty="0">
            <a:solidFill>
              <a:srgbClr val="000000"/>
            </a:solidFill>
          </a:endParaRPr>
        </a:p>
      </dgm:t>
    </dgm:pt>
    <dgm:pt modelId="{7104BDFE-4AF6-8A46-A726-09B49779DBCB}" type="parTrans" cxnId="{091C8DF2-C0F6-0B42-A7E9-C91A45D0C98F}">
      <dgm:prSet/>
      <dgm:spPr/>
      <dgm:t>
        <a:bodyPr/>
        <a:lstStyle/>
        <a:p>
          <a:endParaRPr lang="en-US"/>
        </a:p>
      </dgm:t>
    </dgm:pt>
    <dgm:pt modelId="{64D2D922-2A85-714A-A3FF-C4EFD1D2A441}" type="sibTrans" cxnId="{091C8DF2-C0F6-0B42-A7E9-C91A45D0C98F}">
      <dgm:prSet/>
      <dgm:spPr/>
      <dgm:t>
        <a:bodyPr/>
        <a:lstStyle/>
        <a:p>
          <a:endParaRPr lang="en-US"/>
        </a:p>
      </dgm:t>
    </dgm:pt>
    <dgm:pt modelId="{EC54146C-32CA-0947-9F65-9E4F93B6D524}">
      <dgm:prSet phldrT="[Text]" custT="1"/>
      <dgm:spPr>
        <a:noFill/>
        <a:ln>
          <a:solidFill>
            <a:schemeClr val="tx1"/>
          </a:solidFill>
        </a:ln>
        <a:effectLst/>
      </dgm:spPr>
      <dgm:t>
        <a:bodyPr/>
        <a:lstStyle/>
        <a:p>
          <a:endParaRPr lang="en-US" sz="1200" dirty="0">
            <a:solidFill>
              <a:srgbClr val="000000"/>
            </a:solidFill>
          </a:endParaRPr>
        </a:p>
      </dgm:t>
    </dgm:pt>
    <dgm:pt modelId="{340238B1-4E15-2D4E-ACE3-86ACE4B5CA8B}" type="parTrans" cxnId="{BCEBA662-AD4D-4F4B-9F07-9624E958C4D2}">
      <dgm:prSet/>
      <dgm:spPr/>
      <dgm:t>
        <a:bodyPr/>
        <a:lstStyle/>
        <a:p>
          <a:endParaRPr lang="en-US"/>
        </a:p>
      </dgm:t>
    </dgm:pt>
    <dgm:pt modelId="{9E0E48A5-F701-8E49-B0A4-9C177CBAE424}" type="sibTrans" cxnId="{BCEBA662-AD4D-4F4B-9F07-9624E958C4D2}">
      <dgm:prSet/>
      <dgm:spPr/>
      <dgm:t>
        <a:bodyPr/>
        <a:lstStyle/>
        <a:p>
          <a:endParaRPr lang="en-US"/>
        </a:p>
      </dgm:t>
    </dgm:pt>
    <dgm:pt modelId="{67F3589B-75C7-034D-BCD9-2C3EEABE7044}">
      <dgm:prSet phldrT="[Text]" custT="1"/>
      <dgm:spPr>
        <a:noFill/>
        <a:ln>
          <a:solidFill>
            <a:schemeClr val="tx1"/>
          </a:solidFill>
        </a:ln>
        <a:effectLst/>
      </dgm:spPr>
      <dgm:t>
        <a:bodyPr/>
        <a:lstStyle/>
        <a:p>
          <a:endParaRPr lang="en-US" sz="1200" dirty="0">
            <a:solidFill>
              <a:srgbClr val="000000"/>
            </a:solidFill>
          </a:endParaRPr>
        </a:p>
      </dgm:t>
    </dgm:pt>
    <dgm:pt modelId="{EB853B44-1A6D-B545-A678-F5AEC4A589CF}" type="parTrans" cxnId="{2D469CC7-6AE0-B14B-8052-E21CABF6DF22}">
      <dgm:prSet/>
      <dgm:spPr/>
      <dgm:t>
        <a:bodyPr/>
        <a:lstStyle/>
        <a:p>
          <a:endParaRPr lang="en-US"/>
        </a:p>
      </dgm:t>
    </dgm:pt>
    <dgm:pt modelId="{27DC0A53-F108-A84B-8D50-82320A4B8701}" type="sibTrans" cxnId="{2D469CC7-6AE0-B14B-8052-E21CABF6DF22}">
      <dgm:prSet/>
      <dgm:spPr/>
      <dgm:t>
        <a:bodyPr/>
        <a:lstStyle/>
        <a:p>
          <a:endParaRPr lang="en-US"/>
        </a:p>
      </dgm:t>
    </dgm:pt>
    <dgm:pt modelId="{82BF701C-BC2A-6D4F-A6D4-084E51C305E3}">
      <dgm:prSet phldrT="[Text]" custT="1"/>
      <dgm:spPr>
        <a:noFill/>
        <a:ln>
          <a:solidFill>
            <a:schemeClr val="tx1"/>
          </a:solidFill>
        </a:ln>
        <a:effectLst/>
      </dgm:spPr>
      <dgm:t>
        <a:bodyPr/>
        <a:lstStyle/>
        <a:p>
          <a:endParaRPr lang="en-US" sz="1200" dirty="0">
            <a:solidFill>
              <a:srgbClr val="000000"/>
            </a:solidFill>
          </a:endParaRPr>
        </a:p>
      </dgm:t>
    </dgm:pt>
    <dgm:pt modelId="{F0651DF0-35F5-144E-A481-8F368629C693}" type="parTrans" cxnId="{0FE25C33-C7AB-3342-ACDD-D6F562FB148F}">
      <dgm:prSet/>
      <dgm:spPr/>
      <dgm:t>
        <a:bodyPr/>
        <a:lstStyle/>
        <a:p>
          <a:endParaRPr lang="en-US"/>
        </a:p>
      </dgm:t>
    </dgm:pt>
    <dgm:pt modelId="{366424F5-3DF5-C247-9B4C-34798A5E70CB}" type="sibTrans" cxnId="{0FE25C33-C7AB-3342-ACDD-D6F562FB148F}">
      <dgm:prSet/>
      <dgm:spPr/>
      <dgm:t>
        <a:bodyPr/>
        <a:lstStyle/>
        <a:p>
          <a:endParaRPr lang="en-US"/>
        </a:p>
      </dgm:t>
    </dgm:pt>
    <dgm:pt modelId="{703A77B4-B171-AC48-ADD6-AE8B4541BDCA}">
      <dgm:prSet phldrT="[Text]" custT="1"/>
      <dgm:spPr>
        <a:noFill/>
        <a:ln>
          <a:solidFill>
            <a:schemeClr val="tx1"/>
          </a:solidFill>
        </a:ln>
        <a:effectLst/>
      </dgm:spPr>
      <dgm:t>
        <a:bodyPr/>
        <a:lstStyle/>
        <a:p>
          <a:endParaRPr lang="en-US" sz="1200" dirty="0">
            <a:solidFill>
              <a:srgbClr val="000000"/>
            </a:solidFill>
          </a:endParaRPr>
        </a:p>
      </dgm:t>
    </dgm:pt>
    <dgm:pt modelId="{A2194A3B-7C12-0446-BB21-405FE4CACCD7}" type="parTrans" cxnId="{8B25680D-0628-8E40-9B0A-36B1712CC68E}">
      <dgm:prSet/>
      <dgm:spPr/>
      <dgm:t>
        <a:bodyPr/>
        <a:lstStyle/>
        <a:p>
          <a:endParaRPr lang="en-US"/>
        </a:p>
      </dgm:t>
    </dgm:pt>
    <dgm:pt modelId="{7C0C6C5B-EF66-A54F-A046-EE0E6528E1A4}" type="sibTrans" cxnId="{8B25680D-0628-8E40-9B0A-36B1712CC68E}">
      <dgm:prSet/>
      <dgm:spPr/>
      <dgm:t>
        <a:bodyPr/>
        <a:lstStyle/>
        <a:p>
          <a:endParaRPr lang="en-US"/>
        </a:p>
      </dgm:t>
    </dgm:pt>
    <dgm:pt modelId="{DE209286-1E27-3442-BD75-45F498FC0DB4}">
      <dgm:prSet phldrT="[Text]" custT="1"/>
      <dgm:spPr>
        <a:noFill/>
        <a:ln>
          <a:solidFill>
            <a:schemeClr val="tx1"/>
          </a:solidFill>
        </a:ln>
        <a:effectLst/>
      </dgm:spPr>
      <dgm:t>
        <a:bodyPr/>
        <a:lstStyle/>
        <a:p>
          <a:endParaRPr lang="en-US" sz="1200" dirty="0">
            <a:solidFill>
              <a:srgbClr val="000000"/>
            </a:solidFill>
          </a:endParaRPr>
        </a:p>
      </dgm:t>
    </dgm:pt>
    <dgm:pt modelId="{D5450367-AF0C-A749-8D43-4879BF5D26C9}" type="parTrans" cxnId="{5624F030-F2C4-1148-A74E-DCEBADEBF66E}">
      <dgm:prSet/>
      <dgm:spPr/>
      <dgm:t>
        <a:bodyPr/>
        <a:lstStyle/>
        <a:p>
          <a:endParaRPr lang="en-US"/>
        </a:p>
      </dgm:t>
    </dgm:pt>
    <dgm:pt modelId="{A37B0D29-17ED-A84B-B551-DB9733DB7321}" type="sibTrans" cxnId="{5624F030-F2C4-1148-A74E-DCEBADEBF66E}">
      <dgm:prSet/>
      <dgm:spPr/>
      <dgm:t>
        <a:bodyPr/>
        <a:lstStyle/>
        <a:p>
          <a:endParaRPr lang="en-US"/>
        </a:p>
      </dgm:t>
    </dgm:pt>
    <dgm:pt modelId="{403DF876-E47C-AE4F-B44D-10DBBEF88FB2}">
      <dgm:prSet phldrT="[Text]" custT="1"/>
      <dgm:spPr>
        <a:noFill/>
        <a:ln>
          <a:solidFill>
            <a:schemeClr val="tx1"/>
          </a:solidFill>
        </a:ln>
        <a:effectLst/>
      </dgm:spPr>
      <dgm:t>
        <a:bodyPr/>
        <a:lstStyle/>
        <a:p>
          <a:endParaRPr lang="en-US" sz="1200" dirty="0">
            <a:solidFill>
              <a:srgbClr val="000000"/>
            </a:solidFill>
          </a:endParaRPr>
        </a:p>
      </dgm:t>
    </dgm:pt>
    <dgm:pt modelId="{FBEC7C1B-A703-FC48-A1A7-C9C13D1FF1DE}" type="parTrans" cxnId="{8B6D4C65-5A0C-3B4D-82E2-57AA565FEC6C}">
      <dgm:prSet/>
      <dgm:spPr/>
      <dgm:t>
        <a:bodyPr/>
        <a:lstStyle/>
        <a:p>
          <a:endParaRPr lang="en-US"/>
        </a:p>
      </dgm:t>
    </dgm:pt>
    <dgm:pt modelId="{D48529FC-80F8-AE40-A889-050469495D03}" type="sibTrans" cxnId="{8B6D4C65-5A0C-3B4D-82E2-57AA565FEC6C}">
      <dgm:prSet/>
      <dgm:spPr/>
      <dgm:t>
        <a:bodyPr/>
        <a:lstStyle/>
        <a:p>
          <a:endParaRPr lang="en-US"/>
        </a:p>
      </dgm:t>
    </dgm:pt>
    <dgm:pt modelId="{5477D3E1-1070-E040-8EDF-2065DE7271C3}">
      <dgm:prSet phldrT="[Text]" custT="1"/>
      <dgm:spPr>
        <a:noFill/>
        <a:ln>
          <a:solidFill>
            <a:schemeClr val="tx1"/>
          </a:solidFill>
        </a:ln>
        <a:effectLst/>
      </dgm:spPr>
      <dgm:t>
        <a:bodyPr/>
        <a:lstStyle/>
        <a:p>
          <a:endParaRPr lang="en-US" sz="1200" dirty="0">
            <a:solidFill>
              <a:srgbClr val="000000"/>
            </a:solidFill>
          </a:endParaRPr>
        </a:p>
      </dgm:t>
    </dgm:pt>
    <dgm:pt modelId="{FDF8D5A3-8DDC-CB45-B669-1966657BEFFC}" type="parTrans" cxnId="{3BFA152E-C7A0-F64F-911E-340374357157}">
      <dgm:prSet/>
      <dgm:spPr/>
      <dgm:t>
        <a:bodyPr/>
        <a:lstStyle/>
        <a:p>
          <a:endParaRPr lang="en-US"/>
        </a:p>
      </dgm:t>
    </dgm:pt>
    <dgm:pt modelId="{29B0AD3D-AFAE-2744-AD53-239D7AD313CC}" type="sibTrans" cxnId="{3BFA152E-C7A0-F64F-911E-340374357157}">
      <dgm:prSet/>
      <dgm:spPr/>
      <dgm:t>
        <a:bodyPr/>
        <a:lstStyle/>
        <a:p>
          <a:endParaRPr lang="en-US"/>
        </a:p>
      </dgm:t>
    </dgm:pt>
    <dgm:pt modelId="{59D84861-B201-E346-A438-0A8A613B093F}">
      <dgm:prSet phldrT="[Text]" custT="1"/>
      <dgm:spPr>
        <a:noFill/>
        <a:ln>
          <a:solidFill>
            <a:schemeClr val="tx1"/>
          </a:solidFill>
        </a:ln>
        <a:effectLst/>
      </dgm:spPr>
      <dgm:t>
        <a:bodyPr/>
        <a:lstStyle/>
        <a:p>
          <a:endParaRPr lang="en-US" sz="1200" dirty="0">
            <a:solidFill>
              <a:srgbClr val="000000"/>
            </a:solidFill>
          </a:endParaRPr>
        </a:p>
      </dgm:t>
    </dgm:pt>
    <dgm:pt modelId="{70588EFD-E498-734D-8209-36FF1379D865}" type="parTrans" cxnId="{9E4EDFDD-4A05-9C47-A13D-B4022D0DC348}">
      <dgm:prSet/>
      <dgm:spPr/>
      <dgm:t>
        <a:bodyPr/>
        <a:lstStyle/>
        <a:p>
          <a:endParaRPr lang="en-US"/>
        </a:p>
      </dgm:t>
    </dgm:pt>
    <dgm:pt modelId="{200DF06B-1CC4-284B-9448-914D9C17EC2A}" type="sibTrans" cxnId="{9E4EDFDD-4A05-9C47-A13D-B4022D0DC348}">
      <dgm:prSet/>
      <dgm:spPr/>
      <dgm:t>
        <a:bodyPr/>
        <a:lstStyle/>
        <a:p>
          <a:endParaRPr lang="en-US"/>
        </a:p>
      </dgm:t>
    </dgm:pt>
    <dgm:pt modelId="{43F15F5A-627B-094A-9F94-AF69472D0A7C}">
      <dgm:prSet phldrT="[Text]" custT="1"/>
      <dgm:spPr>
        <a:noFill/>
        <a:ln>
          <a:solidFill>
            <a:schemeClr val="tx1"/>
          </a:solidFill>
        </a:ln>
        <a:effectLst/>
      </dgm:spPr>
      <dgm:t>
        <a:bodyPr/>
        <a:lstStyle/>
        <a:p>
          <a:endParaRPr lang="en-US" sz="1200" dirty="0">
            <a:solidFill>
              <a:srgbClr val="000000"/>
            </a:solidFill>
          </a:endParaRPr>
        </a:p>
      </dgm:t>
    </dgm:pt>
    <dgm:pt modelId="{AF7A4C9E-A384-394C-9523-7A67C68AA911}" type="parTrans" cxnId="{15795E60-7D67-4045-9384-3D669DDA0F44}">
      <dgm:prSet/>
      <dgm:spPr/>
      <dgm:t>
        <a:bodyPr/>
        <a:lstStyle/>
        <a:p>
          <a:endParaRPr lang="en-US"/>
        </a:p>
      </dgm:t>
    </dgm:pt>
    <dgm:pt modelId="{7C068603-CF57-C144-92B5-88B14CDA9C20}" type="sibTrans" cxnId="{15795E60-7D67-4045-9384-3D669DDA0F44}">
      <dgm:prSet/>
      <dgm:spPr/>
      <dgm:t>
        <a:bodyPr/>
        <a:lstStyle/>
        <a:p>
          <a:endParaRPr lang="en-US"/>
        </a:p>
      </dgm:t>
    </dgm:pt>
    <dgm:pt modelId="{303DF064-FAF5-984A-8F36-C61840E3E6FB}">
      <dgm:prSet phldrT="[Text]" custT="1"/>
      <dgm:spPr>
        <a:noFill/>
        <a:ln>
          <a:solidFill>
            <a:schemeClr val="tx1"/>
          </a:solidFill>
        </a:ln>
        <a:effectLst/>
      </dgm:spPr>
      <dgm:t>
        <a:bodyPr/>
        <a:lstStyle/>
        <a:p>
          <a:endParaRPr lang="en-US" sz="1200" dirty="0">
            <a:solidFill>
              <a:srgbClr val="000000"/>
            </a:solidFill>
          </a:endParaRPr>
        </a:p>
      </dgm:t>
    </dgm:pt>
    <dgm:pt modelId="{30989752-D533-4A4D-9BEB-37622775A00E}" type="parTrans" cxnId="{BAB4D5C3-1B03-DA49-AAF5-0F5DCA60E9B9}">
      <dgm:prSet/>
      <dgm:spPr/>
      <dgm:t>
        <a:bodyPr/>
        <a:lstStyle/>
        <a:p>
          <a:endParaRPr lang="en-US"/>
        </a:p>
      </dgm:t>
    </dgm:pt>
    <dgm:pt modelId="{AEE6982E-597D-0747-8CC2-8C69AB73422F}" type="sibTrans" cxnId="{BAB4D5C3-1B03-DA49-AAF5-0F5DCA60E9B9}">
      <dgm:prSet/>
      <dgm:spPr/>
      <dgm:t>
        <a:bodyPr/>
        <a:lstStyle/>
        <a:p>
          <a:endParaRPr lang="en-US"/>
        </a:p>
      </dgm:t>
    </dgm:pt>
    <dgm:pt modelId="{F5FAB219-24FB-BE4F-9306-2FBF3C34824A}">
      <dgm:prSet phldrT="[Text]" custT="1"/>
      <dgm:spPr>
        <a:noFill/>
        <a:ln>
          <a:solidFill>
            <a:schemeClr val="tx1"/>
          </a:solidFill>
        </a:ln>
        <a:effectLst/>
      </dgm:spPr>
      <dgm:t>
        <a:bodyPr/>
        <a:lstStyle/>
        <a:p>
          <a:endParaRPr lang="en-US" sz="1200" dirty="0">
            <a:solidFill>
              <a:srgbClr val="000000"/>
            </a:solidFill>
          </a:endParaRPr>
        </a:p>
      </dgm:t>
    </dgm:pt>
    <dgm:pt modelId="{17E6BFDA-F5E6-F349-8522-7C25D4BE0D01}" type="parTrans" cxnId="{90686C1B-64E2-9D47-BFB8-00D270A5D6DD}">
      <dgm:prSet/>
      <dgm:spPr/>
      <dgm:t>
        <a:bodyPr/>
        <a:lstStyle/>
        <a:p>
          <a:endParaRPr lang="en-US"/>
        </a:p>
      </dgm:t>
    </dgm:pt>
    <dgm:pt modelId="{32150378-638F-E54B-A25D-C5FC0D10B3FF}" type="sibTrans" cxnId="{90686C1B-64E2-9D47-BFB8-00D270A5D6DD}">
      <dgm:prSet/>
      <dgm:spPr/>
      <dgm:t>
        <a:bodyPr/>
        <a:lstStyle/>
        <a:p>
          <a:endParaRPr lang="en-US"/>
        </a:p>
      </dgm:t>
    </dgm:pt>
    <dgm:pt modelId="{582F2467-F0C3-5C43-BD7E-7F3CFAE8EE8E}">
      <dgm:prSet phldrT="[Text]" custT="1"/>
      <dgm:spPr>
        <a:noFill/>
        <a:ln>
          <a:solidFill>
            <a:schemeClr val="tx1"/>
          </a:solidFill>
        </a:ln>
        <a:effectLst/>
      </dgm:spPr>
      <dgm:t>
        <a:bodyPr/>
        <a:lstStyle/>
        <a:p>
          <a:endParaRPr lang="en-US" sz="1200" dirty="0">
            <a:solidFill>
              <a:srgbClr val="000000"/>
            </a:solidFill>
          </a:endParaRPr>
        </a:p>
      </dgm:t>
    </dgm:pt>
    <dgm:pt modelId="{5D020DB2-DBE7-B34B-9146-8C75D369B7A7}" type="parTrans" cxnId="{7DA3E4DE-F4C0-3C49-830F-2E317F6CCD4F}">
      <dgm:prSet/>
      <dgm:spPr/>
      <dgm:t>
        <a:bodyPr/>
        <a:lstStyle/>
        <a:p>
          <a:endParaRPr lang="en-US"/>
        </a:p>
      </dgm:t>
    </dgm:pt>
    <dgm:pt modelId="{F2DA6DD8-9FC1-A94B-B949-E71DEA70C0CA}" type="sibTrans" cxnId="{7DA3E4DE-F4C0-3C49-830F-2E317F6CCD4F}">
      <dgm:prSet/>
      <dgm:spPr/>
      <dgm:t>
        <a:bodyPr/>
        <a:lstStyle/>
        <a:p>
          <a:endParaRPr lang="en-US"/>
        </a:p>
      </dgm:t>
    </dgm:pt>
    <dgm:pt modelId="{8D5E69E5-35F4-E242-9E58-AEA944D4D8FA}">
      <dgm:prSet phldrT="[Text]" custT="1"/>
      <dgm:spPr>
        <a:noFill/>
        <a:ln>
          <a:solidFill>
            <a:schemeClr val="tx1"/>
          </a:solidFill>
        </a:ln>
        <a:effectLst/>
      </dgm:spPr>
      <dgm:t>
        <a:bodyPr/>
        <a:lstStyle/>
        <a:p>
          <a:endParaRPr lang="en-US" sz="1200" dirty="0">
            <a:solidFill>
              <a:srgbClr val="000000"/>
            </a:solidFill>
          </a:endParaRPr>
        </a:p>
      </dgm:t>
    </dgm:pt>
    <dgm:pt modelId="{5E4328E1-D1F9-AA4D-BB05-71498E4D961B}" type="parTrans" cxnId="{F438A004-1A30-7A4B-8880-5A53F58C2DF7}">
      <dgm:prSet/>
      <dgm:spPr/>
      <dgm:t>
        <a:bodyPr/>
        <a:lstStyle/>
        <a:p>
          <a:endParaRPr lang="en-US"/>
        </a:p>
      </dgm:t>
    </dgm:pt>
    <dgm:pt modelId="{DA1FC872-866B-2D49-9AB3-90D23BC83A3D}" type="sibTrans" cxnId="{F438A004-1A30-7A4B-8880-5A53F58C2DF7}">
      <dgm:prSet/>
      <dgm:spPr/>
      <dgm:t>
        <a:bodyPr/>
        <a:lstStyle/>
        <a:p>
          <a:endParaRPr lang="en-US"/>
        </a:p>
      </dgm:t>
    </dgm:pt>
    <dgm:pt modelId="{9FCA541E-27A7-4E41-8DF1-94782F184B48}">
      <dgm:prSet phldrT="[Text]" custT="1"/>
      <dgm:spPr>
        <a:noFill/>
        <a:ln>
          <a:solidFill>
            <a:schemeClr val="tx1"/>
          </a:solidFill>
        </a:ln>
        <a:effectLst/>
      </dgm:spPr>
      <dgm:t>
        <a:bodyPr/>
        <a:lstStyle/>
        <a:p>
          <a:endParaRPr lang="en-US" sz="1200" dirty="0">
            <a:solidFill>
              <a:srgbClr val="000000"/>
            </a:solidFill>
          </a:endParaRPr>
        </a:p>
      </dgm:t>
    </dgm:pt>
    <dgm:pt modelId="{73B4C03D-E4B7-2D45-9766-13DBB311E171}" type="parTrans" cxnId="{3FE0C85C-0DEF-2F41-97E5-91745B017EBF}">
      <dgm:prSet/>
      <dgm:spPr/>
      <dgm:t>
        <a:bodyPr/>
        <a:lstStyle/>
        <a:p>
          <a:endParaRPr lang="en-US"/>
        </a:p>
      </dgm:t>
    </dgm:pt>
    <dgm:pt modelId="{9F491EEB-8775-C142-ACE9-333CA3C79BAB}" type="sibTrans" cxnId="{3FE0C85C-0DEF-2F41-97E5-91745B017EBF}">
      <dgm:prSet/>
      <dgm:spPr/>
      <dgm:t>
        <a:bodyPr/>
        <a:lstStyle/>
        <a:p>
          <a:endParaRPr lang="en-US"/>
        </a:p>
      </dgm:t>
    </dgm:pt>
    <dgm:pt modelId="{271DF195-8339-2345-93C3-949884E67CAB}">
      <dgm:prSet phldrT="[Text]" custT="1"/>
      <dgm:spPr>
        <a:noFill/>
        <a:ln>
          <a:solidFill>
            <a:schemeClr val="tx1"/>
          </a:solidFill>
        </a:ln>
        <a:effectLst/>
      </dgm:spPr>
      <dgm:t>
        <a:bodyPr/>
        <a:lstStyle/>
        <a:p>
          <a:endParaRPr lang="en-US" sz="1200" dirty="0">
            <a:solidFill>
              <a:srgbClr val="000000"/>
            </a:solidFill>
          </a:endParaRPr>
        </a:p>
      </dgm:t>
    </dgm:pt>
    <dgm:pt modelId="{B00D6FC3-02D0-4640-B5F7-6B4830374023}" type="parTrans" cxnId="{B08340C0-299D-3147-935F-B2CD3D210AA7}">
      <dgm:prSet/>
      <dgm:spPr/>
      <dgm:t>
        <a:bodyPr/>
        <a:lstStyle/>
        <a:p>
          <a:endParaRPr lang="en-US"/>
        </a:p>
      </dgm:t>
    </dgm:pt>
    <dgm:pt modelId="{66116D5B-155C-3D4A-8CCD-F144AD96ED00}" type="sibTrans" cxnId="{B08340C0-299D-3147-935F-B2CD3D210AA7}">
      <dgm:prSet/>
      <dgm:spPr/>
      <dgm:t>
        <a:bodyPr/>
        <a:lstStyle/>
        <a:p>
          <a:endParaRPr lang="en-US"/>
        </a:p>
      </dgm:t>
    </dgm:pt>
    <dgm:pt modelId="{79D1CE21-6CF1-4F42-A991-BB41C5390C52}" type="pres">
      <dgm:prSet presAssocID="{A4C3F7F7-B6BC-8145-AA05-4604A0A18CCB}" presName="theList" presStyleCnt="0">
        <dgm:presLayoutVars>
          <dgm:dir/>
          <dgm:animLvl val="lvl"/>
          <dgm:resizeHandles val="exact"/>
        </dgm:presLayoutVars>
      </dgm:prSet>
      <dgm:spPr/>
    </dgm:pt>
    <dgm:pt modelId="{5905F0C3-B54F-834A-BFC0-39A8F2C544B0}" type="pres">
      <dgm:prSet presAssocID="{E25DE0DB-C81C-6045-B2FB-D631C9ADA206}" presName="compNode" presStyleCnt="0"/>
      <dgm:spPr/>
    </dgm:pt>
    <dgm:pt modelId="{D356BFCB-54A2-DE4C-8DFB-9689A5F08AC2}" type="pres">
      <dgm:prSet presAssocID="{E25DE0DB-C81C-6045-B2FB-D631C9ADA206}" presName="aNode" presStyleLbl="bgShp" presStyleIdx="0" presStyleCnt="6"/>
      <dgm:spPr/>
    </dgm:pt>
    <dgm:pt modelId="{8B748F60-0BA4-804E-8918-DB50A64D93F3}" type="pres">
      <dgm:prSet presAssocID="{E25DE0DB-C81C-6045-B2FB-D631C9ADA206}" presName="textNode" presStyleLbl="bgShp" presStyleIdx="0" presStyleCnt="6"/>
      <dgm:spPr/>
    </dgm:pt>
    <dgm:pt modelId="{2510EB38-FC8D-7745-879D-BC6FCF7289CB}" type="pres">
      <dgm:prSet presAssocID="{E25DE0DB-C81C-6045-B2FB-D631C9ADA206}" presName="compChildNode" presStyleCnt="0"/>
      <dgm:spPr/>
    </dgm:pt>
    <dgm:pt modelId="{3D5DC78C-E6C0-004B-900F-BBDDAE5ADCC8}" type="pres">
      <dgm:prSet presAssocID="{E25DE0DB-C81C-6045-B2FB-D631C9ADA206}" presName="theInnerList" presStyleCnt="0"/>
      <dgm:spPr/>
    </dgm:pt>
    <dgm:pt modelId="{3B69C8A5-0206-794C-9467-DC693661778F}" type="pres">
      <dgm:prSet presAssocID="{7974F631-DD1D-C645-8A42-54868DBEF275}" presName="childNode" presStyleLbl="node1" presStyleIdx="0" presStyleCnt="24">
        <dgm:presLayoutVars>
          <dgm:bulletEnabled val="1"/>
        </dgm:presLayoutVars>
      </dgm:prSet>
      <dgm:spPr/>
    </dgm:pt>
    <dgm:pt modelId="{D5E96A77-67D6-A741-AC8C-2A20EBCE60A5}" type="pres">
      <dgm:prSet presAssocID="{7974F631-DD1D-C645-8A42-54868DBEF275}" presName="aSpace2" presStyleCnt="0"/>
      <dgm:spPr/>
    </dgm:pt>
    <dgm:pt modelId="{1ED42B1E-6ED0-DB46-88EB-DFAE53F4E6D8}" type="pres">
      <dgm:prSet presAssocID="{3435FB7A-0E7E-574D-A3C9-D005BD91DCD8}" presName="childNode" presStyleLbl="node1" presStyleIdx="1" presStyleCnt="24">
        <dgm:presLayoutVars>
          <dgm:bulletEnabled val="1"/>
        </dgm:presLayoutVars>
      </dgm:prSet>
      <dgm:spPr/>
    </dgm:pt>
    <dgm:pt modelId="{1C3D6E49-BF84-2F4B-99BB-D264F34DEF54}" type="pres">
      <dgm:prSet presAssocID="{3435FB7A-0E7E-574D-A3C9-D005BD91DCD8}" presName="aSpace2" presStyleCnt="0"/>
      <dgm:spPr/>
    </dgm:pt>
    <dgm:pt modelId="{94A86138-600D-784A-B962-4D1968A7C123}" type="pres">
      <dgm:prSet presAssocID="{0EB52DBB-FA2F-A14B-BD9B-70B4E9FAB96C}" presName="childNode" presStyleLbl="node1" presStyleIdx="2" presStyleCnt="24">
        <dgm:presLayoutVars>
          <dgm:bulletEnabled val="1"/>
        </dgm:presLayoutVars>
      </dgm:prSet>
      <dgm:spPr/>
    </dgm:pt>
    <dgm:pt modelId="{652508B5-6451-7949-AB60-F68C0BFC7C5C}" type="pres">
      <dgm:prSet presAssocID="{0EB52DBB-FA2F-A14B-BD9B-70B4E9FAB96C}" presName="aSpace2" presStyleCnt="0"/>
      <dgm:spPr/>
    </dgm:pt>
    <dgm:pt modelId="{C662466A-49BA-3C40-901B-9DC294C44DED}" type="pres">
      <dgm:prSet presAssocID="{C71633FC-38D9-984C-B34D-28EBE25FB603}" presName="childNode" presStyleLbl="node1" presStyleIdx="3" presStyleCnt="24">
        <dgm:presLayoutVars>
          <dgm:bulletEnabled val="1"/>
        </dgm:presLayoutVars>
      </dgm:prSet>
      <dgm:spPr/>
    </dgm:pt>
    <dgm:pt modelId="{8493580E-404A-7A4B-9D1E-EA5073C6F032}" type="pres">
      <dgm:prSet presAssocID="{E25DE0DB-C81C-6045-B2FB-D631C9ADA206}" presName="aSpace" presStyleCnt="0"/>
      <dgm:spPr/>
    </dgm:pt>
    <dgm:pt modelId="{CD175018-137F-BB41-B720-EFDD7041C8C0}" type="pres">
      <dgm:prSet presAssocID="{9B6BE9E7-B3FB-404D-A242-09666E47D38D}" presName="compNode" presStyleCnt="0"/>
      <dgm:spPr/>
    </dgm:pt>
    <dgm:pt modelId="{9766EE98-B8F2-2E45-BE39-7388E45E0AB8}" type="pres">
      <dgm:prSet presAssocID="{9B6BE9E7-B3FB-404D-A242-09666E47D38D}" presName="aNode" presStyleLbl="bgShp" presStyleIdx="1" presStyleCnt="6"/>
      <dgm:spPr/>
    </dgm:pt>
    <dgm:pt modelId="{9CE6E719-0CFF-6946-B221-6CAE3A26E41A}" type="pres">
      <dgm:prSet presAssocID="{9B6BE9E7-B3FB-404D-A242-09666E47D38D}" presName="textNode" presStyleLbl="bgShp" presStyleIdx="1" presStyleCnt="6"/>
      <dgm:spPr/>
    </dgm:pt>
    <dgm:pt modelId="{840D9B27-80A7-0645-9BC3-38D3A09DB4C0}" type="pres">
      <dgm:prSet presAssocID="{9B6BE9E7-B3FB-404D-A242-09666E47D38D}" presName="compChildNode" presStyleCnt="0"/>
      <dgm:spPr/>
    </dgm:pt>
    <dgm:pt modelId="{ED7D5B1B-897F-DE46-8DBD-FB7A976CCDBD}" type="pres">
      <dgm:prSet presAssocID="{9B6BE9E7-B3FB-404D-A242-09666E47D38D}" presName="theInnerList" presStyleCnt="0"/>
      <dgm:spPr/>
    </dgm:pt>
    <dgm:pt modelId="{B400AB94-2438-4A42-A433-1560D750D352}" type="pres">
      <dgm:prSet presAssocID="{77DF4750-FC32-1341-A067-4FFE18E69377}" presName="childNode" presStyleLbl="node1" presStyleIdx="4" presStyleCnt="24">
        <dgm:presLayoutVars>
          <dgm:bulletEnabled val="1"/>
        </dgm:presLayoutVars>
      </dgm:prSet>
      <dgm:spPr/>
    </dgm:pt>
    <dgm:pt modelId="{78ED34BC-5972-3641-AB18-EB2FC9DABFD2}" type="pres">
      <dgm:prSet presAssocID="{77DF4750-FC32-1341-A067-4FFE18E69377}" presName="aSpace2" presStyleCnt="0"/>
      <dgm:spPr/>
    </dgm:pt>
    <dgm:pt modelId="{D3BDE008-A2C1-1E42-86C9-3848A1EAB3DF}" type="pres">
      <dgm:prSet presAssocID="{19A261F9-D5D7-D24A-B2C2-4EF3668327D5}" presName="childNode" presStyleLbl="node1" presStyleIdx="5" presStyleCnt="24">
        <dgm:presLayoutVars>
          <dgm:bulletEnabled val="1"/>
        </dgm:presLayoutVars>
      </dgm:prSet>
      <dgm:spPr/>
    </dgm:pt>
    <dgm:pt modelId="{78D6E86C-3B29-E344-A40B-EC31B20A9691}" type="pres">
      <dgm:prSet presAssocID="{19A261F9-D5D7-D24A-B2C2-4EF3668327D5}" presName="aSpace2" presStyleCnt="0"/>
      <dgm:spPr/>
    </dgm:pt>
    <dgm:pt modelId="{701BFCB8-D05B-9447-903E-248C6371D545}" type="pres">
      <dgm:prSet presAssocID="{6B24BA0F-1033-A14E-9B9B-6FBEB3091210}" presName="childNode" presStyleLbl="node1" presStyleIdx="6" presStyleCnt="24">
        <dgm:presLayoutVars>
          <dgm:bulletEnabled val="1"/>
        </dgm:presLayoutVars>
      </dgm:prSet>
      <dgm:spPr/>
    </dgm:pt>
    <dgm:pt modelId="{4AA1061F-854B-0C48-B351-7BAF5B08FB59}" type="pres">
      <dgm:prSet presAssocID="{6B24BA0F-1033-A14E-9B9B-6FBEB3091210}" presName="aSpace2" presStyleCnt="0"/>
      <dgm:spPr/>
    </dgm:pt>
    <dgm:pt modelId="{560A6464-6BFA-6143-B0B0-8834680C3F13}" type="pres">
      <dgm:prSet presAssocID="{F79029B5-17DB-A743-AC8E-EEF5CF8BD5EE}" presName="childNode" presStyleLbl="node1" presStyleIdx="7" presStyleCnt="24">
        <dgm:presLayoutVars>
          <dgm:bulletEnabled val="1"/>
        </dgm:presLayoutVars>
      </dgm:prSet>
      <dgm:spPr/>
    </dgm:pt>
    <dgm:pt modelId="{F2060E93-9877-E042-8D29-21DC891BA4BC}" type="pres">
      <dgm:prSet presAssocID="{9B6BE9E7-B3FB-404D-A242-09666E47D38D}" presName="aSpace" presStyleCnt="0"/>
      <dgm:spPr/>
    </dgm:pt>
    <dgm:pt modelId="{614D6979-3FA2-4648-B851-3522BC652068}" type="pres">
      <dgm:prSet presAssocID="{BA0D7405-5D6F-0440-AF26-DF16F9958730}" presName="compNode" presStyleCnt="0"/>
      <dgm:spPr/>
    </dgm:pt>
    <dgm:pt modelId="{40A1EE53-0C5D-1147-B261-4ABBF67E31B6}" type="pres">
      <dgm:prSet presAssocID="{BA0D7405-5D6F-0440-AF26-DF16F9958730}" presName="aNode" presStyleLbl="bgShp" presStyleIdx="2" presStyleCnt="6"/>
      <dgm:spPr/>
    </dgm:pt>
    <dgm:pt modelId="{4E92E86E-0711-614F-93E5-9C443B5C2447}" type="pres">
      <dgm:prSet presAssocID="{BA0D7405-5D6F-0440-AF26-DF16F9958730}" presName="textNode" presStyleLbl="bgShp" presStyleIdx="2" presStyleCnt="6"/>
      <dgm:spPr/>
    </dgm:pt>
    <dgm:pt modelId="{2B0BCB21-5404-3E43-A45F-20625FA01A2A}" type="pres">
      <dgm:prSet presAssocID="{BA0D7405-5D6F-0440-AF26-DF16F9958730}" presName="compChildNode" presStyleCnt="0"/>
      <dgm:spPr/>
    </dgm:pt>
    <dgm:pt modelId="{E850A614-8B55-024A-A9FB-8E76E29D53D9}" type="pres">
      <dgm:prSet presAssocID="{BA0D7405-5D6F-0440-AF26-DF16F9958730}" presName="theInnerList" presStyleCnt="0"/>
      <dgm:spPr/>
    </dgm:pt>
    <dgm:pt modelId="{A9403106-D15A-574E-8139-2E52B70776D5}" type="pres">
      <dgm:prSet presAssocID="{A2E5D877-B2AE-F74E-9324-305A7E70E99F}" presName="childNode" presStyleLbl="node1" presStyleIdx="8" presStyleCnt="24">
        <dgm:presLayoutVars>
          <dgm:bulletEnabled val="1"/>
        </dgm:presLayoutVars>
      </dgm:prSet>
      <dgm:spPr/>
    </dgm:pt>
    <dgm:pt modelId="{A28A096E-2ED4-4741-9AA3-68A45978D202}" type="pres">
      <dgm:prSet presAssocID="{A2E5D877-B2AE-F74E-9324-305A7E70E99F}" presName="aSpace2" presStyleCnt="0"/>
      <dgm:spPr/>
    </dgm:pt>
    <dgm:pt modelId="{F1C5F854-F0FB-A74D-9F2F-E48CB1EF6233}" type="pres">
      <dgm:prSet presAssocID="{DB548C3F-E159-4347-B9BE-B65C2CB3B674}" presName="childNode" presStyleLbl="node1" presStyleIdx="9" presStyleCnt="24">
        <dgm:presLayoutVars>
          <dgm:bulletEnabled val="1"/>
        </dgm:presLayoutVars>
      </dgm:prSet>
      <dgm:spPr/>
    </dgm:pt>
    <dgm:pt modelId="{2B3237FE-6A65-5546-B542-E6F95EBA80FB}" type="pres">
      <dgm:prSet presAssocID="{DB548C3F-E159-4347-B9BE-B65C2CB3B674}" presName="aSpace2" presStyleCnt="0"/>
      <dgm:spPr/>
    </dgm:pt>
    <dgm:pt modelId="{73BA98D2-B272-5F46-8E38-E5CA32ADB632}" type="pres">
      <dgm:prSet presAssocID="{5E46E9E9-A1BD-B045-B2E6-455CC29A3651}" presName="childNode" presStyleLbl="node1" presStyleIdx="10" presStyleCnt="24">
        <dgm:presLayoutVars>
          <dgm:bulletEnabled val="1"/>
        </dgm:presLayoutVars>
      </dgm:prSet>
      <dgm:spPr/>
    </dgm:pt>
    <dgm:pt modelId="{6B4BED73-526D-D84B-89E2-E88186C99D6B}" type="pres">
      <dgm:prSet presAssocID="{5E46E9E9-A1BD-B045-B2E6-455CC29A3651}" presName="aSpace2" presStyleCnt="0"/>
      <dgm:spPr/>
    </dgm:pt>
    <dgm:pt modelId="{C17CD109-535E-C943-89E2-D07D92C8E388}" type="pres">
      <dgm:prSet presAssocID="{56F1337A-0E9F-744E-B3F7-71DF8E13F8C3}" presName="childNode" presStyleLbl="node1" presStyleIdx="11" presStyleCnt="24">
        <dgm:presLayoutVars>
          <dgm:bulletEnabled val="1"/>
        </dgm:presLayoutVars>
      </dgm:prSet>
      <dgm:spPr/>
    </dgm:pt>
    <dgm:pt modelId="{1E8633DA-1B02-B140-B0F1-CFC29922198F}" type="pres">
      <dgm:prSet presAssocID="{BA0D7405-5D6F-0440-AF26-DF16F9958730}" presName="aSpace" presStyleCnt="0"/>
      <dgm:spPr/>
    </dgm:pt>
    <dgm:pt modelId="{93F1B26F-A930-C845-AA78-44585E0DD0CA}" type="pres">
      <dgm:prSet presAssocID="{82BF701C-BC2A-6D4F-A6D4-084E51C305E3}" presName="compNode" presStyleCnt="0"/>
      <dgm:spPr/>
    </dgm:pt>
    <dgm:pt modelId="{43182B81-96D2-E849-B955-E1E9FDDC45BD}" type="pres">
      <dgm:prSet presAssocID="{82BF701C-BC2A-6D4F-A6D4-084E51C305E3}" presName="aNode" presStyleLbl="bgShp" presStyleIdx="3" presStyleCnt="6"/>
      <dgm:spPr/>
    </dgm:pt>
    <dgm:pt modelId="{02773C42-0624-834C-A7D7-56018D5F9C50}" type="pres">
      <dgm:prSet presAssocID="{82BF701C-BC2A-6D4F-A6D4-084E51C305E3}" presName="textNode" presStyleLbl="bgShp" presStyleIdx="3" presStyleCnt="6"/>
      <dgm:spPr/>
    </dgm:pt>
    <dgm:pt modelId="{5557FF0F-87FD-FB4A-887C-50FCD649B045}" type="pres">
      <dgm:prSet presAssocID="{82BF701C-BC2A-6D4F-A6D4-084E51C305E3}" presName="compChildNode" presStyleCnt="0"/>
      <dgm:spPr/>
    </dgm:pt>
    <dgm:pt modelId="{5D4D2BD8-B57F-F749-8C2F-BEE729482819}" type="pres">
      <dgm:prSet presAssocID="{82BF701C-BC2A-6D4F-A6D4-084E51C305E3}" presName="theInnerList" presStyleCnt="0"/>
      <dgm:spPr/>
    </dgm:pt>
    <dgm:pt modelId="{8279EED6-5C8B-AC4E-A60F-E35374E47C4E}" type="pres">
      <dgm:prSet presAssocID="{703A77B4-B171-AC48-ADD6-AE8B4541BDCA}" presName="childNode" presStyleLbl="node1" presStyleIdx="12" presStyleCnt="24">
        <dgm:presLayoutVars>
          <dgm:bulletEnabled val="1"/>
        </dgm:presLayoutVars>
      </dgm:prSet>
      <dgm:spPr/>
    </dgm:pt>
    <dgm:pt modelId="{E2069484-FF82-1346-921D-6ED9688449B7}" type="pres">
      <dgm:prSet presAssocID="{703A77B4-B171-AC48-ADD6-AE8B4541BDCA}" presName="aSpace2" presStyleCnt="0"/>
      <dgm:spPr/>
    </dgm:pt>
    <dgm:pt modelId="{C56D150B-824B-9A4C-BDC9-AB9E48C55657}" type="pres">
      <dgm:prSet presAssocID="{DE209286-1E27-3442-BD75-45F498FC0DB4}" presName="childNode" presStyleLbl="node1" presStyleIdx="13" presStyleCnt="24">
        <dgm:presLayoutVars>
          <dgm:bulletEnabled val="1"/>
        </dgm:presLayoutVars>
      </dgm:prSet>
      <dgm:spPr/>
    </dgm:pt>
    <dgm:pt modelId="{4F07073A-7AED-7A4C-A182-C42A7A486ECE}" type="pres">
      <dgm:prSet presAssocID="{DE209286-1E27-3442-BD75-45F498FC0DB4}" presName="aSpace2" presStyleCnt="0"/>
      <dgm:spPr/>
    </dgm:pt>
    <dgm:pt modelId="{3AE49E3C-F7C9-FC4F-9BA9-1F689182AFCE}" type="pres">
      <dgm:prSet presAssocID="{403DF876-E47C-AE4F-B44D-10DBBEF88FB2}" presName="childNode" presStyleLbl="node1" presStyleIdx="14" presStyleCnt="24">
        <dgm:presLayoutVars>
          <dgm:bulletEnabled val="1"/>
        </dgm:presLayoutVars>
      </dgm:prSet>
      <dgm:spPr/>
    </dgm:pt>
    <dgm:pt modelId="{FA734505-789C-274A-8A56-EB7D74464C3F}" type="pres">
      <dgm:prSet presAssocID="{403DF876-E47C-AE4F-B44D-10DBBEF88FB2}" presName="aSpace2" presStyleCnt="0"/>
      <dgm:spPr/>
    </dgm:pt>
    <dgm:pt modelId="{D7A9C13E-48F9-8F4D-8F67-3912066785C4}" type="pres">
      <dgm:prSet presAssocID="{5477D3E1-1070-E040-8EDF-2065DE7271C3}" presName="childNode" presStyleLbl="node1" presStyleIdx="15" presStyleCnt="24">
        <dgm:presLayoutVars>
          <dgm:bulletEnabled val="1"/>
        </dgm:presLayoutVars>
      </dgm:prSet>
      <dgm:spPr/>
    </dgm:pt>
    <dgm:pt modelId="{79D8905A-633D-1F45-A5A7-DFA24419738F}" type="pres">
      <dgm:prSet presAssocID="{82BF701C-BC2A-6D4F-A6D4-084E51C305E3}" presName="aSpace" presStyleCnt="0"/>
      <dgm:spPr/>
    </dgm:pt>
    <dgm:pt modelId="{CDAC0504-3676-0446-B4D8-5C7038A667DD}" type="pres">
      <dgm:prSet presAssocID="{59D84861-B201-E346-A438-0A8A613B093F}" presName="compNode" presStyleCnt="0"/>
      <dgm:spPr/>
    </dgm:pt>
    <dgm:pt modelId="{EAD7CF29-F212-2B47-A2BB-B33F66086512}" type="pres">
      <dgm:prSet presAssocID="{59D84861-B201-E346-A438-0A8A613B093F}" presName="aNode" presStyleLbl="bgShp" presStyleIdx="4" presStyleCnt="6"/>
      <dgm:spPr/>
    </dgm:pt>
    <dgm:pt modelId="{E324534A-966B-8645-B0DC-7B39C6F2ED26}" type="pres">
      <dgm:prSet presAssocID="{59D84861-B201-E346-A438-0A8A613B093F}" presName="textNode" presStyleLbl="bgShp" presStyleIdx="4" presStyleCnt="6"/>
      <dgm:spPr/>
    </dgm:pt>
    <dgm:pt modelId="{362EDA73-1452-504A-B06C-33CD61D68995}" type="pres">
      <dgm:prSet presAssocID="{59D84861-B201-E346-A438-0A8A613B093F}" presName="compChildNode" presStyleCnt="0"/>
      <dgm:spPr/>
    </dgm:pt>
    <dgm:pt modelId="{0560C7FF-4FD5-A341-8BBE-BBF1A0184F7A}" type="pres">
      <dgm:prSet presAssocID="{59D84861-B201-E346-A438-0A8A613B093F}" presName="theInnerList" presStyleCnt="0"/>
      <dgm:spPr/>
    </dgm:pt>
    <dgm:pt modelId="{887C5EE8-E02F-6A41-8D70-F5E57E473BF7}" type="pres">
      <dgm:prSet presAssocID="{43F15F5A-627B-094A-9F94-AF69472D0A7C}" presName="childNode" presStyleLbl="node1" presStyleIdx="16" presStyleCnt="24">
        <dgm:presLayoutVars>
          <dgm:bulletEnabled val="1"/>
        </dgm:presLayoutVars>
      </dgm:prSet>
      <dgm:spPr/>
    </dgm:pt>
    <dgm:pt modelId="{4079F92A-737E-3046-A1BB-8AD4A6CA4ABD}" type="pres">
      <dgm:prSet presAssocID="{43F15F5A-627B-094A-9F94-AF69472D0A7C}" presName="aSpace2" presStyleCnt="0"/>
      <dgm:spPr/>
    </dgm:pt>
    <dgm:pt modelId="{2259301D-F64E-8741-A1E3-7C97CEBFF232}" type="pres">
      <dgm:prSet presAssocID="{303DF064-FAF5-984A-8F36-C61840E3E6FB}" presName="childNode" presStyleLbl="node1" presStyleIdx="17" presStyleCnt="24">
        <dgm:presLayoutVars>
          <dgm:bulletEnabled val="1"/>
        </dgm:presLayoutVars>
      </dgm:prSet>
      <dgm:spPr/>
    </dgm:pt>
    <dgm:pt modelId="{3C2D22BE-EBA1-0E40-AFF0-EDDAB9B27C3F}" type="pres">
      <dgm:prSet presAssocID="{303DF064-FAF5-984A-8F36-C61840E3E6FB}" presName="aSpace2" presStyleCnt="0"/>
      <dgm:spPr/>
    </dgm:pt>
    <dgm:pt modelId="{363DF8D1-EC72-644E-A570-8A8212A0F8F9}" type="pres">
      <dgm:prSet presAssocID="{F5FAB219-24FB-BE4F-9306-2FBF3C34824A}" presName="childNode" presStyleLbl="node1" presStyleIdx="18" presStyleCnt="24">
        <dgm:presLayoutVars>
          <dgm:bulletEnabled val="1"/>
        </dgm:presLayoutVars>
      </dgm:prSet>
      <dgm:spPr/>
    </dgm:pt>
    <dgm:pt modelId="{03897F46-0DA9-D34C-BF16-954F9DB26DA2}" type="pres">
      <dgm:prSet presAssocID="{F5FAB219-24FB-BE4F-9306-2FBF3C34824A}" presName="aSpace2" presStyleCnt="0"/>
      <dgm:spPr/>
    </dgm:pt>
    <dgm:pt modelId="{020F53D3-4CA8-B54C-9284-26C855A1B621}" type="pres">
      <dgm:prSet presAssocID="{EC54146C-32CA-0947-9F65-9E4F93B6D524}" presName="childNode" presStyleLbl="node1" presStyleIdx="19" presStyleCnt="24">
        <dgm:presLayoutVars>
          <dgm:bulletEnabled val="1"/>
        </dgm:presLayoutVars>
      </dgm:prSet>
      <dgm:spPr/>
    </dgm:pt>
    <dgm:pt modelId="{7E865DFE-0672-6C43-8125-0C22516C88F7}" type="pres">
      <dgm:prSet presAssocID="{59D84861-B201-E346-A438-0A8A613B093F}" presName="aSpace" presStyleCnt="0"/>
      <dgm:spPr/>
    </dgm:pt>
    <dgm:pt modelId="{CE83DCE2-FAE4-1D4E-9EDA-7C263BEDF826}" type="pres">
      <dgm:prSet presAssocID="{582F2467-F0C3-5C43-BD7E-7F3CFAE8EE8E}" presName="compNode" presStyleCnt="0"/>
      <dgm:spPr/>
    </dgm:pt>
    <dgm:pt modelId="{A6B0FF98-302F-934C-8968-7154490AF589}" type="pres">
      <dgm:prSet presAssocID="{582F2467-F0C3-5C43-BD7E-7F3CFAE8EE8E}" presName="aNode" presStyleLbl="bgShp" presStyleIdx="5" presStyleCnt="6"/>
      <dgm:spPr/>
    </dgm:pt>
    <dgm:pt modelId="{77E633BC-C17A-C54A-AF7A-10D96060E832}" type="pres">
      <dgm:prSet presAssocID="{582F2467-F0C3-5C43-BD7E-7F3CFAE8EE8E}" presName="textNode" presStyleLbl="bgShp" presStyleIdx="5" presStyleCnt="6"/>
      <dgm:spPr/>
    </dgm:pt>
    <dgm:pt modelId="{6CFED41D-D8BB-0949-AC4E-CA59A6CD7A57}" type="pres">
      <dgm:prSet presAssocID="{582F2467-F0C3-5C43-BD7E-7F3CFAE8EE8E}" presName="compChildNode" presStyleCnt="0"/>
      <dgm:spPr/>
    </dgm:pt>
    <dgm:pt modelId="{EF3AFEF9-FD1C-464E-885B-F86686592C4A}" type="pres">
      <dgm:prSet presAssocID="{582F2467-F0C3-5C43-BD7E-7F3CFAE8EE8E}" presName="theInnerList" presStyleCnt="0"/>
      <dgm:spPr/>
    </dgm:pt>
    <dgm:pt modelId="{B459A9A8-CCBE-144F-A1CB-AC7E3AD2EAA5}" type="pres">
      <dgm:prSet presAssocID="{8D5E69E5-35F4-E242-9E58-AEA944D4D8FA}" presName="childNode" presStyleLbl="node1" presStyleIdx="20" presStyleCnt="24">
        <dgm:presLayoutVars>
          <dgm:bulletEnabled val="1"/>
        </dgm:presLayoutVars>
      </dgm:prSet>
      <dgm:spPr/>
    </dgm:pt>
    <dgm:pt modelId="{6823D72D-4719-4244-9CE6-DEF93F280BBB}" type="pres">
      <dgm:prSet presAssocID="{8D5E69E5-35F4-E242-9E58-AEA944D4D8FA}" presName="aSpace2" presStyleCnt="0"/>
      <dgm:spPr/>
    </dgm:pt>
    <dgm:pt modelId="{EF97F12B-BE1B-6A45-9DC9-436260718C7C}" type="pres">
      <dgm:prSet presAssocID="{9FCA541E-27A7-4E41-8DF1-94782F184B48}" presName="childNode" presStyleLbl="node1" presStyleIdx="21" presStyleCnt="24">
        <dgm:presLayoutVars>
          <dgm:bulletEnabled val="1"/>
        </dgm:presLayoutVars>
      </dgm:prSet>
      <dgm:spPr/>
    </dgm:pt>
    <dgm:pt modelId="{9DA9F48D-9A57-5443-9496-C5DA5F9233AF}" type="pres">
      <dgm:prSet presAssocID="{9FCA541E-27A7-4E41-8DF1-94782F184B48}" presName="aSpace2" presStyleCnt="0"/>
      <dgm:spPr/>
    </dgm:pt>
    <dgm:pt modelId="{0EB8D00C-3A89-1049-A1F7-A9434F77537B}" type="pres">
      <dgm:prSet presAssocID="{271DF195-8339-2345-93C3-949884E67CAB}" presName="childNode" presStyleLbl="node1" presStyleIdx="22" presStyleCnt="24">
        <dgm:presLayoutVars>
          <dgm:bulletEnabled val="1"/>
        </dgm:presLayoutVars>
      </dgm:prSet>
      <dgm:spPr/>
    </dgm:pt>
    <dgm:pt modelId="{41850A33-9CE1-AF48-8CA7-FB0F9DF9C36C}" type="pres">
      <dgm:prSet presAssocID="{271DF195-8339-2345-93C3-949884E67CAB}" presName="aSpace2" presStyleCnt="0"/>
      <dgm:spPr/>
    </dgm:pt>
    <dgm:pt modelId="{5C8D52BF-4DFE-7543-9D96-74C810D55558}" type="pres">
      <dgm:prSet presAssocID="{67F3589B-75C7-034D-BCD9-2C3EEABE7044}" presName="childNode" presStyleLbl="node1" presStyleIdx="23" presStyleCnt="24">
        <dgm:presLayoutVars>
          <dgm:bulletEnabled val="1"/>
        </dgm:presLayoutVars>
      </dgm:prSet>
      <dgm:spPr/>
    </dgm:pt>
  </dgm:ptLst>
  <dgm:cxnLst>
    <dgm:cxn modelId="{F5DE3003-7471-914A-9E93-3B58766EE5CC}" type="presOf" srcId="{59D84861-B201-E346-A438-0A8A613B093F}" destId="{E324534A-966B-8645-B0DC-7B39C6F2ED26}" srcOrd="1" destOrd="0" presId="urn:microsoft.com/office/officeart/2005/8/layout/lProcess2"/>
    <dgm:cxn modelId="{5A063E04-97BC-1245-AFEA-1788985D09CC}" type="presOf" srcId="{5477D3E1-1070-E040-8EDF-2065DE7271C3}" destId="{D7A9C13E-48F9-8F4D-8F67-3912066785C4}" srcOrd="0" destOrd="0" presId="urn:microsoft.com/office/officeart/2005/8/layout/lProcess2"/>
    <dgm:cxn modelId="{F438A004-1A30-7A4B-8880-5A53F58C2DF7}" srcId="{582F2467-F0C3-5C43-BD7E-7F3CFAE8EE8E}" destId="{8D5E69E5-35F4-E242-9E58-AEA944D4D8FA}" srcOrd="0" destOrd="0" parTransId="{5E4328E1-D1F9-AA4D-BB05-71498E4D961B}" sibTransId="{DA1FC872-866B-2D49-9AB3-90D23BC83A3D}"/>
    <dgm:cxn modelId="{C2E3340A-01E5-2949-9F04-EDBE5BA7F267}" type="presOf" srcId="{E25DE0DB-C81C-6045-B2FB-D631C9ADA206}" destId="{D356BFCB-54A2-DE4C-8DFB-9689A5F08AC2}" srcOrd="0" destOrd="0" presId="urn:microsoft.com/office/officeart/2005/8/layout/lProcess2"/>
    <dgm:cxn modelId="{8B25680D-0628-8E40-9B0A-36B1712CC68E}" srcId="{82BF701C-BC2A-6D4F-A6D4-084E51C305E3}" destId="{703A77B4-B171-AC48-ADD6-AE8B4541BDCA}" srcOrd="0" destOrd="0" parTransId="{A2194A3B-7C12-0446-BB21-405FE4CACCD7}" sibTransId="{7C0C6C5B-EF66-A54F-A046-EE0E6528E1A4}"/>
    <dgm:cxn modelId="{43EBF513-4842-A744-B94C-48A80E00A70B}" type="presOf" srcId="{67F3589B-75C7-034D-BCD9-2C3EEABE7044}" destId="{5C8D52BF-4DFE-7543-9D96-74C810D55558}" srcOrd="0" destOrd="0" presId="urn:microsoft.com/office/officeart/2005/8/layout/lProcess2"/>
    <dgm:cxn modelId="{22791E1A-8BAF-C847-9875-8F159E8FFC97}" type="presOf" srcId="{82BF701C-BC2A-6D4F-A6D4-084E51C305E3}" destId="{43182B81-96D2-E849-B955-E1E9FDDC45BD}" srcOrd="0" destOrd="0" presId="urn:microsoft.com/office/officeart/2005/8/layout/lProcess2"/>
    <dgm:cxn modelId="{22173F1A-ED8F-144A-8401-04B1F2A68551}" srcId="{9B6BE9E7-B3FB-404D-A242-09666E47D38D}" destId="{77DF4750-FC32-1341-A067-4FFE18E69377}" srcOrd="0" destOrd="0" parTransId="{6A9295C6-8164-9A48-9B53-123DE396E8C4}" sibTransId="{A6E2B30D-3949-424B-950B-3D00A8EEF9F9}"/>
    <dgm:cxn modelId="{AB9F1E1B-0F33-E646-8679-0C9740D0845A}" type="presOf" srcId="{582F2467-F0C3-5C43-BD7E-7F3CFAE8EE8E}" destId="{A6B0FF98-302F-934C-8968-7154490AF589}" srcOrd="0" destOrd="0" presId="urn:microsoft.com/office/officeart/2005/8/layout/lProcess2"/>
    <dgm:cxn modelId="{90686C1B-64E2-9D47-BFB8-00D270A5D6DD}" srcId="{59D84861-B201-E346-A438-0A8A613B093F}" destId="{F5FAB219-24FB-BE4F-9306-2FBF3C34824A}" srcOrd="2" destOrd="0" parTransId="{17E6BFDA-F5E6-F349-8522-7C25D4BE0D01}" sibTransId="{32150378-638F-E54B-A25D-C5FC0D10B3FF}"/>
    <dgm:cxn modelId="{7CD6A91C-018D-1A46-8521-3252EE099653}" srcId="{E25DE0DB-C81C-6045-B2FB-D631C9ADA206}" destId="{3435FB7A-0E7E-574D-A3C9-D005BD91DCD8}" srcOrd="1" destOrd="0" parTransId="{38272C22-A7D2-3648-A95A-B2D907B39187}" sibTransId="{116A5A86-92CE-BB40-AD12-B3508B1BB8EE}"/>
    <dgm:cxn modelId="{49C06C25-3240-174B-96FB-E89291A4BF00}" type="presOf" srcId="{A2E5D877-B2AE-F74E-9324-305A7E70E99F}" destId="{A9403106-D15A-574E-8139-2E52B70776D5}" srcOrd="0" destOrd="0" presId="urn:microsoft.com/office/officeart/2005/8/layout/lProcess2"/>
    <dgm:cxn modelId="{53C5B62A-C4CD-F045-AD4B-A25E094F6398}" type="presOf" srcId="{EC54146C-32CA-0947-9F65-9E4F93B6D524}" destId="{020F53D3-4CA8-B54C-9284-26C855A1B621}" srcOrd="0" destOrd="0" presId="urn:microsoft.com/office/officeart/2005/8/layout/lProcess2"/>
    <dgm:cxn modelId="{3F2BBA2A-421D-0D40-B2B5-1E5A77B284F6}" type="presOf" srcId="{703A77B4-B171-AC48-ADD6-AE8B4541BDCA}" destId="{8279EED6-5C8B-AC4E-A60F-E35374E47C4E}" srcOrd="0" destOrd="0" presId="urn:microsoft.com/office/officeart/2005/8/layout/lProcess2"/>
    <dgm:cxn modelId="{3BFA152E-C7A0-F64F-911E-340374357157}" srcId="{82BF701C-BC2A-6D4F-A6D4-084E51C305E3}" destId="{5477D3E1-1070-E040-8EDF-2065DE7271C3}" srcOrd="3" destOrd="0" parTransId="{FDF8D5A3-8DDC-CB45-B669-1966657BEFFC}" sibTransId="{29B0AD3D-AFAE-2744-AD53-239D7AD313CC}"/>
    <dgm:cxn modelId="{5624F030-F2C4-1148-A74E-DCEBADEBF66E}" srcId="{82BF701C-BC2A-6D4F-A6D4-084E51C305E3}" destId="{DE209286-1E27-3442-BD75-45F498FC0DB4}" srcOrd="1" destOrd="0" parTransId="{D5450367-AF0C-A749-8D43-4879BF5D26C9}" sibTransId="{A37B0D29-17ED-A84B-B551-DB9733DB7321}"/>
    <dgm:cxn modelId="{0FE25C33-C7AB-3342-ACDD-D6F562FB148F}" srcId="{A4C3F7F7-B6BC-8145-AA05-4604A0A18CCB}" destId="{82BF701C-BC2A-6D4F-A6D4-084E51C305E3}" srcOrd="3" destOrd="0" parTransId="{F0651DF0-35F5-144E-A481-8F368629C693}" sibTransId="{366424F5-3DF5-C247-9B4C-34798A5E70CB}"/>
    <dgm:cxn modelId="{4603FC3E-738D-B147-99A2-669D9C7E5EB3}" type="presOf" srcId="{271DF195-8339-2345-93C3-949884E67CAB}" destId="{0EB8D00C-3A89-1049-A1F7-A9434F77537B}" srcOrd="0" destOrd="0" presId="urn:microsoft.com/office/officeart/2005/8/layout/lProcess2"/>
    <dgm:cxn modelId="{2D58D23F-2F2B-EA46-9059-7D717FD4BAB1}" srcId="{A4C3F7F7-B6BC-8145-AA05-4604A0A18CCB}" destId="{E25DE0DB-C81C-6045-B2FB-D631C9ADA206}" srcOrd="0" destOrd="0" parTransId="{A97E12A4-E72D-F64E-B060-2C527F0A403C}" sibTransId="{52A33683-864F-F148-8577-8D92D5CD92D8}"/>
    <dgm:cxn modelId="{3FE0C85C-0DEF-2F41-97E5-91745B017EBF}" srcId="{582F2467-F0C3-5C43-BD7E-7F3CFAE8EE8E}" destId="{9FCA541E-27A7-4E41-8DF1-94782F184B48}" srcOrd="1" destOrd="0" parTransId="{73B4C03D-E4B7-2D45-9766-13DBB311E171}" sibTransId="{9F491EEB-8775-C142-ACE9-333CA3C79BAB}"/>
    <dgm:cxn modelId="{15795E60-7D67-4045-9384-3D669DDA0F44}" srcId="{59D84861-B201-E346-A438-0A8A613B093F}" destId="{43F15F5A-627B-094A-9F94-AF69472D0A7C}" srcOrd="0" destOrd="0" parTransId="{AF7A4C9E-A384-394C-9523-7A67C68AA911}" sibTransId="{7C068603-CF57-C144-92B5-88B14CDA9C20}"/>
    <dgm:cxn modelId="{99913162-8EAA-6D48-9132-4A79905CE427}" srcId="{BA0D7405-5D6F-0440-AF26-DF16F9958730}" destId="{5E46E9E9-A1BD-B045-B2E6-455CC29A3651}" srcOrd="2" destOrd="0" parTransId="{C694A1BC-0D2A-A449-ABAD-CE150BBD0478}" sibTransId="{1A16F847-9696-894D-9355-F7E98E37F797}"/>
    <dgm:cxn modelId="{BCEBA662-AD4D-4F4B-9F07-9624E958C4D2}" srcId="{59D84861-B201-E346-A438-0A8A613B093F}" destId="{EC54146C-32CA-0947-9F65-9E4F93B6D524}" srcOrd="3" destOrd="0" parTransId="{340238B1-4E15-2D4E-ACE3-86ACE4B5CA8B}" sibTransId="{9E0E48A5-F701-8E49-B0A4-9C177CBAE424}"/>
    <dgm:cxn modelId="{DA3EEC43-2C18-814D-9152-F0FC6E2B1692}" type="presOf" srcId="{59D84861-B201-E346-A438-0A8A613B093F}" destId="{EAD7CF29-F212-2B47-A2BB-B33F66086512}" srcOrd="0" destOrd="0" presId="urn:microsoft.com/office/officeart/2005/8/layout/lProcess2"/>
    <dgm:cxn modelId="{8B6D4C65-5A0C-3B4D-82E2-57AA565FEC6C}" srcId="{82BF701C-BC2A-6D4F-A6D4-084E51C305E3}" destId="{403DF876-E47C-AE4F-B44D-10DBBEF88FB2}" srcOrd="2" destOrd="0" parTransId="{FBEC7C1B-A703-FC48-A1A7-C9C13D1FF1DE}" sibTransId="{D48529FC-80F8-AE40-A889-050469495D03}"/>
    <dgm:cxn modelId="{1E2B1748-445F-3349-B0FF-9F19EB50D852}" type="presOf" srcId="{DE209286-1E27-3442-BD75-45F498FC0DB4}" destId="{C56D150B-824B-9A4C-BDC9-AB9E48C55657}" srcOrd="0" destOrd="0" presId="urn:microsoft.com/office/officeart/2005/8/layout/lProcess2"/>
    <dgm:cxn modelId="{A826A96A-5A22-DC47-AFF5-11700E056F01}" type="presOf" srcId="{BA0D7405-5D6F-0440-AF26-DF16F9958730}" destId="{4E92E86E-0711-614F-93E5-9C443B5C2447}" srcOrd="1" destOrd="0" presId="urn:microsoft.com/office/officeart/2005/8/layout/lProcess2"/>
    <dgm:cxn modelId="{6324FB4B-8ED8-E141-8F56-0409C39D8328}" type="presOf" srcId="{303DF064-FAF5-984A-8F36-C61840E3E6FB}" destId="{2259301D-F64E-8741-A1E3-7C97CEBFF232}" srcOrd="0" destOrd="0" presId="urn:microsoft.com/office/officeart/2005/8/layout/lProcess2"/>
    <dgm:cxn modelId="{FE152A6D-4A8F-FA4E-BF5B-5BBBD98C460D}" type="presOf" srcId="{E25DE0DB-C81C-6045-B2FB-D631C9ADA206}" destId="{8B748F60-0BA4-804E-8918-DB50A64D93F3}" srcOrd="1" destOrd="0" presId="urn:microsoft.com/office/officeart/2005/8/layout/lProcess2"/>
    <dgm:cxn modelId="{60EC116E-6F05-AA48-9044-7907902ACAF5}" type="presOf" srcId="{56F1337A-0E9F-744E-B3F7-71DF8E13F8C3}" destId="{C17CD109-535E-C943-89E2-D07D92C8E388}" srcOrd="0" destOrd="0" presId="urn:microsoft.com/office/officeart/2005/8/layout/lProcess2"/>
    <dgm:cxn modelId="{AA590F71-6653-E84E-A996-9AA2D2EC2888}" srcId="{E25DE0DB-C81C-6045-B2FB-D631C9ADA206}" destId="{0EB52DBB-FA2F-A14B-BD9B-70B4E9FAB96C}" srcOrd="2" destOrd="0" parTransId="{276CC1EC-C673-A44E-BB09-BEAB6DA84EF1}" sibTransId="{E66015C5-CE43-644D-964B-95B43CC6A19D}"/>
    <dgm:cxn modelId="{0D20F557-B6B3-B449-94BE-0A8FCCF04A9A}" type="presOf" srcId="{0EB52DBB-FA2F-A14B-BD9B-70B4E9FAB96C}" destId="{94A86138-600D-784A-B962-4D1968A7C123}" srcOrd="0" destOrd="0" presId="urn:microsoft.com/office/officeart/2005/8/layout/lProcess2"/>
    <dgm:cxn modelId="{95C5CD78-4862-8648-95E2-C94131436816}" type="presOf" srcId="{19A261F9-D5D7-D24A-B2C2-4EF3668327D5}" destId="{D3BDE008-A2C1-1E42-86C9-3848A1EAB3DF}" srcOrd="0" destOrd="0" presId="urn:microsoft.com/office/officeart/2005/8/layout/lProcess2"/>
    <dgm:cxn modelId="{2DA3877C-CE23-1147-B074-6B5E211DC90A}" type="presOf" srcId="{BA0D7405-5D6F-0440-AF26-DF16F9958730}" destId="{40A1EE53-0C5D-1147-B261-4ABBF67E31B6}" srcOrd="0" destOrd="0" presId="urn:microsoft.com/office/officeart/2005/8/layout/lProcess2"/>
    <dgm:cxn modelId="{D9890E80-8DF0-924B-92D8-7704059DDB75}" type="presOf" srcId="{77DF4750-FC32-1341-A067-4FFE18E69377}" destId="{B400AB94-2438-4A42-A433-1560D750D352}" srcOrd="0" destOrd="0" presId="urn:microsoft.com/office/officeart/2005/8/layout/lProcess2"/>
    <dgm:cxn modelId="{C5C28585-AA69-C244-AC56-E7E1B74633FB}" type="presOf" srcId="{43F15F5A-627B-094A-9F94-AF69472D0A7C}" destId="{887C5EE8-E02F-6A41-8D70-F5E57E473BF7}" srcOrd="0" destOrd="0" presId="urn:microsoft.com/office/officeart/2005/8/layout/lProcess2"/>
    <dgm:cxn modelId="{B23CE387-3D3B-5E47-BE69-77F2F038BD3A}" srcId="{9B6BE9E7-B3FB-404D-A242-09666E47D38D}" destId="{6B24BA0F-1033-A14E-9B9B-6FBEB3091210}" srcOrd="2" destOrd="0" parTransId="{98C7E4E0-0092-6B40-9384-65CEFB9A22E3}" sibTransId="{1BABC5D5-BD01-6148-8993-E820EC6C14CB}"/>
    <dgm:cxn modelId="{1D0CCA89-F0C0-914C-B3D4-2176B08098D7}" type="presOf" srcId="{DB548C3F-E159-4347-B9BE-B65C2CB3B674}" destId="{F1C5F854-F0FB-A74D-9F2F-E48CB1EF6233}" srcOrd="0" destOrd="0" presId="urn:microsoft.com/office/officeart/2005/8/layout/lProcess2"/>
    <dgm:cxn modelId="{56F6DA8C-B3BB-7541-982C-3D2A364876B9}" type="presOf" srcId="{3435FB7A-0E7E-574D-A3C9-D005BD91DCD8}" destId="{1ED42B1E-6ED0-DB46-88EB-DFAE53F4E6D8}" srcOrd="0" destOrd="0" presId="urn:microsoft.com/office/officeart/2005/8/layout/lProcess2"/>
    <dgm:cxn modelId="{33319193-BFBC-7C4C-BA98-8754E71F4B1D}" type="presOf" srcId="{5E46E9E9-A1BD-B045-B2E6-455CC29A3651}" destId="{73BA98D2-B272-5F46-8E38-E5CA32ADB632}" srcOrd="0" destOrd="0" presId="urn:microsoft.com/office/officeart/2005/8/layout/lProcess2"/>
    <dgm:cxn modelId="{7566D79C-564D-1A49-A845-3CE2068E15D2}" srcId="{E25DE0DB-C81C-6045-B2FB-D631C9ADA206}" destId="{C71633FC-38D9-984C-B34D-28EBE25FB603}" srcOrd="3" destOrd="0" parTransId="{DBB88472-EEEF-F147-B532-04A164FE17CE}" sibTransId="{75D3FA49-DA39-CF4D-B5EE-8BD3A24F2569}"/>
    <dgm:cxn modelId="{8BEA83A0-C3F2-1C4F-90CE-C516BA90B749}" type="presOf" srcId="{F5FAB219-24FB-BE4F-9306-2FBF3C34824A}" destId="{363DF8D1-EC72-644E-A570-8A8212A0F8F9}" srcOrd="0" destOrd="0" presId="urn:microsoft.com/office/officeart/2005/8/layout/lProcess2"/>
    <dgm:cxn modelId="{6E120EA2-F54B-A34B-AE80-E8FCDB37171A}" type="presOf" srcId="{8D5E69E5-35F4-E242-9E58-AEA944D4D8FA}" destId="{B459A9A8-CCBE-144F-A1CB-AC7E3AD2EAA5}" srcOrd="0" destOrd="0" presId="urn:microsoft.com/office/officeart/2005/8/layout/lProcess2"/>
    <dgm:cxn modelId="{8E4186A3-DC06-9C48-BF76-C3326E96D286}" srcId="{A4C3F7F7-B6BC-8145-AA05-4604A0A18CCB}" destId="{9B6BE9E7-B3FB-404D-A242-09666E47D38D}" srcOrd="1" destOrd="0" parTransId="{DFB7C9CD-FD3D-8F40-901C-64DE1F8171DD}" sibTransId="{7D48295C-7BF5-0747-A9C0-D3A985B59495}"/>
    <dgm:cxn modelId="{292CF8AB-0E45-744D-A77F-4C28C9F14E59}" type="presOf" srcId="{82BF701C-BC2A-6D4F-A6D4-084E51C305E3}" destId="{02773C42-0624-834C-A7D7-56018D5F9C50}" srcOrd="1" destOrd="0" presId="urn:microsoft.com/office/officeart/2005/8/layout/lProcess2"/>
    <dgm:cxn modelId="{2C3DFAAB-538D-B541-B415-48B9BF891570}" type="presOf" srcId="{F79029B5-17DB-A743-AC8E-EEF5CF8BD5EE}" destId="{560A6464-6BFA-6143-B0B0-8834680C3F13}" srcOrd="0" destOrd="0" presId="urn:microsoft.com/office/officeart/2005/8/layout/lProcess2"/>
    <dgm:cxn modelId="{715A5FAF-1194-464D-8621-4D524C589A8A}" srcId="{9B6BE9E7-B3FB-404D-A242-09666E47D38D}" destId="{19A261F9-D5D7-D24A-B2C2-4EF3668327D5}" srcOrd="1" destOrd="0" parTransId="{F963F432-C8FD-814E-BB50-F1F941C742F8}" sibTransId="{A46D8C13-F02B-7C46-A214-861D762094D8}"/>
    <dgm:cxn modelId="{845B11B2-2070-D744-9A9D-5F65D1F72CC8}" srcId="{BA0D7405-5D6F-0440-AF26-DF16F9958730}" destId="{A2E5D877-B2AE-F74E-9324-305A7E70E99F}" srcOrd="0" destOrd="0" parTransId="{8F554A5E-7E08-1040-ABEF-EBEE74597B9A}" sibTransId="{FC6CC769-FCB6-864B-88DA-E3FCB381D38C}"/>
    <dgm:cxn modelId="{1A1710B4-3063-604E-9D97-45988188A4BE}" type="presOf" srcId="{A4C3F7F7-B6BC-8145-AA05-4604A0A18CCB}" destId="{79D1CE21-6CF1-4F42-A991-BB41C5390C52}" srcOrd="0" destOrd="0" presId="urn:microsoft.com/office/officeart/2005/8/layout/lProcess2"/>
    <dgm:cxn modelId="{40A820B6-AEE4-2B43-BD1B-AA6880DED763}" type="presOf" srcId="{9B6BE9E7-B3FB-404D-A242-09666E47D38D}" destId="{9766EE98-B8F2-2E45-BE39-7388E45E0AB8}" srcOrd="0" destOrd="0" presId="urn:microsoft.com/office/officeart/2005/8/layout/lProcess2"/>
    <dgm:cxn modelId="{769F56B6-B018-E643-8C93-469B09494C7B}" type="presOf" srcId="{C71633FC-38D9-984C-B34D-28EBE25FB603}" destId="{C662466A-49BA-3C40-901B-9DC294C44DED}" srcOrd="0" destOrd="0" presId="urn:microsoft.com/office/officeart/2005/8/layout/lProcess2"/>
    <dgm:cxn modelId="{CC4CF7BD-8EB6-7242-A84C-C08E29BEDEC8}" srcId="{A4C3F7F7-B6BC-8145-AA05-4604A0A18CCB}" destId="{BA0D7405-5D6F-0440-AF26-DF16F9958730}" srcOrd="2" destOrd="0" parTransId="{E53596BC-932E-0A40-AF83-D792FFADCF3A}" sibTransId="{D1BE040A-CA85-5F48-B63E-330993C937D2}"/>
    <dgm:cxn modelId="{B08340C0-299D-3147-935F-B2CD3D210AA7}" srcId="{582F2467-F0C3-5C43-BD7E-7F3CFAE8EE8E}" destId="{271DF195-8339-2345-93C3-949884E67CAB}" srcOrd="2" destOrd="0" parTransId="{B00D6FC3-02D0-4640-B5F7-6B4830374023}" sibTransId="{66116D5B-155C-3D4A-8CCD-F144AD96ED00}"/>
    <dgm:cxn modelId="{7E8DACC2-4A25-7E48-A8F6-920153A23D7C}" type="presOf" srcId="{7974F631-DD1D-C645-8A42-54868DBEF275}" destId="{3B69C8A5-0206-794C-9467-DC693661778F}" srcOrd="0" destOrd="0" presId="urn:microsoft.com/office/officeart/2005/8/layout/lProcess2"/>
    <dgm:cxn modelId="{BAB4D5C3-1B03-DA49-AAF5-0F5DCA60E9B9}" srcId="{59D84861-B201-E346-A438-0A8A613B093F}" destId="{303DF064-FAF5-984A-8F36-C61840E3E6FB}" srcOrd="1" destOrd="0" parTransId="{30989752-D533-4A4D-9BEB-37622775A00E}" sibTransId="{AEE6982E-597D-0747-8CC2-8C69AB73422F}"/>
    <dgm:cxn modelId="{2D469CC7-6AE0-B14B-8052-E21CABF6DF22}" srcId="{582F2467-F0C3-5C43-BD7E-7F3CFAE8EE8E}" destId="{67F3589B-75C7-034D-BCD9-2C3EEABE7044}" srcOrd="3" destOrd="0" parTransId="{EB853B44-1A6D-B545-A678-F5AEC4A589CF}" sibTransId="{27DC0A53-F108-A84B-8D50-82320A4B8701}"/>
    <dgm:cxn modelId="{4C49EACC-8FDC-974D-AF34-165276A23528}" type="presOf" srcId="{582F2467-F0C3-5C43-BD7E-7F3CFAE8EE8E}" destId="{77E633BC-C17A-C54A-AF7A-10D96060E832}" srcOrd="1" destOrd="0" presId="urn:microsoft.com/office/officeart/2005/8/layout/lProcess2"/>
    <dgm:cxn modelId="{098298D6-1D2D-7144-ACDC-15BE6E47108C}" srcId="{E25DE0DB-C81C-6045-B2FB-D631C9ADA206}" destId="{7974F631-DD1D-C645-8A42-54868DBEF275}" srcOrd="0" destOrd="0" parTransId="{0DA935DE-5CC6-B641-B46B-A6AFE3812601}" sibTransId="{C3161113-0DFD-AC46-899A-E2E000CF8B79}"/>
    <dgm:cxn modelId="{9E4EDFDD-4A05-9C47-A13D-B4022D0DC348}" srcId="{A4C3F7F7-B6BC-8145-AA05-4604A0A18CCB}" destId="{59D84861-B201-E346-A438-0A8A613B093F}" srcOrd="4" destOrd="0" parTransId="{70588EFD-E498-734D-8209-36FF1379D865}" sibTransId="{200DF06B-1CC4-284B-9448-914D9C17EC2A}"/>
    <dgm:cxn modelId="{8D55FDDD-A188-824D-953C-79B88C193E51}" type="presOf" srcId="{9FCA541E-27A7-4E41-8DF1-94782F184B48}" destId="{EF97F12B-BE1B-6A45-9DC9-436260718C7C}" srcOrd="0" destOrd="0" presId="urn:microsoft.com/office/officeart/2005/8/layout/lProcess2"/>
    <dgm:cxn modelId="{7DA3E4DE-F4C0-3C49-830F-2E317F6CCD4F}" srcId="{A4C3F7F7-B6BC-8145-AA05-4604A0A18CCB}" destId="{582F2467-F0C3-5C43-BD7E-7F3CFAE8EE8E}" srcOrd="5" destOrd="0" parTransId="{5D020DB2-DBE7-B34B-9146-8C75D369B7A7}" sibTransId="{F2DA6DD8-9FC1-A94B-B949-E71DEA70C0CA}"/>
    <dgm:cxn modelId="{BC1613E4-4AEC-6443-9435-C87423F3D1FE}" type="presOf" srcId="{9B6BE9E7-B3FB-404D-A242-09666E47D38D}" destId="{9CE6E719-0CFF-6946-B221-6CAE3A26E41A}" srcOrd="1" destOrd="0" presId="urn:microsoft.com/office/officeart/2005/8/layout/lProcess2"/>
    <dgm:cxn modelId="{091C8DF2-C0F6-0B42-A7E9-C91A45D0C98F}" srcId="{BA0D7405-5D6F-0440-AF26-DF16F9958730}" destId="{56F1337A-0E9F-744E-B3F7-71DF8E13F8C3}" srcOrd="3" destOrd="0" parTransId="{7104BDFE-4AF6-8A46-A726-09B49779DBCB}" sibTransId="{64D2D922-2A85-714A-A3FF-C4EFD1D2A441}"/>
    <dgm:cxn modelId="{05B650F5-A6AD-3D48-AA65-D0C848D9FD1B}" type="presOf" srcId="{403DF876-E47C-AE4F-B44D-10DBBEF88FB2}" destId="{3AE49E3C-F7C9-FC4F-9BA9-1F689182AFCE}" srcOrd="0" destOrd="0" presId="urn:microsoft.com/office/officeart/2005/8/layout/lProcess2"/>
    <dgm:cxn modelId="{E577A1F9-44D7-624E-86A7-FC391A99BC4F}" srcId="{BA0D7405-5D6F-0440-AF26-DF16F9958730}" destId="{DB548C3F-E159-4347-B9BE-B65C2CB3B674}" srcOrd="1" destOrd="0" parTransId="{03FDB264-A2AF-F94E-BAA8-A945768A9FD3}" sibTransId="{9232061A-68E0-9E46-83BA-B8EBD7ACC275}"/>
    <dgm:cxn modelId="{AF3BE0FB-3156-1842-8657-B922BE8DAC69}" srcId="{9B6BE9E7-B3FB-404D-A242-09666E47D38D}" destId="{F79029B5-17DB-A743-AC8E-EEF5CF8BD5EE}" srcOrd="3" destOrd="0" parTransId="{AE7508F8-64DD-8C43-8A72-BE2AA89F46C2}" sibTransId="{51EDA226-B239-EE4C-B834-D350E6F89858}"/>
    <dgm:cxn modelId="{9C30F0FE-6ADE-FD44-81CF-43992765AF07}" type="presOf" srcId="{6B24BA0F-1033-A14E-9B9B-6FBEB3091210}" destId="{701BFCB8-D05B-9447-903E-248C6371D545}" srcOrd="0" destOrd="0" presId="urn:microsoft.com/office/officeart/2005/8/layout/lProcess2"/>
    <dgm:cxn modelId="{904F1A0C-8877-FF42-B272-8920344EBBA0}" type="presParOf" srcId="{79D1CE21-6CF1-4F42-A991-BB41C5390C52}" destId="{5905F0C3-B54F-834A-BFC0-39A8F2C544B0}" srcOrd="0" destOrd="0" presId="urn:microsoft.com/office/officeart/2005/8/layout/lProcess2"/>
    <dgm:cxn modelId="{ADF4B453-D842-7F45-90C7-B7258FF04CEA}" type="presParOf" srcId="{5905F0C3-B54F-834A-BFC0-39A8F2C544B0}" destId="{D356BFCB-54A2-DE4C-8DFB-9689A5F08AC2}" srcOrd="0" destOrd="0" presId="urn:microsoft.com/office/officeart/2005/8/layout/lProcess2"/>
    <dgm:cxn modelId="{DA91566F-0389-9B47-BE6B-6F809F5AEC14}" type="presParOf" srcId="{5905F0C3-B54F-834A-BFC0-39A8F2C544B0}" destId="{8B748F60-0BA4-804E-8918-DB50A64D93F3}" srcOrd="1" destOrd="0" presId="urn:microsoft.com/office/officeart/2005/8/layout/lProcess2"/>
    <dgm:cxn modelId="{03905D6E-F1D6-9E44-83F8-7FCDF75AE6F6}" type="presParOf" srcId="{5905F0C3-B54F-834A-BFC0-39A8F2C544B0}" destId="{2510EB38-FC8D-7745-879D-BC6FCF7289CB}" srcOrd="2" destOrd="0" presId="urn:microsoft.com/office/officeart/2005/8/layout/lProcess2"/>
    <dgm:cxn modelId="{16CCCC73-42CD-2243-B84B-EFC0CE3EE6F4}" type="presParOf" srcId="{2510EB38-FC8D-7745-879D-BC6FCF7289CB}" destId="{3D5DC78C-E6C0-004B-900F-BBDDAE5ADCC8}" srcOrd="0" destOrd="0" presId="urn:microsoft.com/office/officeart/2005/8/layout/lProcess2"/>
    <dgm:cxn modelId="{0D9FF5FA-1D83-D84D-B5D3-5E1309D96B75}" type="presParOf" srcId="{3D5DC78C-E6C0-004B-900F-BBDDAE5ADCC8}" destId="{3B69C8A5-0206-794C-9467-DC693661778F}" srcOrd="0" destOrd="0" presId="urn:microsoft.com/office/officeart/2005/8/layout/lProcess2"/>
    <dgm:cxn modelId="{BA0141C4-AE7F-A84F-8863-34FD5CD043A0}" type="presParOf" srcId="{3D5DC78C-E6C0-004B-900F-BBDDAE5ADCC8}" destId="{D5E96A77-67D6-A741-AC8C-2A20EBCE60A5}" srcOrd="1" destOrd="0" presId="urn:microsoft.com/office/officeart/2005/8/layout/lProcess2"/>
    <dgm:cxn modelId="{F3BC2DA4-BBB4-BE42-A5D5-DB227BD261C3}" type="presParOf" srcId="{3D5DC78C-E6C0-004B-900F-BBDDAE5ADCC8}" destId="{1ED42B1E-6ED0-DB46-88EB-DFAE53F4E6D8}" srcOrd="2" destOrd="0" presId="urn:microsoft.com/office/officeart/2005/8/layout/lProcess2"/>
    <dgm:cxn modelId="{075D976C-4E9F-7D48-9A36-0C53AF34C77C}" type="presParOf" srcId="{3D5DC78C-E6C0-004B-900F-BBDDAE5ADCC8}" destId="{1C3D6E49-BF84-2F4B-99BB-D264F34DEF54}" srcOrd="3" destOrd="0" presId="urn:microsoft.com/office/officeart/2005/8/layout/lProcess2"/>
    <dgm:cxn modelId="{E8469179-4593-7947-A28F-A3304BD1A97F}" type="presParOf" srcId="{3D5DC78C-E6C0-004B-900F-BBDDAE5ADCC8}" destId="{94A86138-600D-784A-B962-4D1968A7C123}" srcOrd="4" destOrd="0" presId="urn:microsoft.com/office/officeart/2005/8/layout/lProcess2"/>
    <dgm:cxn modelId="{CC171C5E-678D-5643-8781-9DF59DCB0C57}" type="presParOf" srcId="{3D5DC78C-E6C0-004B-900F-BBDDAE5ADCC8}" destId="{652508B5-6451-7949-AB60-F68C0BFC7C5C}" srcOrd="5" destOrd="0" presId="urn:microsoft.com/office/officeart/2005/8/layout/lProcess2"/>
    <dgm:cxn modelId="{FB6BA08B-77C0-B048-B319-1E29EC718F4D}" type="presParOf" srcId="{3D5DC78C-E6C0-004B-900F-BBDDAE5ADCC8}" destId="{C662466A-49BA-3C40-901B-9DC294C44DED}" srcOrd="6" destOrd="0" presId="urn:microsoft.com/office/officeart/2005/8/layout/lProcess2"/>
    <dgm:cxn modelId="{1F1287BD-B91B-6D45-BBB1-C9EF4C4F8E34}" type="presParOf" srcId="{79D1CE21-6CF1-4F42-A991-BB41C5390C52}" destId="{8493580E-404A-7A4B-9D1E-EA5073C6F032}" srcOrd="1" destOrd="0" presId="urn:microsoft.com/office/officeart/2005/8/layout/lProcess2"/>
    <dgm:cxn modelId="{0F419174-3824-0548-9A14-A36AE8291AD6}" type="presParOf" srcId="{79D1CE21-6CF1-4F42-A991-BB41C5390C52}" destId="{CD175018-137F-BB41-B720-EFDD7041C8C0}" srcOrd="2" destOrd="0" presId="urn:microsoft.com/office/officeart/2005/8/layout/lProcess2"/>
    <dgm:cxn modelId="{CA4A4B7F-0C04-9942-828F-EFE559B1B76C}" type="presParOf" srcId="{CD175018-137F-BB41-B720-EFDD7041C8C0}" destId="{9766EE98-B8F2-2E45-BE39-7388E45E0AB8}" srcOrd="0" destOrd="0" presId="urn:microsoft.com/office/officeart/2005/8/layout/lProcess2"/>
    <dgm:cxn modelId="{79B6948C-B3E7-9547-B721-BA8EB46A9810}" type="presParOf" srcId="{CD175018-137F-BB41-B720-EFDD7041C8C0}" destId="{9CE6E719-0CFF-6946-B221-6CAE3A26E41A}" srcOrd="1" destOrd="0" presId="urn:microsoft.com/office/officeart/2005/8/layout/lProcess2"/>
    <dgm:cxn modelId="{9386014B-8A15-8E41-8F06-F7185C383C80}" type="presParOf" srcId="{CD175018-137F-BB41-B720-EFDD7041C8C0}" destId="{840D9B27-80A7-0645-9BC3-38D3A09DB4C0}" srcOrd="2" destOrd="0" presId="urn:microsoft.com/office/officeart/2005/8/layout/lProcess2"/>
    <dgm:cxn modelId="{BF7E144D-2836-E846-A930-7328C7C6FDDF}" type="presParOf" srcId="{840D9B27-80A7-0645-9BC3-38D3A09DB4C0}" destId="{ED7D5B1B-897F-DE46-8DBD-FB7A976CCDBD}" srcOrd="0" destOrd="0" presId="urn:microsoft.com/office/officeart/2005/8/layout/lProcess2"/>
    <dgm:cxn modelId="{74B977FA-44B3-A142-944A-E3CA455D82FE}" type="presParOf" srcId="{ED7D5B1B-897F-DE46-8DBD-FB7A976CCDBD}" destId="{B400AB94-2438-4A42-A433-1560D750D352}" srcOrd="0" destOrd="0" presId="urn:microsoft.com/office/officeart/2005/8/layout/lProcess2"/>
    <dgm:cxn modelId="{D1FBC299-2FC3-F344-8D1D-C9496C1CB62A}" type="presParOf" srcId="{ED7D5B1B-897F-DE46-8DBD-FB7A976CCDBD}" destId="{78ED34BC-5972-3641-AB18-EB2FC9DABFD2}" srcOrd="1" destOrd="0" presId="urn:microsoft.com/office/officeart/2005/8/layout/lProcess2"/>
    <dgm:cxn modelId="{C43E1C46-6144-8C46-8F6C-A1FB932DF754}" type="presParOf" srcId="{ED7D5B1B-897F-DE46-8DBD-FB7A976CCDBD}" destId="{D3BDE008-A2C1-1E42-86C9-3848A1EAB3DF}" srcOrd="2" destOrd="0" presId="urn:microsoft.com/office/officeart/2005/8/layout/lProcess2"/>
    <dgm:cxn modelId="{25643D5C-18C3-0F42-B9C7-C9335804BD82}" type="presParOf" srcId="{ED7D5B1B-897F-DE46-8DBD-FB7A976CCDBD}" destId="{78D6E86C-3B29-E344-A40B-EC31B20A9691}" srcOrd="3" destOrd="0" presId="urn:microsoft.com/office/officeart/2005/8/layout/lProcess2"/>
    <dgm:cxn modelId="{A56BFFAC-8C69-6147-A7A3-0F5B5646CDE8}" type="presParOf" srcId="{ED7D5B1B-897F-DE46-8DBD-FB7A976CCDBD}" destId="{701BFCB8-D05B-9447-903E-248C6371D545}" srcOrd="4" destOrd="0" presId="urn:microsoft.com/office/officeart/2005/8/layout/lProcess2"/>
    <dgm:cxn modelId="{73C5813B-780B-CC47-B826-7B2AA01BC85F}" type="presParOf" srcId="{ED7D5B1B-897F-DE46-8DBD-FB7A976CCDBD}" destId="{4AA1061F-854B-0C48-B351-7BAF5B08FB59}" srcOrd="5" destOrd="0" presId="urn:microsoft.com/office/officeart/2005/8/layout/lProcess2"/>
    <dgm:cxn modelId="{D009AF16-539E-B448-AB17-0C7F1BAF15B0}" type="presParOf" srcId="{ED7D5B1B-897F-DE46-8DBD-FB7A976CCDBD}" destId="{560A6464-6BFA-6143-B0B0-8834680C3F13}" srcOrd="6" destOrd="0" presId="urn:microsoft.com/office/officeart/2005/8/layout/lProcess2"/>
    <dgm:cxn modelId="{CFF8F418-AD69-9A4B-99DA-9DCBA2F62724}" type="presParOf" srcId="{79D1CE21-6CF1-4F42-A991-BB41C5390C52}" destId="{F2060E93-9877-E042-8D29-21DC891BA4BC}" srcOrd="3" destOrd="0" presId="urn:microsoft.com/office/officeart/2005/8/layout/lProcess2"/>
    <dgm:cxn modelId="{19B3A453-4C67-C24F-A18E-13D0C4F0AE32}" type="presParOf" srcId="{79D1CE21-6CF1-4F42-A991-BB41C5390C52}" destId="{614D6979-3FA2-4648-B851-3522BC652068}" srcOrd="4" destOrd="0" presId="urn:microsoft.com/office/officeart/2005/8/layout/lProcess2"/>
    <dgm:cxn modelId="{3BE3F69E-E6C1-9C42-ACF5-D0D0CB0E9979}" type="presParOf" srcId="{614D6979-3FA2-4648-B851-3522BC652068}" destId="{40A1EE53-0C5D-1147-B261-4ABBF67E31B6}" srcOrd="0" destOrd="0" presId="urn:microsoft.com/office/officeart/2005/8/layout/lProcess2"/>
    <dgm:cxn modelId="{F5F5D01D-B357-B340-8520-067213763CF4}" type="presParOf" srcId="{614D6979-3FA2-4648-B851-3522BC652068}" destId="{4E92E86E-0711-614F-93E5-9C443B5C2447}" srcOrd="1" destOrd="0" presId="urn:microsoft.com/office/officeart/2005/8/layout/lProcess2"/>
    <dgm:cxn modelId="{BC2913A6-4025-2845-A032-EC01556D8EBE}" type="presParOf" srcId="{614D6979-3FA2-4648-B851-3522BC652068}" destId="{2B0BCB21-5404-3E43-A45F-20625FA01A2A}" srcOrd="2" destOrd="0" presId="urn:microsoft.com/office/officeart/2005/8/layout/lProcess2"/>
    <dgm:cxn modelId="{435751E1-9F2F-6542-96FE-6D5DA273E7ED}" type="presParOf" srcId="{2B0BCB21-5404-3E43-A45F-20625FA01A2A}" destId="{E850A614-8B55-024A-A9FB-8E76E29D53D9}" srcOrd="0" destOrd="0" presId="urn:microsoft.com/office/officeart/2005/8/layout/lProcess2"/>
    <dgm:cxn modelId="{0869D85E-83E4-3E40-A94D-F2D8F5CE170E}" type="presParOf" srcId="{E850A614-8B55-024A-A9FB-8E76E29D53D9}" destId="{A9403106-D15A-574E-8139-2E52B70776D5}" srcOrd="0" destOrd="0" presId="urn:microsoft.com/office/officeart/2005/8/layout/lProcess2"/>
    <dgm:cxn modelId="{505DFEF1-F2C7-5B46-816E-35D8AF728384}" type="presParOf" srcId="{E850A614-8B55-024A-A9FB-8E76E29D53D9}" destId="{A28A096E-2ED4-4741-9AA3-68A45978D202}" srcOrd="1" destOrd="0" presId="urn:microsoft.com/office/officeart/2005/8/layout/lProcess2"/>
    <dgm:cxn modelId="{32987F33-C378-434E-9F4F-DF930B296319}" type="presParOf" srcId="{E850A614-8B55-024A-A9FB-8E76E29D53D9}" destId="{F1C5F854-F0FB-A74D-9F2F-E48CB1EF6233}" srcOrd="2" destOrd="0" presId="urn:microsoft.com/office/officeart/2005/8/layout/lProcess2"/>
    <dgm:cxn modelId="{BE060D18-CF08-6944-A8C8-9C5681C0ED8E}" type="presParOf" srcId="{E850A614-8B55-024A-A9FB-8E76E29D53D9}" destId="{2B3237FE-6A65-5546-B542-E6F95EBA80FB}" srcOrd="3" destOrd="0" presId="urn:microsoft.com/office/officeart/2005/8/layout/lProcess2"/>
    <dgm:cxn modelId="{E8165201-09A2-0345-8D5D-10C09B5D920F}" type="presParOf" srcId="{E850A614-8B55-024A-A9FB-8E76E29D53D9}" destId="{73BA98D2-B272-5F46-8E38-E5CA32ADB632}" srcOrd="4" destOrd="0" presId="urn:microsoft.com/office/officeart/2005/8/layout/lProcess2"/>
    <dgm:cxn modelId="{2305BF34-3F03-0146-B27E-4A3EB2C11718}" type="presParOf" srcId="{E850A614-8B55-024A-A9FB-8E76E29D53D9}" destId="{6B4BED73-526D-D84B-89E2-E88186C99D6B}" srcOrd="5" destOrd="0" presId="urn:microsoft.com/office/officeart/2005/8/layout/lProcess2"/>
    <dgm:cxn modelId="{059032C2-4B16-184E-9B24-2E71A4209E97}" type="presParOf" srcId="{E850A614-8B55-024A-A9FB-8E76E29D53D9}" destId="{C17CD109-535E-C943-89E2-D07D92C8E388}" srcOrd="6" destOrd="0" presId="urn:microsoft.com/office/officeart/2005/8/layout/lProcess2"/>
    <dgm:cxn modelId="{03573CE5-5CDD-2243-AB85-FE7F317D9B4A}" type="presParOf" srcId="{79D1CE21-6CF1-4F42-A991-BB41C5390C52}" destId="{1E8633DA-1B02-B140-B0F1-CFC29922198F}" srcOrd="5" destOrd="0" presId="urn:microsoft.com/office/officeart/2005/8/layout/lProcess2"/>
    <dgm:cxn modelId="{EB225A12-94CD-8F42-83BE-77C5A83A8F14}" type="presParOf" srcId="{79D1CE21-6CF1-4F42-A991-BB41C5390C52}" destId="{93F1B26F-A930-C845-AA78-44585E0DD0CA}" srcOrd="6" destOrd="0" presId="urn:microsoft.com/office/officeart/2005/8/layout/lProcess2"/>
    <dgm:cxn modelId="{9DA39CE4-E657-EE47-8DFE-15E5862005CC}" type="presParOf" srcId="{93F1B26F-A930-C845-AA78-44585E0DD0CA}" destId="{43182B81-96D2-E849-B955-E1E9FDDC45BD}" srcOrd="0" destOrd="0" presId="urn:microsoft.com/office/officeart/2005/8/layout/lProcess2"/>
    <dgm:cxn modelId="{B38633E2-35FB-E14E-856D-B940E9EA8497}" type="presParOf" srcId="{93F1B26F-A930-C845-AA78-44585E0DD0CA}" destId="{02773C42-0624-834C-A7D7-56018D5F9C50}" srcOrd="1" destOrd="0" presId="urn:microsoft.com/office/officeart/2005/8/layout/lProcess2"/>
    <dgm:cxn modelId="{0C8D5EDC-B677-9047-B0E2-B7B90B43302E}" type="presParOf" srcId="{93F1B26F-A930-C845-AA78-44585E0DD0CA}" destId="{5557FF0F-87FD-FB4A-887C-50FCD649B045}" srcOrd="2" destOrd="0" presId="urn:microsoft.com/office/officeart/2005/8/layout/lProcess2"/>
    <dgm:cxn modelId="{DCBEA32D-50D6-C742-B5DA-6FC126E371E7}" type="presParOf" srcId="{5557FF0F-87FD-FB4A-887C-50FCD649B045}" destId="{5D4D2BD8-B57F-F749-8C2F-BEE729482819}" srcOrd="0" destOrd="0" presId="urn:microsoft.com/office/officeart/2005/8/layout/lProcess2"/>
    <dgm:cxn modelId="{1F37FAC8-FEEC-5A49-9C17-B4BAD0C95F36}" type="presParOf" srcId="{5D4D2BD8-B57F-F749-8C2F-BEE729482819}" destId="{8279EED6-5C8B-AC4E-A60F-E35374E47C4E}" srcOrd="0" destOrd="0" presId="urn:microsoft.com/office/officeart/2005/8/layout/lProcess2"/>
    <dgm:cxn modelId="{2C76114C-7B14-6A48-82AF-A672FF2AEF7E}" type="presParOf" srcId="{5D4D2BD8-B57F-F749-8C2F-BEE729482819}" destId="{E2069484-FF82-1346-921D-6ED9688449B7}" srcOrd="1" destOrd="0" presId="urn:microsoft.com/office/officeart/2005/8/layout/lProcess2"/>
    <dgm:cxn modelId="{F46C3F3C-C223-794A-88AE-3E3EC4ACBF38}" type="presParOf" srcId="{5D4D2BD8-B57F-F749-8C2F-BEE729482819}" destId="{C56D150B-824B-9A4C-BDC9-AB9E48C55657}" srcOrd="2" destOrd="0" presId="urn:microsoft.com/office/officeart/2005/8/layout/lProcess2"/>
    <dgm:cxn modelId="{1CBD29A1-8E4B-3F4C-AB74-158F2831941D}" type="presParOf" srcId="{5D4D2BD8-B57F-F749-8C2F-BEE729482819}" destId="{4F07073A-7AED-7A4C-A182-C42A7A486ECE}" srcOrd="3" destOrd="0" presId="urn:microsoft.com/office/officeart/2005/8/layout/lProcess2"/>
    <dgm:cxn modelId="{2B37F57A-9220-974D-9D7C-71A4F3598F62}" type="presParOf" srcId="{5D4D2BD8-B57F-F749-8C2F-BEE729482819}" destId="{3AE49E3C-F7C9-FC4F-9BA9-1F689182AFCE}" srcOrd="4" destOrd="0" presId="urn:microsoft.com/office/officeart/2005/8/layout/lProcess2"/>
    <dgm:cxn modelId="{2B273D60-2543-EA45-8F0C-5F4A68FD20BC}" type="presParOf" srcId="{5D4D2BD8-B57F-F749-8C2F-BEE729482819}" destId="{FA734505-789C-274A-8A56-EB7D74464C3F}" srcOrd="5" destOrd="0" presId="urn:microsoft.com/office/officeart/2005/8/layout/lProcess2"/>
    <dgm:cxn modelId="{88446F19-A2A8-CB41-B496-592934B3FD5E}" type="presParOf" srcId="{5D4D2BD8-B57F-F749-8C2F-BEE729482819}" destId="{D7A9C13E-48F9-8F4D-8F67-3912066785C4}" srcOrd="6" destOrd="0" presId="urn:microsoft.com/office/officeart/2005/8/layout/lProcess2"/>
    <dgm:cxn modelId="{17A2395E-3E7C-6A43-85C6-F7521640105A}" type="presParOf" srcId="{79D1CE21-6CF1-4F42-A991-BB41C5390C52}" destId="{79D8905A-633D-1F45-A5A7-DFA24419738F}" srcOrd="7" destOrd="0" presId="urn:microsoft.com/office/officeart/2005/8/layout/lProcess2"/>
    <dgm:cxn modelId="{74A0173C-E894-0643-9523-4D27B94CD94C}" type="presParOf" srcId="{79D1CE21-6CF1-4F42-A991-BB41C5390C52}" destId="{CDAC0504-3676-0446-B4D8-5C7038A667DD}" srcOrd="8" destOrd="0" presId="urn:microsoft.com/office/officeart/2005/8/layout/lProcess2"/>
    <dgm:cxn modelId="{2BB15687-0AA7-6547-8366-6EB304DC4255}" type="presParOf" srcId="{CDAC0504-3676-0446-B4D8-5C7038A667DD}" destId="{EAD7CF29-F212-2B47-A2BB-B33F66086512}" srcOrd="0" destOrd="0" presId="urn:microsoft.com/office/officeart/2005/8/layout/lProcess2"/>
    <dgm:cxn modelId="{50AF76CE-E25A-324D-B245-D23B9C604842}" type="presParOf" srcId="{CDAC0504-3676-0446-B4D8-5C7038A667DD}" destId="{E324534A-966B-8645-B0DC-7B39C6F2ED26}" srcOrd="1" destOrd="0" presId="urn:microsoft.com/office/officeart/2005/8/layout/lProcess2"/>
    <dgm:cxn modelId="{F2A5E93C-C6B0-0449-8B8C-5CB4C05513B0}" type="presParOf" srcId="{CDAC0504-3676-0446-B4D8-5C7038A667DD}" destId="{362EDA73-1452-504A-B06C-33CD61D68995}" srcOrd="2" destOrd="0" presId="urn:microsoft.com/office/officeart/2005/8/layout/lProcess2"/>
    <dgm:cxn modelId="{5388B0D0-EF67-1E4E-873D-3FC1049F77E9}" type="presParOf" srcId="{362EDA73-1452-504A-B06C-33CD61D68995}" destId="{0560C7FF-4FD5-A341-8BBE-BBF1A0184F7A}" srcOrd="0" destOrd="0" presId="urn:microsoft.com/office/officeart/2005/8/layout/lProcess2"/>
    <dgm:cxn modelId="{8B946570-D752-5045-9DF7-020E301334BB}" type="presParOf" srcId="{0560C7FF-4FD5-A341-8BBE-BBF1A0184F7A}" destId="{887C5EE8-E02F-6A41-8D70-F5E57E473BF7}" srcOrd="0" destOrd="0" presId="urn:microsoft.com/office/officeart/2005/8/layout/lProcess2"/>
    <dgm:cxn modelId="{693C837D-C260-1E4D-A433-92AD8A32E0C9}" type="presParOf" srcId="{0560C7FF-4FD5-A341-8BBE-BBF1A0184F7A}" destId="{4079F92A-737E-3046-A1BB-8AD4A6CA4ABD}" srcOrd="1" destOrd="0" presId="urn:microsoft.com/office/officeart/2005/8/layout/lProcess2"/>
    <dgm:cxn modelId="{52D6376C-4997-DB4D-8655-82C7D8EB4CCD}" type="presParOf" srcId="{0560C7FF-4FD5-A341-8BBE-BBF1A0184F7A}" destId="{2259301D-F64E-8741-A1E3-7C97CEBFF232}" srcOrd="2" destOrd="0" presId="urn:microsoft.com/office/officeart/2005/8/layout/lProcess2"/>
    <dgm:cxn modelId="{71D8501A-C599-6841-94A6-45CDC5AE606B}" type="presParOf" srcId="{0560C7FF-4FD5-A341-8BBE-BBF1A0184F7A}" destId="{3C2D22BE-EBA1-0E40-AFF0-EDDAB9B27C3F}" srcOrd="3" destOrd="0" presId="urn:microsoft.com/office/officeart/2005/8/layout/lProcess2"/>
    <dgm:cxn modelId="{951F3A14-B698-7842-9CB3-AADE1E6F7314}" type="presParOf" srcId="{0560C7FF-4FD5-A341-8BBE-BBF1A0184F7A}" destId="{363DF8D1-EC72-644E-A570-8A8212A0F8F9}" srcOrd="4" destOrd="0" presId="urn:microsoft.com/office/officeart/2005/8/layout/lProcess2"/>
    <dgm:cxn modelId="{E98347C3-BE9A-FE4A-8BFA-A07619BCE0DE}" type="presParOf" srcId="{0560C7FF-4FD5-A341-8BBE-BBF1A0184F7A}" destId="{03897F46-0DA9-D34C-BF16-954F9DB26DA2}" srcOrd="5" destOrd="0" presId="urn:microsoft.com/office/officeart/2005/8/layout/lProcess2"/>
    <dgm:cxn modelId="{069C6E63-9C84-B24A-8F53-5156A5C22F28}" type="presParOf" srcId="{0560C7FF-4FD5-A341-8BBE-BBF1A0184F7A}" destId="{020F53D3-4CA8-B54C-9284-26C855A1B621}" srcOrd="6" destOrd="0" presId="urn:microsoft.com/office/officeart/2005/8/layout/lProcess2"/>
    <dgm:cxn modelId="{8640681D-4615-354B-92AF-6878DC4ECD73}" type="presParOf" srcId="{79D1CE21-6CF1-4F42-A991-BB41C5390C52}" destId="{7E865DFE-0672-6C43-8125-0C22516C88F7}" srcOrd="9" destOrd="0" presId="urn:microsoft.com/office/officeart/2005/8/layout/lProcess2"/>
    <dgm:cxn modelId="{13BCE232-2817-2F4A-9F97-002377DF7192}" type="presParOf" srcId="{79D1CE21-6CF1-4F42-A991-BB41C5390C52}" destId="{CE83DCE2-FAE4-1D4E-9EDA-7C263BEDF826}" srcOrd="10" destOrd="0" presId="urn:microsoft.com/office/officeart/2005/8/layout/lProcess2"/>
    <dgm:cxn modelId="{4F78A67B-8A99-044C-8B14-A08459FFD6C2}" type="presParOf" srcId="{CE83DCE2-FAE4-1D4E-9EDA-7C263BEDF826}" destId="{A6B0FF98-302F-934C-8968-7154490AF589}" srcOrd="0" destOrd="0" presId="urn:microsoft.com/office/officeart/2005/8/layout/lProcess2"/>
    <dgm:cxn modelId="{6B3B8B95-D850-8247-9D6D-6905C1EF1CEA}" type="presParOf" srcId="{CE83DCE2-FAE4-1D4E-9EDA-7C263BEDF826}" destId="{77E633BC-C17A-C54A-AF7A-10D96060E832}" srcOrd="1" destOrd="0" presId="urn:microsoft.com/office/officeart/2005/8/layout/lProcess2"/>
    <dgm:cxn modelId="{3A7E7361-74FE-4A4E-8787-D3D845556DBC}" type="presParOf" srcId="{CE83DCE2-FAE4-1D4E-9EDA-7C263BEDF826}" destId="{6CFED41D-D8BB-0949-AC4E-CA59A6CD7A57}" srcOrd="2" destOrd="0" presId="urn:microsoft.com/office/officeart/2005/8/layout/lProcess2"/>
    <dgm:cxn modelId="{76F4B8EE-7FDE-1A45-96B7-73DB15541207}" type="presParOf" srcId="{6CFED41D-D8BB-0949-AC4E-CA59A6CD7A57}" destId="{EF3AFEF9-FD1C-464E-885B-F86686592C4A}" srcOrd="0" destOrd="0" presId="urn:microsoft.com/office/officeart/2005/8/layout/lProcess2"/>
    <dgm:cxn modelId="{EBDCAAC2-3AA8-A342-B92E-FB027B9BF405}" type="presParOf" srcId="{EF3AFEF9-FD1C-464E-885B-F86686592C4A}" destId="{B459A9A8-CCBE-144F-A1CB-AC7E3AD2EAA5}" srcOrd="0" destOrd="0" presId="urn:microsoft.com/office/officeart/2005/8/layout/lProcess2"/>
    <dgm:cxn modelId="{3DE19158-F7D3-E944-BFA6-CD3224824763}" type="presParOf" srcId="{EF3AFEF9-FD1C-464E-885B-F86686592C4A}" destId="{6823D72D-4719-4244-9CE6-DEF93F280BBB}" srcOrd="1" destOrd="0" presId="urn:microsoft.com/office/officeart/2005/8/layout/lProcess2"/>
    <dgm:cxn modelId="{A37D0312-E209-3B45-BAD8-96D28C955570}" type="presParOf" srcId="{EF3AFEF9-FD1C-464E-885B-F86686592C4A}" destId="{EF97F12B-BE1B-6A45-9DC9-436260718C7C}" srcOrd="2" destOrd="0" presId="urn:microsoft.com/office/officeart/2005/8/layout/lProcess2"/>
    <dgm:cxn modelId="{098C27A7-DECC-9247-9895-6932199253DF}" type="presParOf" srcId="{EF3AFEF9-FD1C-464E-885B-F86686592C4A}" destId="{9DA9F48D-9A57-5443-9496-C5DA5F9233AF}" srcOrd="3" destOrd="0" presId="urn:microsoft.com/office/officeart/2005/8/layout/lProcess2"/>
    <dgm:cxn modelId="{C8C3B7F2-F3B2-CB45-92D9-CD7D6EE96F1F}" type="presParOf" srcId="{EF3AFEF9-FD1C-464E-885B-F86686592C4A}" destId="{0EB8D00C-3A89-1049-A1F7-A9434F77537B}" srcOrd="4" destOrd="0" presId="urn:microsoft.com/office/officeart/2005/8/layout/lProcess2"/>
    <dgm:cxn modelId="{9606D3B4-DB7A-5142-AB90-65453BEC0637}" type="presParOf" srcId="{EF3AFEF9-FD1C-464E-885B-F86686592C4A}" destId="{41850A33-9CE1-AF48-8CA7-FB0F9DF9C36C}" srcOrd="5" destOrd="0" presId="urn:microsoft.com/office/officeart/2005/8/layout/lProcess2"/>
    <dgm:cxn modelId="{5C8117A8-C388-2747-BB6B-7C9B91A738C9}" type="presParOf" srcId="{EF3AFEF9-FD1C-464E-885B-F86686592C4A}" destId="{5C8D52BF-4DFE-7543-9D96-74C810D55558}"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1B2AEF-22F4-AC48-8A93-AB0CB308BE29}" type="doc">
      <dgm:prSet loTypeId="urn:microsoft.com/office/officeart/2005/8/layout/hChevron3" loCatId="process" qsTypeId="urn:microsoft.com/office/officeart/2005/8/quickstyle/simple4" qsCatId="simple" csTypeId="urn:microsoft.com/office/officeart/2005/8/colors/accent1_2" csCatId="accent1" phldr="1"/>
      <dgm:spPr/>
    </dgm:pt>
    <dgm:pt modelId="{3AD67424-697F-3C4E-AF06-C23AA73C6735}">
      <dgm:prSet phldrT="[Text]" phldr="1" custT="1"/>
      <dgm:spPr>
        <a:noFill/>
        <a:ln>
          <a:solidFill>
            <a:schemeClr val="tx1"/>
          </a:solidFill>
        </a:ln>
        <a:effectLst/>
      </dgm:spPr>
      <dgm:t>
        <a:bodyPr/>
        <a:lstStyle/>
        <a:p>
          <a:endParaRPr lang="en-US" sz="1200" dirty="0">
            <a:solidFill>
              <a:schemeClr val="tx1"/>
            </a:solidFill>
          </a:endParaRPr>
        </a:p>
      </dgm:t>
    </dgm:pt>
    <dgm:pt modelId="{94A1EA08-330E-1C4F-A5F6-B6D027255A25}" type="parTrans" cxnId="{270A698C-79CC-BA4F-BA71-C01DD8069CDB}">
      <dgm:prSet/>
      <dgm:spPr/>
      <dgm:t>
        <a:bodyPr/>
        <a:lstStyle/>
        <a:p>
          <a:endParaRPr lang="en-US"/>
        </a:p>
      </dgm:t>
    </dgm:pt>
    <dgm:pt modelId="{B660B384-A234-FF4B-953C-B968334A83B1}" type="sibTrans" cxnId="{270A698C-79CC-BA4F-BA71-C01DD8069CDB}">
      <dgm:prSet/>
      <dgm:spPr/>
      <dgm:t>
        <a:bodyPr/>
        <a:lstStyle/>
        <a:p>
          <a:endParaRPr lang="en-US"/>
        </a:p>
      </dgm:t>
    </dgm:pt>
    <dgm:pt modelId="{4AEC236B-9451-FE45-8C5E-68D1AA342D88}">
      <dgm:prSet phldrT="[Text]" phldr="1" custT="1"/>
      <dgm:spPr>
        <a:noFill/>
        <a:ln>
          <a:solidFill>
            <a:schemeClr val="tx1"/>
          </a:solidFill>
        </a:ln>
        <a:effectLst/>
      </dgm:spPr>
      <dgm:t>
        <a:bodyPr/>
        <a:lstStyle/>
        <a:p>
          <a:endParaRPr lang="en-US" sz="1200">
            <a:solidFill>
              <a:schemeClr val="tx1"/>
            </a:solidFill>
          </a:endParaRPr>
        </a:p>
      </dgm:t>
    </dgm:pt>
    <dgm:pt modelId="{AF267801-2239-F94A-B583-C7FB27956B7F}" type="parTrans" cxnId="{735FF7A0-A1B2-2B48-B7AA-8B3F6CA7AA2B}">
      <dgm:prSet/>
      <dgm:spPr/>
      <dgm:t>
        <a:bodyPr/>
        <a:lstStyle/>
        <a:p>
          <a:endParaRPr lang="en-US"/>
        </a:p>
      </dgm:t>
    </dgm:pt>
    <dgm:pt modelId="{41AD188D-17A6-8643-88D4-9938D158A470}" type="sibTrans" cxnId="{735FF7A0-A1B2-2B48-B7AA-8B3F6CA7AA2B}">
      <dgm:prSet/>
      <dgm:spPr/>
      <dgm:t>
        <a:bodyPr/>
        <a:lstStyle/>
        <a:p>
          <a:endParaRPr lang="en-US"/>
        </a:p>
      </dgm:t>
    </dgm:pt>
    <dgm:pt modelId="{15C0F98F-A1BA-E545-B3AC-C70E2FD60E30}">
      <dgm:prSet phldrT="[Text]" phldr="1" custT="1"/>
      <dgm:spPr>
        <a:noFill/>
        <a:ln>
          <a:solidFill>
            <a:schemeClr val="tx1"/>
          </a:solidFill>
        </a:ln>
        <a:effectLst/>
      </dgm:spPr>
      <dgm:t>
        <a:bodyPr/>
        <a:lstStyle/>
        <a:p>
          <a:endParaRPr lang="en-US" sz="1200" dirty="0">
            <a:solidFill>
              <a:schemeClr val="tx1"/>
            </a:solidFill>
          </a:endParaRPr>
        </a:p>
      </dgm:t>
    </dgm:pt>
    <dgm:pt modelId="{F34FC41A-5477-8F43-BFA0-1C6486C8F3D7}" type="parTrans" cxnId="{E57464E3-C512-A942-9482-554D96FBAF65}">
      <dgm:prSet/>
      <dgm:spPr/>
      <dgm:t>
        <a:bodyPr/>
        <a:lstStyle/>
        <a:p>
          <a:endParaRPr lang="en-US"/>
        </a:p>
      </dgm:t>
    </dgm:pt>
    <dgm:pt modelId="{41625998-06A4-3D44-A4C7-DAB70713663D}" type="sibTrans" cxnId="{E57464E3-C512-A942-9482-554D96FBAF65}">
      <dgm:prSet/>
      <dgm:spPr/>
      <dgm:t>
        <a:bodyPr/>
        <a:lstStyle/>
        <a:p>
          <a:endParaRPr lang="en-US"/>
        </a:p>
      </dgm:t>
    </dgm:pt>
    <dgm:pt modelId="{7EC28C01-B1CB-E740-88E0-8B1B947A90BE}">
      <dgm:prSet phldrT="[Text]" custT="1"/>
      <dgm:spPr>
        <a:noFill/>
        <a:ln>
          <a:solidFill>
            <a:schemeClr val="tx1"/>
          </a:solidFill>
        </a:ln>
        <a:effectLst/>
      </dgm:spPr>
      <dgm:t>
        <a:bodyPr/>
        <a:lstStyle/>
        <a:p>
          <a:endParaRPr lang="en-US" sz="1200" dirty="0">
            <a:solidFill>
              <a:schemeClr val="tx1"/>
            </a:solidFill>
          </a:endParaRPr>
        </a:p>
      </dgm:t>
    </dgm:pt>
    <dgm:pt modelId="{536E123D-41B8-5943-A0C0-CBF91265352D}" type="parTrans" cxnId="{43917434-DF30-B848-BEE2-21CD9A51C9F7}">
      <dgm:prSet/>
      <dgm:spPr/>
      <dgm:t>
        <a:bodyPr/>
        <a:lstStyle/>
        <a:p>
          <a:endParaRPr lang="en-US"/>
        </a:p>
      </dgm:t>
    </dgm:pt>
    <dgm:pt modelId="{35F9A163-1378-3344-8B65-356AB8D3CFB8}" type="sibTrans" cxnId="{43917434-DF30-B848-BEE2-21CD9A51C9F7}">
      <dgm:prSet/>
      <dgm:spPr/>
      <dgm:t>
        <a:bodyPr/>
        <a:lstStyle/>
        <a:p>
          <a:endParaRPr lang="en-US"/>
        </a:p>
      </dgm:t>
    </dgm:pt>
    <dgm:pt modelId="{7B63C8FB-3594-9F4C-AA26-6E34EF478988}">
      <dgm:prSet phldrT="[Text]" custT="1"/>
      <dgm:spPr>
        <a:noFill/>
        <a:ln>
          <a:solidFill>
            <a:schemeClr val="tx1"/>
          </a:solidFill>
        </a:ln>
        <a:effectLst/>
      </dgm:spPr>
      <dgm:t>
        <a:bodyPr/>
        <a:lstStyle/>
        <a:p>
          <a:endParaRPr lang="en-US" sz="1200" dirty="0">
            <a:solidFill>
              <a:schemeClr val="tx1"/>
            </a:solidFill>
          </a:endParaRPr>
        </a:p>
      </dgm:t>
    </dgm:pt>
    <dgm:pt modelId="{33C868A5-0974-2443-88E7-8E0EE4F8547E}" type="parTrans" cxnId="{0428DC5D-881F-B742-9C29-23BD3B0CC45F}">
      <dgm:prSet/>
      <dgm:spPr/>
      <dgm:t>
        <a:bodyPr/>
        <a:lstStyle/>
        <a:p>
          <a:endParaRPr lang="en-US"/>
        </a:p>
      </dgm:t>
    </dgm:pt>
    <dgm:pt modelId="{6DCD0E73-6C12-2F49-ABA4-A94461CE8E33}" type="sibTrans" cxnId="{0428DC5D-881F-B742-9C29-23BD3B0CC45F}">
      <dgm:prSet/>
      <dgm:spPr/>
      <dgm:t>
        <a:bodyPr/>
        <a:lstStyle/>
        <a:p>
          <a:endParaRPr lang="en-US"/>
        </a:p>
      </dgm:t>
    </dgm:pt>
    <dgm:pt modelId="{10F8E38D-B283-824B-BB42-63E45FF74DA9}">
      <dgm:prSet phldrT="[Text]" custT="1"/>
      <dgm:spPr>
        <a:noFill/>
        <a:ln>
          <a:solidFill>
            <a:schemeClr val="tx1"/>
          </a:solidFill>
        </a:ln>
        <a:effectLst/>
      </dgm:spPr>
      <dgm:t>
        <a:bodyPr/>
        <a:lstStyle/>
        <a:p>
          <a:endParaRPr lang="en-US" sz="1200" dirty="0">
            <a:solidFill>
              <a:schemeClr val="tx1"/>
            </a:solidFill>
          </a:endParaRPr>
        </a:p>
      </dgm:t>
    </dgm:pt>
    <dgm:pt modelId="{E7105258-4FB8-FC45-B691-A00612A4A218}" type="parTrans" cxnId="{52FC1B0F-0D64-C542-9472-BDD61265C975}">
      <dgm:prSet/>
      <dgm:spPr/>
      <dgm:t>
        <a:bodyPr/>
        <a:lstStyle/>
        <a:p>
          <a:endParaRPr lang="en-US"/>
        </a:p>
      </dgm:t>
    </dgm:pt>
    <dgm:pt modelId="{8B7335AD-E8E3-B540-A78E-B15B18EA174D}" type="sibTrans" cxnId="{52FC1B0F-0D64-C542-9472-BDD61265C975}">
      <dgm:prSet/>
      <dgm:spPr/>
      <dgm:t>
        <a:bodyPr/>
        <a:lstStyle/>
        <a:p>
          <a:endParaRPr lang="en-US"/>
        </a:p>
      </dgm:t>
    </dgm:pt>
    <dgm:pt modelId="{29493BC4-8567-DC44-8124-D9A4E206014B}">
      <dgm:prSet phldrT="[Text]" custT="1"/>
      <dgm:spPr>
        <a:noFill/>
        <a:ln>
          <a:solidFill>
            <a:schemeClr val="tx1"/>
          </a:solidFill>
        </a:ln>
        <a:effectLst/>
      </dgm:spPr>
      <dgm:t>
        <a:bodyPr/>
        <a:lstStyle/>
        <a:p>
          <a:endParaRPr lang="en-US" sz="1200" dirty="0">
            <a:solidFill>
              <a:schemeClr val="tx1"/>
            </a:solidFill>
          </a:endParaRPr>
        </a:p>
      </dgm:t>
    </dgm:pt>
    <dgm:pt modelId="{750DED83-2DDF-EF4B-9BDA-90028A97299D}" type="parTrans" cxnId="{BEE2664C-9235-C541-802D-E3F7AA7BEF79}">
      <dgm:prSet/>
      <dgm:spPr/>
      <dgm:t>
        <a:bodyPr/>
        <a:lstStyle/>
        <a:p>
          <a:endParaRPr lang="en-US"/>
        </a:p>
      </dgm:t>
    </dgm:pt>
    <dgm:pt modelId="{F059D63E-6FC1-3D43-B123-5800FD425444}" type="sibTrans" cxnId="{BEE2664C-9235-C541-802D-E3F7AA7BEF79}">
      <dgm:prSet/>
      <dgm:spPr/>
      <dgm:t>
        <a:bodyPr/>
        <a:lstStyle/>
        <a:p>
          <a:endParaRPr lang="en-US"/>
        </a:p>
      </dgm:t>
    </dgm:pt>
    <dgm:pt modelId="{5E5CA806-1D07-5F45-B976-8288ED4D0D28}" type="pres">
      <dgm:prSet presAssocID="{6B1B2AEF-22F4-AC48-8A93-AB0CB308BE29}" presName="Name0" presStyleCnt="0">
        <dgm:presLayoutVars>
          <dgm:dir/>
          <dgm:resizeHandles val="exact"/>
        </dgm:presLayoutVars>
      </dgm:prSet>
      <dgm:spPr/>
    </dgm:pt>
    <dgm:pt modelId="{E52473DA-8085-644E-A894-B9D49D220693}" type="pres">
      <dgm:prSet presAssocID="{3AD67424-697F-3C4E-AF06-C23AA73C6735}" presName="parTxOnly" presStyleLbl="node1" presStyleIdx="0" presStyleCnt="7">
        <dgm:presLayoutVars>
          <dgm:bulletEnabled val="1"/>
        </dgm:presLayoutVars>
      </dgm:prSet>
      <dgm:spPr/>
    </dgm:pt>
    <dgm:pt modelId="{293B8D6C-3AE8-FD4D-9E38-D46F2D15017B}" type="pres">
      <dgm:prSet presAssocID="{B660B384-A234-FF4B-953C-B968334A83B1}" presName="parSpace" presStyleCnt="0"/>
      <dgm:spPr/>
    </dgm:pt>
    <dgm:pt modelId="{9C4DA93F-6182-1C4F-B14A-DE5E65D63BCA}" type="pres">
      <dgm:prSet presAssocID="{4AEC236B-9451-FE45-8C5E-68D1AA342D88}" presName="parTxOnly" presStyleLbl="node1" presStyleIdx="1" presStyleCnt="7">
        <dgm:presLayoutVars>
          <dgm:bulletEnabled val="1"/>
        </dgm:presLayoutVars>
      </dgm:prSet>
      <dgm:spPr/>
    </dgm:pt>
    <dgm:pt modelId="{B53EC07B-4AB7-0C47-9190-7F61A4B97119}" type="pres">
      <dgm:prSet presAssocID="{41AD188D-17A6-8643-88D4-9938D158A470}" presName="parSpace" presStyleCnt="0"/>
      <dgm:spPr/>
    </dgm:pt>
    <dgm:pt modelId="{54E784E2-E136-2242-A4D6-7739730A0D5F}" type="pres">
      <dgm:prSet presAssocID="{15C0F98F-A1BA-E545-B3AC-C70E2FD60E30}" presName="parTxOnly" presStyleLbl="node1" presStyleIdx="2" presStyleCnt="7">
        <dgm:presLayoutVars>
          <dgm:bulletEnabled val="1"/>
        </dgm:presLayoutVars>
      </dgm:prSet>
      <dgm:spPr/>
    </dgm:pt>
    <dgm:pt modelId="{EB4F028F-6C69-DC4B-A30F-9B616CB88233}" type="pres">
      <dgm:prSet presAssocID="{41625998-06A4-3D44-A4C7-DAB70713663D}" presName="parSpace" presStyleCnt="0"/>
      <dgm:spPr/>
    </dgm:pt>
    <dgm:pt modelId="{9E113E60-D12D-7745-BF29-D52C962884CE}" type="pres">
      <dgm:prSet presAssocID="{7B63C8FB-3594-9F4C-AA26-6E34EF478988}" presName="parTxOnly" presStyleLbl="node1" presStyleIdx="3" presStyleCnt="7">
        <dgm:presLayoutVars>
          <dgm:bulletEnabled val="1"/>
        </dgm:presLayoutVars>
      </dgm:prSet>
      <dgm:spPr/>
    </dgm:pt>
    <dgm:pt modelId="{5E5369F1-0642-AA42-BCEC-EF0F2E94DA01}" type="pres">
      <dgm:prSet presAssocID="{6DCD0E73-6C12-2F49-ABA4-A94461CE8E33}" presName="parSpace" presStyleCnt="0"/>
      <dgm:spPr/>
    </dgm:pt>
    <dgm:pt modelId="{7BECD734-A12F-534A-89A0-5868FE57EAFC}" type="pres">
      <dgm:prSet presAssocID="{10F8E38D-B283-824B-BB42-63E45FF74DA9}" presName="parTxOnly" presStyleLbl="node1" presStyleIdx="4" presStyleCnt="7">
        <dgm:presLayoutVars>
          <dgm:bulletEnabled val="1"/>
        </dgm:presLayoutVars>
      </dgm:prSet>
      <dgm:spPr/>
    </dgm:pt>
    <dgm:pt modelId="{F1495C49-065A-504A-8C90-355DE9B579D5}" type="pres">
      <dgm:prSet presAssocID="{8B7335AD-E8E3-B540-A78E-B15B18EA174D}" presName="parSpace" presStyleCnt="0"/>
      <dgm:spPr/>
    </dgm:pt>
    <dgm:pt modelId="{9E51B29C-3BED-9640-B87A-882DE8B574A5}" type="pres">
      <dgm:prSet presAssocID="{29493BC4-8567-DC44-8124-D9A4E206014B}" presName="parTxOnly" presStyleLbl="node1" presStyleIdx="5" presStyleCnt="7">
        <dgm:presLayoutVars>
          <dgm:bulletEnabled val="1"/>
        </dgm:presLayoutVars>
      </dgm:prSet>
      <dgm:spPr/>
    </dgm:pt>
    <dgm:pt modelId="{CB802434-164D-2B47-A8E6-CB84BE54A879}" type="pres">
      <dgm:prSet presAssocID="{F059D63E-6FC1-3D43-B123-5800FD425444}" presName="parSpace" presStyleCnt="0"/>
      <dgm:spPr/>
    </dgm:pt>
    <dgm:pt modelId="{EA6F2962-465F-464A-B531-E0DD672D52E8}" type="pres">
      <dgm:prSet presAssocID="{7EC28C01-B1CB-E740-88E0-8B1B947A90BE}" presName="parTxOnly" presStyleLbl="node1" presStyleIdx="6" presStyleCnt="7">
        <dgm:presLayoutVars>
          <dgm:bulletEnabled val="1"/>
        </dgm:presLayoutVars>
      </dgm:prSet>
      <dgm:spPr/>
    </dgm:pt>
  </dgm:ptLst>
  <dgm:cxnLst>
    <dgm:cxn modelId="{52FC1B0F-0D64-C542-9472-BDD61265C975}" srcId="{6B1B2AEF-22F4-AC48-8A93-AB0CB308BE29}" destId="{10F8E38D-B283-824B-BB42-63E45FF74DA9}" srcOrd="4" destOrd="0" parTransId="{E7105258-4FB8-FC45-B691-A00612A4A218}" sibTransId="{8B7335AD-E8E3-B540-A78E-B15B18EA174D}"/>
    <dgm:cxn modelId="{43917434-DF30-B848-BEE2-21CD9A51C9F7}" srcId="{6B1B2AEF-22F4-AC48-8A93-AB0CB308BE29}" destId="{7EC28C01-B1CB-E740-88E0-8B1B947A90BE}" srcOrd="6" destOrd="0" parTransId="{536E123D-41B8-5943-A0C0-CBF91265352D}" sibTransId="{35F9A163-1378-3344-8B65-356AB8D3CFB8}"/>
    <dgm:cxn modelId="{86BB203C-C5B5-FF48-879F-83F0F19934F5}" type="presOf" srcId="{10F8E38D-B283-824B-BB42-63E45FF74DA9}" destId="{7BECD734-A12F-534A-89A0-5868FE57EAFC}" srcOrd="0" destOrd="0" presId="urn:microsoft.com/office/officeart/2005/8/layout/hChevron3"/>
    <dgm:cxn modelId="{0428DC5D-881F-B742-9C29-23BD3B0CC45F}" srcId="{6B1B2AEF-22F4-AC48-8A93-AB0CB308BE29}" destId="{7B63C8FB-3594-9F4C-AA26-6E34EF478988}" srcOrd="3" destOrd="0" parTransId="{33C868A5-0974-2443-88E7-8E0EE4F8547E}" sibTransId="{6DCD0E73-6C12-2F49-ABA4-A94461CE8E33}"/>
    <dgm:cxn modelId="{BEE2664C-9235-C541-802D-E3F7AA7BEF79}" srcId="{6B1B2AEF-22F4-AC48-8A93-AB0CB308BE29}" destId="{29493BC4-8567-DC44-8124-D9A4E206014B}" srcOrd="5" destOrd="0" parTransId="{750DED83-2DDF-EF4B-9BDA-90028A97299D}" sibTransId="{F059D63E-6FC1-3D43-B123-5800FD425444}"/>
    <dgm:cxn modelId="{A850D459-1BBC-3B4B-8C7E-B5F819606E9C}" type="presOf" srcId="{4AEC236B-9451-FE45-8C5E-68D1AA342D88}" destId="{9C4DA93F-6182-1C4F-B14A-DE5E65D63BCA}" srcOrd="0" destOrd="0" presId="urn:microsoft.com/office/officeart/2005/8/layout/hChevron3"/>
    <dgm:cxn modelId="{81C14380-0E60-5C47-8602-5B33B615EB42}" type="presOf" srcId="{3AD67424-697F-3C4E-AF06-C23AA73C6735}" destId="{E52473DA-8085-644E-A894-B9D49D220693}" srcOrd="0" destOrd="0" presId="urn:microsoft.com/office/officeart/2005/8/layout/hChevron3"/>
    <dgm:cxn modelId="{270A698C-79CC-BA4F-BA71-C01DD8069CDB}" srcId="{6B1B2AEF-22F4-AC48-8A93-AB0CB308BE29}" destId="{3AD67424-697F-3C4E-AF06-C23AA73C6735}" srcOrd="0" destOrd="0" parTransId="{94A1EA08-330E-1C4F-A5F6-B6D027255A25}" sibTransId="{B660B384-A234-FF4B-953C-B968334A83B1}"/>
    <dgm:cxn modelId="{496521A0-C711-0544-97A4-8156C7A3CC62}" type="presOf" srcId="{6B1B2AEF-22F4-AC48-8A93-AB0CB308BE29}" destId="{5E5CA806-1D07-5F45-B976-8288ED4D0D28}" srcOrd="0" destOrd="0" presId="urn:microsoft.com/office/officeart/2005/8/layout/hChevron3"/>
    <dgm:cxn modelId="{735FF7A0-A1B2-2B48-B7AA-8B3F6CA7AA2B}" srcId="{6B1B2AEF-22F4-AC48-8A93-AB0CB308BE29}" destId="{4AEC236B-9451-FE45-8C5E-68D1AA342D88}" srcOrd="1" destOrd="0" parTransId="{AF267801-2239-F94A-B583-C7FB27956B7F}" sibTransId="{41AD188D-17A6-8643-88D4-9938D158A470}"/>
    <dgm:cxn modelId="{FA2FA4A2-43B7-9947-BE5A-34D5676C38A0}" type="presOf" srcId="{7B63C8FB-3594-9F4C-AA26-6E34EF478988}" destId="{9E113E60-D12D-7745-BF29-D52C962884CE}" srcOrd="0" destOrd="0" presId="urn:microsoft.com/office/officeart/2005/8/layout/hChevron3"/>
    <dgm:cxn modelId="{8DEFA1B0-74D5-094A-85F9-28816BC6DD91}" type="presOf" srcId="{29493BC4-8567-DC44-8124-D9A4E206014B}" destId="{9E51B29C-3BED-9640-B87A-882DE8B574A5}" srcOrd="0" destOrd="0" presId="urn:microsoft.com/office/officeart/2005/8/layout/hChevron3"/>
    <dgm:cxn modelId="{02681EC7-71CE-7543-81E5-3000B0E7F488}" type="presOf" srcId="{15C0F98F-A1BA-E545-B3AC-C70E2FD60E30}" destId="{54E784E2-E136-2242-A4D6-7739730A0D5F}" srcOrd="0" destOrd="0" presId="urn:microsoft.com/office/officeart/2005/8/layout/hChevron3"/>
    <dgm:cxn modelId="{036E21DD-8B81-954A-912A-380B2698B141}" type="presOf" srcId="{7EC28C01-B1CB-E740-88E0-8B1B947A90BE}" destId="{EA6F2962-465F-464A-B531-E0DD672D52E8}" srcOrd="0" destOrd="0" presId="urn:microsoft.com/office/officeart/2005/8/layout/hChevron3"/>
    <dgm:cxn modelId="{E57464E3-C512-A942-9482-554D96FBAF65}" srcId="{6B1B2AEF-22F4-AC48-8A93-AB0CB308BE29}" destId="{15C0F98F-A1BA-E545-B3AC-C70E2FD60E30}" srcOrd="2" destOrd="0" parTransId="{F34FC41A-5477-8F43-BFA0-1C6486C8F3D7}" sibTransId="{41625998-06A4-3D44-A4C7-DAB70713663D}"/>
    <dgm:cxn modelId="{B3A31982-9C1B-3E4B-9DB3-FA11606FE083}" type="presParOf" srcId="{5E5CA806-1D07-5F45-B976-8288ED4D0D28}" destId="{E52473DA-8085-644E-A894-B9D49D220693}" srcOrd="0" destOrd="0" presId="urn:microsoft.com/office/officeart/2005/8/layout/hChevron3"/>
    <dgm:cxn modelId="{A8E6EA2A-92ED-6045-9FCA-74775C7DDDF6}" type="presParOf" srcId="{5E5CA806-1D07-5F45-B976-8288ED4D0D28}" destId="{293B8D6C-3AE8-FD4D-9E38-D46F2D15017B}" srcOrd="1" destOrd="0" presId="urn:microsoft.com/office/officeart/2005/8/layout/hChevron3"/>
    <dgm:cxn modelId="{42484764-79D1-5F41-B884-3E3BA2512E40}" type="presParOf" srcId="{5E5CA806-1D07-5F45-B976-8288ED4D0D28}" destId="{9C4DA93F-6182-1C4F-B14A-DE5E65D63BCA}" srcOrd="2" destOrd="0" presId="urn:microsoft.com/office/officeart/2005/8/layout/hChevron3"/>
    <dgm:cxn modelId="{C785FC52-7692-294D-93C2-22439F8C79CB}" type="presParOf" srcId="{5E5CA806-1D07-5F45-B976-8288ED4D0D28}" destId="{B53EC07B-4AB7-0C47-9190-7F61A4B97119}" srcOrd="3" destOrd="0" presId="urn:microsoft.com/office/officeart/2005/8/layout/hChevron3"/>
    <dgm:cxn modelId="{02277765-592A-7742-B1D0-9FEE2672DB02}" type="presParOf" srcId="{5E5CA806-1D07-5F45-B976-8288ED4D0D28}" destId="{54E784E2-E136-2242-A4D6-7739730A0D5F}" srcOrd="4" destOrd="0" presId="urn:microsoft.com/office/officeart/2005/8/layout/hChevron3"/>
    <dgm:cxn modelId="{AFEEEA3B-A345-054F-B158-FE77374A468E}" type="presParOf" srcId="{5E5CA806-1D07-5F45-B976-8288ED4D0D28}" destId="{EB4F028F-6C69-DC4B-A30F-9B616CB88233}" srcOrd="5" destOrd="0" presId="urn:microsoft.com/office/officeart/2005/8/layout/hChevron3"/>
    <dgm:cxn modelId="{1B3E5ACC-A544-EE4C-A0A2-FFBC5AB14ACA}" type="presParOf" srcId="{5E5CA806-1D07-5F45-B976-8288ED4D0D28}" destId="{9E113E60-D12D-7745-BF29-D52C962884CE}" srcOrd="6" destOrd="0" presId="urn:microsoft.com/office/officeart/2005/8/layout/hChevron3"/>
    <dgm:cxn modelId="{FED613D3-5DD4-3A48-9C39-55CC431F85EA}" type="presParOf" srcId="{5E5CA806-1D07-5F45-B976-8288ED4D0D28}" destId="{5E5369F1-0642-AA42-BCEC-EF0F2E94DA01}" srcOrd="7" destOrd="0" presId="urn:microsoft.com/office/officeart/2005/8/layout/hChevron3"/>
    <dgm:cxn modelId="{71404DBC-7094-B944-A5B8-206F44EB8057}" type="presParOf" srcId="{5E5CA806-1D07-5F45-B976-8288ED4D0D28}" destId="{7BECD734-A12F-534A-89A0-5868FE57EAFC}" srcOrd="8" destOrd="0" presId="urn:microsoft.com/office/officeart/2005/8/layout/hChevron3"/>
    <dgm:cxn modelId="{8DB76471-9116-C448-884D-4EA35DF42251}" type="presParOf" srcId="{5E5CA806-1D07-5F45-B976-8288ED4D0D28}" destId="{F1495C49-065A-504A-8C90-355DE9B579D5}" srcOrd="9" destOrd="0" presId="urn:microsoft.com/office/officeart/2005/8/layout/hChevron3"/>
    <dgm:cxn modelId="{C0A92B62-725C-3145-B26E-A6D70375A11B}" type="presParOf" srcId="{5E5CA806-1D07-5F45-B976-8288ED4D0D28}" destId="{9E51B29C-3BED-9640-B87A-882DE8B574A5}" srcOrd="10" destOrd="0" presId="urn:microsoft.com/office/officeart/2005/8/layout/hChevron3"/>
    <dgm:cxn modelId="{0E3E40A1-86F9-3849-AE07-0FC8850B8906}" type="presParOf" srcId="{5E5CA806-1D07-5F45-B976-8288ED4D0D28}" destId="{CB802434-164D-2B47-A8E6-CB84BE54A879}" srcOrd="11" destOrd="0" presId="urn:microsoft.com/office/officeart/2005/8/layout/hChevron3"/>
    <dgm:cxn modelId="{2FD01188-087A-CA40-9E99-01C53D665CBD}" type="presParOf" srcId="{5E5CA806-1D07-5F45-B976-8288ED4D0D28}" destId="{EA6F2962-465F-464A-B531-E0DD672D52E8}"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1B2AEF-22F4-AC48-8A93-AB0CB308BE29}" type="doc">
      <dgm:prSet loTypeId="urn:microsoft.com/office/officeart/2005/8/layout/hChevron3" loCatId="process" qsTypeId="urn:microsoft.com/office/officeart/2005/8/quickstyle/simple4" qsCatId="simple" csTypeId="urn:microsoft.com/office/officeart/2005/8/colors/accent1_2" csCatId="accent1" phldr="1"/>
      <dgm:spPr/>
    </dgm:pt>
    <dgm:pt modelId="{3AD67424-697F-3C4E-AF06-C23AA73C6735}">
      <dgm:prSet phldrT="[Text]" phldr="1" custT="1"/>
      <dgm:spPr>
        <a:solidFill>
          <a:schemeClr val="bg1"/>
        </a:solidFill>
        <a:ln>
          <a:solidFill>
            <a:schemeClr val="tx1"/>
          </a:solidFill>
        </a:ln>
        <a:effectLst/>
      </dgm:spPr>
      <dgm:t>
        <a:bodyPr/>
        <a:lstStyle/>
        <a:p>
          <a:endParaRPr lang="en-US" sz="1200" dirty="0">
            <a:solidFill>
              <a:schemeClr val="tx1"/>
            </a:solidFill>
          </a:endParaRPr>
        </a:p>
      </dgm:t>
    </dgm:pt>
    <dgm:pt modelId="{94A1EA08-330E-1C4F-A5F6-B6D027255A25}" type="parTrans" cxnId="{270A698C-79CC-BA4F-BA71-C01DD8069CDB}">
      <dgm:prSet/>
      <dgm:spPr/>
      <dgm:t>
        <a:bodyPr/>
        <a:lstStyle/>
        <a:p>
          <a:endParaRPr lang="en-US"/>
        </a:p>
      </dgm:t>
    </dgm:pt>
    <dgm:pt modelId="{B660B384-A234-FF4B-953C-B968334A83B1}" type="sibTrans" cxnId="{270A698C-79CC-BA4F-BA71-C01DD8069CDB}">
      <dgm:prSet/>
      <dgm:spPr/>
      <dgm:t>
        <a:bodyPr/>
        <a:lstStyle/>
        <a:p>
          <a:endParaRPr lang="en-US"/>
        </a:p>
      </dgm:t>
    </dgm:pt>
    <dgm:pt modelId="{4AEC236B-9451-FE45-8C5E-68D1AA342D88}">
      <dgm:prSet phldrT="[Text]" phldr="1" custT="1"/>
      <dgm:spPr>
        <a:solidFill>
          <a:schemeClr val="bg1"/>
        </a:solidFill>
        <a:ln>
          <a:solidFill>
            <a:schemeClr val="tx1"/>
          </a:solidFill>
        </a:ln>
        <a:effectLst/>
      </dgm:spPr>
      <dgm:t>
        <a:bodyPr/>
        <a:lstStyle/>
        <a:p>
          <a:endParaRPr lang="en-US" sz="1200" dirty="0">
            <a:solidFill>
              <a:schemeClr val="tx1"/>
            </a:solidFill>
          </a:endParaRPr>
        </a:p>
      </dgm:t>
    </dgm:pt>
    <dgm:pt modelId="{AF267801-2239-F94A-B583-C7FB27956B7F}" type="parTrans" cxnId="{735FF7A0-A1B2-2B48-B7AA-8B3F6CA7AA2B}">
      <dgm:prSet/>
      <dgm:spPr/>
      <dgm:t>
        <a:bodyPr/>
        <a:lstStyle/>
        <a:p>
          <a:endParaRPr lang="en-US"/>
        </a:p>
      </dgm:t>
    </dgm:pt>
    <dgm:pt modelId="{41AD188D-17A6-8643-88D4-9938D158A470}" type="sibTrans" cxnId="{735FF7A0-A1B2-2B48-B7AA-8B3F6CA7AA2B}">
      <dgm:prSet/>
      <dgm:spPr/>
      <dgm:t>
        <a:bodyPr/>
        <a:lstStyle/>
        <a:p>
          <a:endParaRPr lang="en-US"/>
        </a:p>
      </dgm:t>
    </dgm:pt>
    <dgm:pt modelId="{15C0F98F-A1BA-E545-B3AC-C70E2FD60E30}">
      <dgm:prSet phldrT="[Text]" phldr="1" custT="1"/>
      <dgm:spPr>
        <a:solidFill>
          <a:schemeClr val="bg1"/>
        </a:solidFill>
        <a:ln>
          <a:solidFill>
            <a:schemeClr val="tx1"/>
          </a:solidFill>
        </a:ln>
        <a:effectLst/>
      </dgm:spPr>
      <dgm:t>
        <a:bodyPr/>
        <a:lstStyle/>
        <a:p>
          <a:endParaRPr lang="en-US" sz="1200" dirty="0">
            <a:solidFill>
              <a:schemeClr val="tx1"/>
            </a:solidFill>
          </a:endParaRPr>
        </a:p>
      </dgm:t>
    </dgm:pt>
    <dgm:pt modelId="{F34FC41A-5477-8F43-BFA0-1C6486C8F3D7}" type="parTrans" cxnId="{E57464E3-C512-A942-9482-554D96FBAF65}">
      <dgm:prSet/>
      <dgm:spPr/>
      <dgm:t>
        <a:bodyPr/>
        <a:lstStyle/>
        <a:p>
          <a:endParaRPr lang="en-US"/>
        </a:p>
      </dgm:t>
    </dgm:pt>
    <dgm:pt modelId="{41625998-06A4-3D44-A4C7-DAB70713663D}" type="sibTrans" cxnId="{E57464E3-C512-A942-9482-554D96FBAF65}">
      <dgm:prSet/>
      <dgm:spPr/>
      <dgm:t>
        <a:bodyPr/>
        <a:lstStyle/>
        <a:p>
          <a:endParaRPr lang="en-US"/>
        </a:p>
      </dgm:t>
    </dgm:pt>
    <dgm:pt modelId="{7B63C8FB-3594-9F4C-AA26-6E34EF478988}">
      <dgm:prSet phldrT="[Text]" custT="1"/>
      <dgm:spPr>
        <a:solidFill>
          <a:schemeClr val="bg1"/>
        </a:solidFill>
        <a:ln>
          <a:solidFill>
            <a:schemeClr val="tx1"/>
          </a:solidFill>
        </a:ln>
        <a:effectLst/>
      </dgm:spPr>
      <dgm:t>
        <a:bodyPr/>
        <a:lstStyle/>
        <a:p>
          <a:endParaRPr lang="en-US" sz="1200" dirty="0">
            <a:solidFill>
              <a:schemeClr val="tx1"/>
            </a:solidFill>
          </a:endParaRPr>
        </a:p>
      </dgm:t>
    </dgm:pt>
    <dgm:pt modelId="{33C868A5-0974-2443-88E7-8E0EE4F8547E}" type="parTrans" cxnId="{0428DC5D-881F-B742-9C29-23BD3B0CC45F}">
      <dgm:prSet/>
      <dgm:spPr/>
      <dgm:t>
        <a:bodyPr/>
        <a:lstStyle/>
        <a:p>
          <a:endParaRPr lang="en-US"/>
        </a:p>
      </dgm:t>
    </dgm:pt>
    <dgm:pt modelId="{6DCD0E73-6C12-2F49-ABA4-A94461CE8E33}" type="sibTrans" cxnId="{0428DC5D-881F-B742-9C29-23BD3B0CC45F}">
      <dgm:prSet/>
      <dgm:spPr/>
      <dgm:t>
        <a:bodyPr/>
        <a:lstStyle/>
        <a:p>
          <a:endParaRPr lang="en-US"/>
        </a:p>
      </dgm:t>
    </dgm:pt>
    <dgm:pt modelId="{10F8E38D-B283-824B-BB42-63E45FF74DA9}">
      <dgm:prSet phldrT="[Text]" custT="1"/>
      <dgm:spPr>
        <a:solidFill>
          <a:schemeClr val="bg1"/>
        </a:solidFill>
        <a:ln>
          <a:solidFill>
            <a:schemeClr val="tx1"/>
          </a:solidFill>
        </a:ln>
        <a:effectLst/>
      </dgm:spPr>
      <dgm:t>
        <a:bodyPr/>
        <a:lstStyle/>
        <a:p>
          <a:endParaRPr lang="en-US" sz="1200" dirty="0">
            <a:solidFill>
              <a:schemeClr val="tx1"/>
            </a:solidFill>
          </a:endParaRPr>
        </a:p>
      </dgm:t>
    </dgm:pt>
    <dgm:pt modelId="{E7105258-4FB8-FC45-B691-A00612A4A218}" type="parTrans" cxnId="{52FC1B0F-0D64-C542-9472-BDD61265C975}">
      <dgm:prSet/>
      <dgm:spPr/>
      <dgm:t>
        <a:bodyPr/>
        <a:lstStyle/>
        <a:p>
          <a:endParaRPr lang="en-US"/>
        </a:p>
      </dgm:t>
    </dgm:pt>
    <dgm:pt modelId="{8B7335AD-E8E3-B540-A78E-B15B18EA174D}" type="sibTrans" cxnId="{52FC1B0F-0D64-C542-9472-BDD61265C975}">
      <dgm:prSet/>
      <dgm:spPr/>
      <dgm:t>
        <a:bodyPr/>
        <a:lstStyle/>
        <a:p>
          <a:endParaRPr lang="en-US"/>
        </a:p>
      </dgm:t>
    </dgm:pt>
    <dgm:pt modelId="{5E5CA806-1D07-5F45-B976-8288ED4D0D28}" type="pres">
      <dgm:prSet presAssocID="{6B1B2AEF-22F4-AC48-8A93-AB0CB308BE29}" presName="Name0" presStyleCnt="0">
        <dgm:presLayoutVars>
          <dgm:dir/>
          <dgm:resizeHandles val="exact"/>
        </dgm:presLayoutVars>
      </dgm:prSet>
      <dgm:spPr/>
    </dgm:pt>
    <dgm:pt modelId="{E52473DA-8085-644E-A894-B9D49D220693}" type="pres">
      <dgm:prSet presAssocID="{3AD67424-697F-3C4E-AF06-C23AA73C6735}" presName="parTxOnly" presStyleLbl="node1" presStyleIdx="0" presStyleCnt="5">
        <dgm:presLayoutVars>
          <dgm:bulletEnabled val="1"/>
        </dgm:presLayoutVars>
      </dgm:prSet>
      <dgm:spPr/>
    </dgm:pt>
    <dgm:pt modelId="{293B8D6C-3AE8-FD4D-9E38-D46F2D15017B}" type="pres">
      <dgm:prSet presAssocID="{B660B384-A234-FF4B-953C-B968334A83B1}" presName="parSpace" presStyleCnt="0"/>
      <dgm:spPr/>
    </dgm:pt>
    <dgm:pt modelId="{9C4DA93F-6182-1C4F-B14A-DE5E65D63BCA}" type="pres">
      <dgm:prSet presAssocID="{4AEC236B-9451-FE45-8C5E-68D1AA342D88}" presName="parTxOnly" presStyleLbl="node1" presStyleIdx="1" presStyleCnt="5">
        <dgm:presLayoutVars>
          <dgm:bulletEnabled val="1"/>
        </dgm:presLayoutVars>
      </dgm:prSet>
      <dgm:spPr/>
    </dgm:pt>
    <dgm:pt modelId="{B53EC07B-4AB7-0C47-9190-7F61A4B97119}" type="pres">
      <dgm:prSet presAssocID="{41AD188D-17A6-8643-88D4-9938D158A470}" presName="parSpace" presStyleCnt="0"/>
      <dgm:spPr/>
    </dgm:pt>
    <dgm:pt modelId="{54E784E2-E136-2242-A4D6-7739730A0D5F}" type="pres">
      <dgm:prSet presAssocID="{15C0F98F-A1BA-E545-B3AC-C70E2FD60E30}" presName="parTxOnly" presStyleLbl="node1" presStyleIdx="2" presStyleCnt="5">
        <dgm:presLayoutVars>
          <dgm:bulletEnabled val="1"/>
        </dgm:presLayoutVars>
      </dgm:prSet>
      <dgm:spPr/>
    </dgm:pt>
    <dgm:pt modelId="{EB4F028F-6C69-DC4B-A30F-9B616CB88233}" type="pres">
      <dgm:prSet presAssocID="{41625998-06A4-3D44-A4C7-DAB70713663D}" presName="parSpace" presStyleCnt="0"/>
      <dgm:spPr/>
    </dgm:pt>
    <dgm:pt modelId="{9E113E60-D12D-7745-BF29-D52C962884CE}" type="pres">
      <dgm:prSet presAssocID="{7B63C8FB-3594-9F4C-AA26-6E34EF478988}" presName="parTxOnly" presStyleLbl="node1" presStyleIdx="3" presStyleCnt="5">
        <dgm:presLayoutVars>
          <dgm:bulletEnabled val="1"/>
        </dgm:presLayoutVars>
      </dgm:prSet>
      <dgm:spPr/>
    </dgm:pt>
    <dgm:pt modelId="{5E5369F1-0642-AA42-BCEC-EF0F2E94DA01}" type="pres">
      <dgm:prSet presAssocID="{6DCD0E73-6C12-2F49-ABA4-A94461CE8E33}" presName="parSpace" presStyleCnt="0"/>
      <dgm:spPr/>
    </dgm:pt>
    <dgm:pt modelId="{7BECD734-A12F-534A-89A0-5868FE57EAFC}" type="pres">
      <dgm:prSet presAssocID="{10F8E38D-B283-824B-BB42-63E45FF74DA9}" presName="parTxOnly" presStyleLbl="node1" presStyleIdx="4" presStyleCnt="5">
        <dgm:presLayoutVars>
          <dgm:bulletEnabled val="1"/>
        </dgm:presLayoutVars>
      </dgm:prSet>
      <dgm:spPr/>
    </dgm:pt>
  </dgm:ptLst>
  <dgm:cxnLst>
    <dgm:cxn modelId="{52FC1B0F-0D64-C542-9472-BDD61265C975}" srcId="{6B1B2AEF-22F4-AC48-8A93-AB0CB308BE29}" destId="{10F8E38D-B283-824B-BB42-63E45FF74DA9}" srcOrd="4" destOrd="0" parTransId="{E7105258-4FB8-FC45-B691-A00612A4A218}" sibTransId="{8B7335AD-E8E3-B540-A78E-B15B18EA174D}"/>
    <dgm:cxn modelId="{0428DC5D-881F-B742-9C29-23BD3B0CC45F}" srcId="{6B1B2AEF-22F4-AC48-8A93-AB0CB308BE29}" destId="{7B63C8FB-3594-9F4C-AA26-6E34EF478988}" srcOrd="3" destOrd="0" parTransId="{33C868A5-0974-2443-88E7-8E0EE4F8547E}" sibTransId="{6DCD0E73-6C12-2F49-ABA4-A94461CE8E33}"/>
    <dgm:cxn modelId="{7F94354C-E04A-5544-8FE1-FD3BE746746D}" type="presOf" srcId="{6B1B2AEF-22F4-AC48-8A93-AB0CB308BE29}" destId="{5E5CA806-1D07-5F45-B976-8288ED4D0D28}" srcOrd="0" destOrd="0" presId="urn:microsoft.com/office/officeart/2005/8/layout/hChevron3"/>
    <dgm:cxn modelId="{270A698C-79CC-BA4F-BA71-C01DD8069CDB}" srcId="{6B1B2AEF-22F4-AC48-8A93-AB0CB308BE29}" destId="{3AD67424-697F-3C4E-AF06-C23AA73C6735}" srcOrd="0" destOrd="0" parTransId="{94A1EA08-330E-1C4F-A5F6-B6D027255A25}" sibTransId="{B660B384-A234-FF4B-953C-B968334A83B1}"/>
    <dgm:cxn modelId="{735FF7A0-A1B2-2B48-B7AA-8B3F6CA7AA2B}" srcId="{6B1B2AEF-22F4-AC48-8A93-AB0CB308BE29}" destId="{4AEC236B-9451-FE45-8C5E-68D1AA342D88}" srcOrd="1" destOrd="0" parTransId="{AF267801-2239-F94A-B583-C7FB27956B7F}" sibTransId="{41AD188D-17A6-8643-88D4-9938D158A470}"/>
    <dgm:cxn modelId="{D3F422A9-425E-4F4F-96B5-6FB9C1BA8D16}" type="presOf" srcId="{4AEC236B-9451-FE45-8C5E-68D1AA342D88}" destId="{9C4DA93F-6182-1C4F-B14A-DE5E65D63BCA}" srcOrd="0" destOrd="0" presId="urn:microsoft.com/office/officeart/2005/8/layout/hChevron3"/>
    <dgm:cxn modelId="{FD6132B3-0C4F-2B48-B667-65D567E61EBD}" type="presOf" srcId="{10F8E38D-B283-824B-BB42-63E45FF74DA9}" destId="{7BECD734-A12F-534A-89A0-5868FE57EAFC}" srcOrd="0" destOrd="0" presId="urn:microsoft.com/office/officeart/2005/8/layout/hChevron3"/>
    <dgm:cxn modelId="{720A1BBF-047F-0348-9D55-0A32F3F60582}" type="presOf" srcId="{3AD67424-697F-3C4E-AF06-C23AA73C6735}" destId="{E52473DA-8085-644E-A894-B9D49D220693}" srcOrd="0" destOrd="0" presId="urn:microsoft.com/office/officeart/2005/8/layout/hChevron3"/>
    <dgm:cxn modelId="{92E924C8-0CBC-634B-B099-586E648C0CA5}" type="presOf" srcId="{7B63C8FB-3594-9F4C-AA26-6E34EF478988}" destId="{9E113E60-D12D-7745-BF29-D52C962884CE}" srcOrd="0" destOrd="0" presId="urn:microsoft.com/office/officeart/2005/8/layout/hChevron3"/>
    <dgm:cxn modelId="{BEB83BD2-EE56-7C4A-A349-4705B6C30360}" type="presOf" srcId="{15C0F98F-A1BA-E545-B3AC-C70E2FD60E30}" destId="{54E784E2-E136-2242-A4D6-7739730A0D5F}" srcOrd="0" destOrd="0" presId="urn:microsoft.com/office/officeart/2005/8/layout/hChevron3"/>
    <dgm:cxn modelId="{E57464E3-C512-A942-9482-554D96FBAF65}" srcId="{6B1B2AEF-22F4-AC48-8A93-AB0CB308BE29}" destId="{15C0F98F-A1BA-E545-B3AC-C70E2FD60E30}" srcOrd="2" destOrd="0" parTransId="{F34FC41A-5477-8F43-BFA0-1C6486C8F3D7}" sibTransId="{41625998-06A4-3D44-A4C7-DAB70713663D}"/>
    <dgm:cxn modelId="{D6C0CB70-8B5A-1E4A-96BB-0CE4E7CE80AF}" type="presParOf" srcId="{5E5CA806-1D07-5F45-B976-8288ED4D0D28}" destId="{E52473DA-8085-644E-A894-B9D49D220693}" srcOrd="0" destOrd="0" presId="urn:microsoft.com/office/officeart/2005/8/layout/hChevron3"/>
    <dgm:cxn modelId="{38C276B4-F609-B542-B3A8-07183C545563}" type="presParOf" srcId="{5E5CA806-1D07-5F45-B976-8288ED4D0D28}" destId="{293B8D6C-3AE8-FD4D-9E38-D46F2D15017B}" srcOrd="1" destOrd="0" presId="urn:microsoft.com/office/officeart/2005/8/layout/hChevron3"/>
    <dgm:cxn modelId="{36D8397D-7F3D-A946-818B-3624B2CAB1E4}" type="presParOf" srcId="{5E5CA806-1D07-5F45-B976-8288ED4D0D28}" destId="{9C4DA93F-6182-1C4F-B14A-DE5E65D63BCA}" srcOrd="2" destOrd="0" presId="urn:microsoft.com/office/officeart/2005/8/layout/hChevron3"/>
    <dgm:cxn modelId="{ABB0E86D-FB82-7A43-BD11-24AF9C4E2513}" type="presParOf" srcId="{5E5CA806-1D07-5F45-B976-8288ED4D0D28}" destId="{B53EC07B-4AB7-0C47-9190-7F61A4B97119}" srcOrd="3" destOrd="0" presId="urn:microsoft.com/office/officeart/2005/8/layout/hChevron3"/>
    <dgm:cxn modelId="{C84EC194-6256-9047-BCEB-73F8E12FC36A}" type="presParOf" srcId="{5E5CA806-1D07-5F45-B976-8288ED4D0D28}" destId="{54E784E2-E136-2242-A4D6-7739730A0D5F}" srcOrd="4" destOrd="0" presId="urn:microsoft.com/office/officeart/2005/8/layout/hChevron3"/>
    <dgm:cxn modelId="{C1296C81-6F1B-9A4D-9152-3D1BF063A281}" type="presParOf" srcId="{5E5CA806-1D07-5F45-B976-8288ED4D0D28}" destId="{EB4F028F-6C69-DC4B-A30F-9B616CB88233}" srcOrd="5" destOrd="0" presId="urn:microsoft.com/office/officeart/2005/8/layout/hChevron3"/>
    <dgm:cxn modelId="{B0788C3E-45CD-6943-A209-86432C87706D}" type="presParOf" srcId="{5E5CA806-1D07-5F45-B976-8288ED4D0D28}" destId="{9E113E60-D12D-7745-BF29-D52C962884CE}" srcOrd="6" destOrd="0" presId="urn:microsoft.com/office/officeart/2005/8/layout/hChevron3"/>
    <dgm:cxn modelId="{1DFB2CC9-7DF0-1049-AC3A-E8020EF4A35C}" type="presParOf" srcId="{5E5CA806-1D07-5F45-B976-8288ED4D0D28}" destId="{5E5369F1-0642-AA42-BCEC-EF0F2E94DA01}" srcOrd="7" destOrd="0" presId="urn:microsoft.com/office/officeart/2005/8/layout/hChevron3"/>
    <dgm:cxn modelId="{E0E89834-5CDF-954D-86BE-873E218171EF}" type="presParOf" srcId="{5E5CA806-1D07-5F45-B976-8288ED4D0D28}" destId="{7BECD734-A12F-534A-89A0-5868FE57EAFC}"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08C361-B4CF-404D-BB38-3B4F75576CFF}"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8C085967-9827-B34F-96B1-742788CE1928}">
      <dgm:prSet phldrT="[Text]" phldr="1" custT="1"/>
      <dgm:spPr>
        <a:noFill/>
        <a:ln>
          <a:solidFill>
            <a:schemeClr val="tx1"/>
          </a:solidFill>
        </a:ln>
        <a:effectLst/>
      </dgm:spPr>
      <dgm:t>
        <a:bodyPr/>
        <a:lstStyle/>
        <a:p>
          <a:endParaRPr lang="en-US" sz="1200">
            <a:solidFill>
              <a:srgbClr val="000000"/>
            </a:solidFill>
          </a:endParaRPr>
        </a:p>
      </dgm:t>
    </dgm:pt>
    <dgm:pt modelId="{79F9C550-1915-8542-B17A-5A1D69DFB06B}" type="parTrans" cxnId="{C5EB53A4-A11E-3B40-B53F-20E4437503EC}">
      <dgm:prSet/>
      <dgm:spPr/>
      <dgm:t>
        <a:bodyPr/>
        <a:lstStyle/>
        <a:p>
          <a:endParaRPr lang="en-US"/>
        </a:p>
      </dgm:t>
    </dgm:pt>
    <dgm:pt modelId="{E2547A9D-F255-684C-8EFC-B92C6E66972D}" type="sibTrans" cxnId="{C5EB53A4-A11E-3B40-B53F-20E4437503EC}">
      <dgm:prSet/>
      <dgm:spPr/>
      <dgm:t>
        <a:bodyPr/>
        <a:lstStyle/>
        <a:p>
          <a:endParaRPr lang="en-US"/>
        </a:p>
      </dgm:t>
    </dgm:pt>
    <dgm:pt modelId="{7710A7D6-C186-924B-8456-0789410DDBD4}" type="asst">
      <dgm:prSet phldrT="[Text]" phldr="1" custT="1"/>
      <dgm:spPr>
        <a:noFill/>
        <a:ln>
          <a:solidFill>
            <a:schemeClr val="tx1"/>
          </a:solidFill>
        </a:ln>
        <a:effectLst/>
      </dgm:spPr>
      <dgm:t>
        <a:bodyPr/>
        <a:lstStyle/>
        <a:p>
          <a:endParaRPr lang="en-US" sz="1200">
            <a:solidFill>
              <a:srgbClr val="000000"/>
            </a:solidFill>
          </a:endParaRPr>
        </a:p>
      </dgm:t>
    </dgm:pt>
    <dgm:pt modelId="{6E117E03-A398-2B43-857C-3FF5F09B5D6F}" type="parTrans" cxnId="{4896498C-97E6-0D48-95CF-C57361C4E7BA}">
      <dgm:prSet/>
      <dgm:spPr>
        <a:noFill/>
        <a:ln>
          <a:solidFill>
            <a:schemeClr val="tx1"/>
          </a:solidFill>
        </a:ln>
        <a:effectLst/>
      </dgm:spPr>
      <dgm:t>
        <a:bodyPr/>
        <a:lstStyle/>
        <a:p>
          <a:endParaRPr lang="en-US" sz="1200">
            <a:solidFill>
              <a:srgbClr val="000000"/>
            </a:solidFill>
          </a:endParaRPr>
        </a:p>
      </dgm:t>
    </dgm:pt>
    <dgm:pt modelId="{1EBE28BA-1005-E14E-97ED-8309F4291CF9}" type="sibTrans" cxnId="{4896498C-97E6-0D48-95CF-C57361C4E7BA}">
      <dgm:prSet/>
      <dgm:spPr/>
      <dgm:t>
        <a:bodyPr/>
        <a:lstStyle/>
        <a:p>
          <a:endParaRPr lang="en-US"/>
        </a:p>
      </dgm:t>
    </dgm:pt>
    <dgm:pt modelId="{572DE120-A8A1-1740-9C27-1177C4DE1700}">
      <dgm:prSet phldrT="[Text]" phldr="1" custT="1"/>
      <dgm:spPr>
        <a:noFill/>
        <a:ln>
          <a:solidFill>
            <a:schemeClr val="tx1"/>
          </a:solidFill>
        </a:ln>
        <a:effectLst/>
      </dgm:spPr>
      <dgm:t>
        <a:bodyPr/>
        <a:lstStyle/>
        <a:p>
          <a:endParaRPr lang="en-US" sz="1200">
            <a:solidFill>
              <a:srgbClr val="000000"/>
            </a:solidFill>
          </a:endParaRPr>
        </a:p>
      </dgm:t>
    </dgm:pt>
    <dgm:pt modelId="{0946DCE2-095B-3342-82A4-7694972CD3BE}" type="parTrans" cxnId="{46B3B91F-A7C8-804F-9B24-B93040CF2016}">
      <dgm:prSet/>
      <dgm:spPr>
        <a:noFill/>
        <a:ln>
          <a:solidFill>
            <a:schemeClr val="tx1"/>
          </a:solidFill>
        </a:ln>
        <a:effectLst/>
      </dgm:spPr>
      <dgm:t>
        <a:bodyPr/>
        <a:lstStyle/>
        <a:p>
          <a:endParaRPr lang="en-US" sz="1200">
            <a:solidFill>
              <a:srgbClr val="000000"/>
            </a:solidFill>
          </a:endParaRPr>
        </a:p>
      </dgm:t>
    </dgm:pt>
    <dgm:pt modelId="{07F0D008-ADF9-AE47-982B-749FFD15F1EF}" type="sibTrans" cxnId="{46B3B91F-A7C8-804F-9B24-B93040CF2016}">
      <dgm:prSet/>
      <dgm:spPr/>
      <dgm:t>
        <a:bodyPr/>
        <a:lstStyle/>
        <a:p>
          <a:endParaRPr lang="en-US"/>
        </a:p>
      </dgm:t>
    </dgm:pt>
    <dgm:pt modelId="{8FAD22AF-F4E7-3F43-B77F-F70B1BC044C4}">
      <dgm:prSet phldrT="[Text]" phldr="1" custT="1"/>
      <dgm:spPr>
        <a:noFill/>
        <a:ln>
          <a:solidFill>
            <a:schemeClr val="tx1"/>
          </a:solidFill>
        </a:ln>
        <a:effectLst/>
      </dgm:spPr>
      <dgm:t>
        <a:bodyPr/>
        <a:lstStyle/>
        <a:p>
          <a:endParaRPr lang="en-US" sz="1200">
            <a:solidFill>
              <a:srgbClr val="000000"/>
            </a:solidFill>
          </a:endParaRPr>
        </a:p>
      </dgm:t>
    </dgm:pt>
    <dgm:pt modelId="{E6603431-05C0-DF48-8E44-4707DC3CA3D6}" type="parTrans" cxnId="{4265CA14-4C87-FE4A-B249-37F017032084}">
      <dgm:prSet/>
      <dgm:spPr>
        <a:noFill/>
        <a:ln>
          <a:solidFill>
            <a:schemeClr val="tx1"/>
          </a:solidFill>
        </a:ln>
        <a:effectLst/>
      </dgm:spPr>
      <dgm:t>
        <a:bodyPr/>
        <a:lstStyle/>
        <a:p>
          <a:endParaRPr lang="en-US" sz="1200">
            <a:solidFill>
              <a:srgbClr val="000000"/>
            </a:solidFill>
          </a:endParaRPr>
        </a:p>
      </dgm:t>
    </dgm:pt>
    <dgm:pt modelId="{A78ACCE0-C1AF-D843-BDE2-57D5DE1192D8}" type="sibTrans" cxnId="{4265CA14-4C87-FE4A-B249-37F017032084}">
      <dgm:prSet/>
      <dgm:spPr/>
      <dgm:t>
        <a:bodyPr/>
        <a:lstStyle/>
        <a:p>
          <a:endParaRPr lang="en-US"/>
        </a:p>
      </dgm:t>
    </dgm:pt>
    <dgm:pt modelId="{F2170741-E83F-6340-932A-88A2AD61F779}">
      <dgm:prSet phldrT="[Text]" phldr="1" custT="1"/>
      <dgm:spPr>
        <a:noFill/>
        <a:ln>
          <a:solidFill>
            <a:schemeClr val="tx1"/>
          </a:solidFill>
        </a:ln>
        <a:effectLst/>
      </dgm:spPr>
      <dgm:t>
        <a:bodyPr/>
        <a:lstStyle/>
        <a:p>
          <a:endParaRPr lang="en-US" sz="1200">
            <a:solidFill>
              <a:srgbClr val="000000"/>
            </a:solidFill>
          </a:endParaRPr>
        </a:p>
      </dgm:t>
    </dgm:pt>
    <dgm:pt modelId="{9125E39D-C211-2245-BC27-5F201B6A5A54}" type="parTrans" cxnId="{19342F88-F67D-7347-9B3B-CC31F51B0F36}">
      <dgm:prSet/>
      <dgm:spPr>
        <a:noFill/>
        <a:ln>
          <a:solidFill>
            <a:schemeClr val="tx1"/>
          </a:solidFill>
        </a:ln>
        <a:effectLst/>
      </dgm:spPr>
      <dgm:t>
        <a:bodyPr/>
        <a:lstStyle/>
        <a:p>
          <a:endParaRPr lang="en-US" sz="1200">
            <a:solidFill>
              <a:srgbClr val="000000"/>
            </a:solidFill>
          </a:endParaRPr>
        </a:p>
      </dgm:t>
    </dgm:pt>
    <dgm:pt modelId="{A4DD137D-EB1A-BA46-A953-A160F02A5AE2}" type="sibTrans" cxnId="{19342F88-F67D-7347-9B3B-CC31F51B0F36}">
      <dgm:prSet/>
      <dgm:spPr/>
      <dgm:t>
        <a:bodyPr/>
        <a:lstStyle/>
        <a:p>
          <a:endParaRPr lang="en-US"/>
        </a:p>
      </dgm:t>
    </dgm:pt>
    <dgm:pt modelId="{F7F291BC-CE91-934A-97FF-3BB859F3FB5F}" type="pres">
      <dgm:prSet presAssocID="{0A08C361-B4CF-404D-BB38-3B4F75576CFF}" presName="hierChild1" presStyleCnt="0">
        <dgm:presLayoutVars>
          <dgm:orgChart val="1"/>
          <dgm:chPref val="1"/>
          <dgm:dir/>
          <dgm:animOne val="branch"/>
          <dgm:animLvl val="lvl"/>
          <dgm:resizeHandles/>
        </dgm:presLayoutVars>
      </dgm:prSet>
      <dgm:spPr/>
    </dgm:pt>
    <dgm:pt modelId="{F3694FC0-4E4F-3A4A-8B6D-EF8B504085AC}" type="pres">
      <dgm:prSet presAssocID="{8C085967-9827-B34F-96B1-742788CE1928}" presName="hierRoot1" presStyleCnt="0">
        <dgm:presLayoutVars>
          <dgm:hierBranch val="init"/>
        </dgm:presLayoutVars>
      </dgm:prSet>
      <dgm:spPr/>
    </dgm:pt>
    <dgm:pt modelId="{D8D818D7-F645-644B-B25F-597D57426BF2}" type="pres">
      <dgm:prSet presAssocID="{8C085967-9827-B34F-96B1-742788CE1928}" presName="rootComposite1" presStyleCnt="0"/>
      <dgm:spPr/>
    </dgm:pt>
    <dgm:pt modelId="{810FE17A-50B7-AA46-B1EC-02BB75C9B45B}" type="pres">
      <dgm:prSet presAssocID="{8C085967-9827-B34F-96B1-742788CE1928}" presName="rootText1" presStyleLbl="node0" presStyleIdx="0" presStyleCnt="1">
        <dgm:presLayoutVars>
          <dgm:chPref val="3"/>
        </dgm:presLayoutVars>
      </dgm:prSet>
      <dgm:spPr/>
    </dgm:pt>
    <dgm:pt modelId="{CABF4305-2481-7F47-914A-C0415FEE7374}" type="pres">
      <dgm:prSet presAssocID="{8C085967-9827-B34F-96B1-742788CE1928}" presName="rootConnector1" presStyleLbl="node1" presStyleIdx="0" presStyleCnt="0"/>
      <dgm:spPr/>
    </dgm:pt>
    <dgm:pt modelId="{FD01C3E5-8EDA-C043-A3D2-08843410994D}" type="pres">
      <dgm:prSet presAssocID="{8C085967-9827-B34F-96B1-742788CE1928}" presName="hierChild2" presStyleCnt="0"/>
      <dgm:spPr/>
    </dgm:pt>
    <dgm:pt modelId="{2B35AF98-CA69-6449-BB03-14818CB39344}" type="pres">
      <dgm:prSet presAssocID="{0946DCE2-095B-3342-82A4-7694972CD3BE}" presName="Name37" presStyleLbl="parChTrans1D2" presStyleIdx="0" presStyleCnt="4"/>
      <dgm:spPr/>
    </dgm:pt>
    <dgm:pt modelId="{4A85A7A4-878F-4D48-B723-DF21F762144C}" type="pres">
      <dgm:prSet presAssocID="{572DE120-A8A1-1740-9C27-1177C4DE1700}" presName="hierRoot2" presStyleCnt="0">
        <dgm:presLayoutVars>
          <dgm:hierBranch val="init"/>
        </dgm:presLayoutVars>
      </dgm:prSet>
      <dgm:spPr/>
    </dgm:pt>
    <dgm:pt modelId="{2B73DD80-AFEC-624F-A083-95791FA605AB}" type="pres">
      <dgm:prSet presAssocID="{572DE120-A8A1-1740-9C27-1177C4DE1700}" presName="rootComposite" presStyleCnt="0"/>
      <dgm:spPr/>
    </dgm:pt>
    <dgm:pt modelId="{506C5B63-8386-E340-9EC9-5EC5F0676D36}" type="pres">
      <dgm:prSet presAssocID="{572DE120-A8A1-1740-9C27-1177C4DE1700}" presName="rootText" presStyleLbl="node2" presStyleIdx="0" presStyleCnt="3">
        <dgm:presLayoutVars>
          <dgm:chPref val="3"/>
        </dgm:presLayoutVars>
      </dgm:prSet>
      <dgm:spPr/>
    </dgm:pt>
    <dgm:pt modelId="{C1F98742-B647-FD4B-B912-85822FFD842D}" type="pres">
      <dgm:prSet presAssocID="{572DE120-A8A1-1740-9C27-1177C4DE1700}" presName="rootConnector" presStyleLbl="node2" presStyleIdx="0" presStyleCnt="3"/>
      <dgm:spPr/>
    </dgm:pt>
    <dgm:pt modelId="{BDE592F6-4E44-DD45-A8D2-D60E4C3715CE}" type="pres">
      <dgm:prSet presAssocID="{572DE120-A8A1-1740-9C27-1177C4DE1700}" presName="hierChild4" presStyleCnt="0"/>
      <dgm:spPr/>
    </dgm:pt>
    <dgm:pt modelId="{F71BF264-3777-DB46-9CAC-7E1C94AE70AD}" type="pres">
      <dgm:prSet presAssocID="{572DE120-A8A1-1740-9C27-1177C4DE1700}" presName="hierChild5" presStyleCnt="0"/>
      <dgm:spPr/>
    </dgm:pt>
    <dgm:pt modelId="{A5CCF023-0456-D344-B31E-3AA31BA0A66C}" type="pres">
      <dgm:prSet presAssocID="{E6603431-05C0-DF48-8E44-4707DC3CA3D6}" presName="Name37" presStyleLbl="parChTrans1D2" presStyleIdx="1" presStyleCnt="4"/>
      <dgm:spPr/>
    </dgm:pt>
    <dgm:pt modelId="{C33B69AB-5874-3B4C-B4C5-AE83B20DB5AD}" type="pres">
      <dgm:prSet presAssocID="{8FAD22AF-F4E7-3F43-B77F-F70B1BC044C4}" presName="hierRoot2" presStyleCnt="0">
        <dgm:presLayoutVars>
          <dgm:hierBranch val="init"/>
        </dgm:presLayoutVars>
      </dgm:prSet>
      <dgm:spPr/>
    </dgm:pt>
    <dgm:pt modelId="{601100A1-5C22-CD42-A312-A352AB8DA8C0}" type="pres">
      <dgm:prSet presAssocID="{8FAD22AF-F4E7-3F43-B77F-F70B1BC044C4}" presName="rootComposite" presStyleCnt="0"/>
      <dgm:spPr/>
    </dgm:pt>
    <dgm:pt modelId="{3483DF83-F507-924B-A253-F5A6A9427780}" type="pres">
      <dgm:prSet presAssocID="{8FAD22AF-F4E7-3F43-B77F-F70B1BC044C4}" presName="rootText" presStyleLbl="node2" presStyleIdx="1" presStyleCnt="3">
        <dgm:presLayoutVars>
          <dgm:chPref val="3"/>
        </dgm:presLayoutVars>
      </dgm:prSet>
      <dgm:spPr/>
    </dgm:pt>
    <dgm:pt modelId="{8209222E-776C-0742-AC23-4442BD7BE7B2}" type="pres">
      <dgm:prSet presAssocID="{8FAD22AF-F4E7-3F43-B77F-F70B1BC044C4}" presName="rootConnector" presStyleLbl="node2" presStyleIdx="1" presStyleCnt="3"/>
      <dgm:spPr/>
    </dgm:pt>
    <dgm:pt modelId="{394EDB69-7C03-F24D-9864-F5A6AE587BD2}" type="pres">
      <dgm:prSet presAssocID="{8FAD22AF-F4E7-3F43-B77F-F70B1BC044C4}" presName="hierChild4" presStyleCnt="0"/>
      <dgm:spPr/>
    </dgm:pt>
    <dgm:pt modelId="{04A887F6-938E-3049-BC38-6A4E1E191E48}" type="pres">
      <dgm:prSet presAssocID="{8FAD22AF-F4E7-3F43-B77F-F70B1BC044C4}" presName="hierChild5" presStyleCnt="0"/>
      <dgm:spPr/>
    </dgm:pt>
    <dgm:pt modelId="{402389F5-B6C9-9744-AF0F-1C411FA1D30C}" type="pres">
      <dgm:prSet presAssocID="{9125E39D-C211-2245-BC27-5F201B6A5A54}" presName="Name37" presStyleLbl="parChTrans1D2" presStyleIdx="2" presStyleCnt="4"/>
      <dgm:spPr/>
    </dgm:pt>
    <dgm:pt modelId="{2B1418E8-6F9C-B94C-A147-36D80B07B717}" type="pres">
      <dgm:prSet presAssocID="{F2170741-E83F-6340-932A-88A2AD61F779}" presName="hierRoot2" presStyleCnt="0">
        <dgm:presLayoutVars>
          <dgm:hierBranch val="init"/>
        </dgm:presLayoutVars>
      </dgm:prSet>
      <dgm:spPr/>
    </dgm:pt>
    <dgm:pt modelId="{5020FC1F-51A8-4A47-9EDD-352F68968772}" type="pres">
      <dgm:prSet presAssocID="{F2170741-E83F-6340-932A-88A2AD61F779}" presName="rootComposite" presStyleCnt="0"/>
      <dgm:spPr/>
    </dgm:pt>
    <dgm:pt modelId="{CED6488E-A253-2B4E-892B-FE611708DF7A}" type="pres">
      <dgm:prSet presAssocID="{F2170741-E83F-6340-932A-88A2AD61F779}" presName="rootText" presStyleLbl="node2" presStyleIdx="2" presStyleCnt="3">
        <dgm:presLayoutVars>
          <dgm:chPref val="3"/>
        </dgm:presLayoutVars>
      </dgm:prSet>
      <dgm:spPr/>
    </dgm:pt>
    <dgm:pt modelId="{041D4F14-E87A-794C-B6D9-4EE3737E6D2F}" type="pres">
      <dgm:prSet presAssocID="{F2170741-E83F-6340-932A-88A2AD61F779}" presName="rootConnector" presStyleLbl="node2" presStyleIdx="2" presStyleCnt="3"/>
      <dgm:spPr/>
    </dgm:pt>
    <dgm:pt modelId="{AC9E9DBB-67D1-7245-87A3-9F4B3A779766}" type="pres">
      <dgm:prSet presAssocID="{F2170741-E83F-6340-932A-88A2AD61F779}" presName="hierChild4" presStyleCnt="0"/>
      <dgm:spPr/>
    </dgm:pt>
    <dgm:pt modelId="{5938D213-4066-1042-B47B-5382AAADA90D}" type="pres">
      <dgm:prSet presAssocID="{F2170741-E83F-6340-932A-88A2AD61F779}" presName="hierChild5" presStyleCnt="0"/>
      <dgm:spPr/>
    </dgm:pt>
    <dgm:pt modelId="{B5A14F15-049E-4A44-A532-C9BE4595EFAB}" type="pres">
      <dgm:prSet presAssocID="{8C085967-9827-B34F-96B1-742788CE1928}" presName="hierChild3" presStyleCnt="0"/>
      <dgm:spPr/>
    </dgm:pt>
    <dgm:pt modelId="{81776FF9-8177-A944-83A6-CC372838FF17}" type="pres">
      <dgm:prSet presAssocID="{6E117E03-A398-2B43-857C-3FF5F09B5D6F}" presName="Name111" presStyleLbl="parChTrans1D2" presStyleIdx="3" presStyleCnt="4"/>
      <dgm:spPr/>
    </dgm:pt>
    <dgm:pt modelId="{7A2D4332-418B-E845-8D2A-91DDC55DE4CB}" type="pres">
      <dgm:prSet presAssocID="{7710A7D6-C186-924B-8456-0789410DDBD4}" presName="hierRoot3" presStyleCnt="0">
        <dgm:presLayoutVars>
          <dgm:hierBranch val="init"/>
        </dgm:presLayoutVars>
      </dgm:prSet>
      <dgm:spPr/>
    </dgm:pt>
    <dgm:pt modelId="{9D297A30-E139-8647-942E-A6359D778EDA}" type="pres">
      <dgm:prSet presAssocID="{7710A7D6-C186-924B-8456-0789410DDBD4}" presName="rootComposite3" presStyleCnt="0"/>
      <dgm:spPr/>
    </dgm:pt>
    <dgm:pt modelId="{C8BA59EF-5934-C14C-8F95-FF8F0C3C9769}" type="pres">
      <dgm:prSet presAssocID="{7710A7D6-C186-924B-8456-0789410DDBD4}" presName="rootText3" presStyleLbl="asst1" presStyleIdx="0" presStyleCnt="1">
        <dgm:presLayoutVars>
          <dgm:chPref val="3"/>
        </dgm:presLayoutVars>
      </dgm:prSet>
      <dgm:spPr/>
    </dgm:pt>
    <dgm:pt modelId="{8E06636F-38CA-DD47-AE91-87AFE6D35276}" type="pres">
      <dgm:prSet presAssocID="{7710A7D6-C186-924B-8456-0789410DDBD4}" presName="rootConnector3" presStyleLbl="asst1" presStyleIdx="0" presStyleCnt="1"/>
      <dgm:spPr/>
    </dgm:pt>
    <dgm:pt modelId="{A3FE6AC7-8DD7-164C-A726-1C0C8C4B0628}" type="pres">
      <dgm:prSet presAssocID="{7710A7D6-C186-924B-8456-0789410DDBD4}" presName="hierChild6" presStyleCnt="0"/>
      <dgm:spPr/>
    </dgm:pt>
    <dgm:pt modelId="{F9B1ADFC-67A2-0A41-BF65-187B87C1DD32}" type="pres">
      <dgm:prSet presAssocID="{7710A7D6-C186-924B-8456-0789410DDBD4}" presName="hierChild7" presStyleCnt="0"/>
      <dgm:spPr/>
    </dgm:pt>
  </dgm:ptLst>
  <dgm:cxnLst>
    <dgm:cxn modelId="{B9AB1109-A918-DA4D-A2A9-E00B74A06298}" type="presOf" srcId="{0946DCE2-095B-3342-82A4-7694972CD3BE}" destId="{2B35AF98-CA69-6449-BB03-14818CB39344}" srcOrd="0" destOrd="0" presId="urn:microsoft.com/office/officeart/2005/8/layout/orgChart1"/>
    <dgm:cxn modelId="{4265CA14-4C87-FE4A-B249-37F017032084}" srcId="{8C085967-9827-B34F-96B1-742788CE1928}" destId="{8FAD22AF-F4E7-3F43-B77F-F70B1BC044C4}" srcOrd="2" destOrd="0" parTransId="{E6603431-05C0-DF48-8E44-4707DC3CA3D6}" sibTransId="{A78ACCE0-C1AF-D843-BDE2-57D5DE1192D8}"/>
    <dgm:cxn modelId="{AA7BB117-CD21-7546-9BA6-FC2E2981B7B9}" type="presOf" srcId="{8C085967-9827-B34F-96B1-742788CE1928}" destId="{CABF4305-2481-7F47-914A-C0415FEE7374}" srcOrd="1" destOrd="0" presId="urn:microsoft.com/office/officeart/2005/8/layout/orgChart1"/>
    <dgm:cxn modelId="{45E26118-68E2-C64B-9C23-09B464F9F192}" type="presOf" srcId="{9125E39D-C211-2245-BC27-5F201B6A5A54}" destId="{402389F5-B6C9-9744-AF0F-1C411FA1D30C}" srcOrd="0" destOrd="0" presId="urn:microsoft.com/office/officeart/2005/8/layout/orgChart1"/>
    <dgm:cxn modelId="{768F881B-FE42-B44B-881D-FC2E6D86DCB6}" type="presOf" srcId="{7710A7D6-C186-924B-8456-0789410DDBD4}" destId="{8E06636F-38CA-DD47-AE91-87AFE6D35276}" srcOrd="1" destOrd="0" presId="urn:microsoft.com/office/officeart/2005/8/layout/orgChart1"/>
    <dgm:cxn modelId="{46B3B91F-A7C8-804F-9B24-B93040CF2016}" srcId="{8C085967-9827-B34F-96B1-742788CE1928}" destId="{572DE120-A8A1-1740-9C27-1177C4DE1700}" srcOrd="1" destOrd="0" parTransId="{0946DCE2-095B-3342-82A4-7694972CD3BE}" sibTransId="{07F0D008-ADF9-AE47-982B-749FFD15F1EF}"/>
    <dgm:cxn modelId="{E23B4D21-AF37-B441-B85F-7210C0E5290B}" type="presOf" srcId="{572DE120-A8A1-1740-9C27-1177C4DE1700}" destId="{C1F98742-B647-FD4B-B912-85822FFD842D}" srcOrd="1" destOrd="0" presId="urn:microsoft.com/office/officeart/2005/8/layout/orgChart1"/>
    <dgm:cxn modelId="{33E73223-0301-2F49-9011-9F8F86502C48}" type="presOf" srcId="{0A08C361-B4CF-404D-BB38-3B4F75576CFF}" destId="{F7F291BC-CE91-934A-97FF-3BB859F3FB5F}" srcOrd="0" destOrd="0" presId="urn:microsoft.com/office/officeart/2005/8/layout/orgChart1"/>
    <dgm:cxn modelId="{77B37227-2330-344D-8B03-E4CE0E928CA9}" type="presOf" srcId="{8FAD22AF-F4E7-3F43-B77F-F70B1BC044C4}" destId="{8209222E-776C-0742-AC23-4442BD7BE7B2}" srcOrd="1" destOrd="0" presId="urn:microsoft.com/office/officeart/2005/8/layout/orgChart1"/>
    <dgm:cxn modelId="{EBD6F52A-1D53-674A-A58F-20A53808C648}" type="presOf" srcId="{F2170741-E83F-6340-932A-88A2AD61F779}" destId="{041D4F14-E87A-794C-B6D9-4EE3737E6D2F}" srcOrd="1" destOrd="0" presId="urn:microsoft.com/office/officeart/2005/8/layout/orgChart1"/>
    <dgm:cxn modelId="{EBE5C030-8EF8-DC4D-8CBB-CBE002836938}" type="presOf" srcId="{E6603431-05C0-DF48-8E44-4707DC3CA3D6}" destId="{A5CCF023-0456-D344-B31E-3AA31BA0A66C}" srcOrd="0" destOrd="0" presId="urn:microsoft.com/office/officeart/2005/8/layout/orgChart1"/>
    <dgm:cxn modelId="{DEA23D44-B0D6-3145-AAD3-52FE72FD189F}" type="presOf" srcId="{F2170741-E83F-6340-932A-88A2AD61F779}" destId="{CED6488E-A253-2B4E-892B-FE611708DF7A}" srcOrd="0" destOrd="0" presId="urn:microsoft.com/office/officeart/2005/8/layout/orgChart1"/>
    <dgm:cxn modelId="{30942147-D42F-C047-BE26-ACFB3C0867E8}" type="presOf" srcId="{7710A7D6-C186-924B-8456-0789410DDBD4}" destId="{C8BA59EF-5934-C14C-8F95-FF8F0C3C9769}" srcOrd="0" destOrd="0" presId="urn:microsoft.com/office/officeart/2005/8/layout/orgChart1"/>
    <dgm:cxn modelId="{7AB0DC73-39FE-8740-A801-7A9803743678}" type="presOf" srcId="{8C085967-9827-B34F-96B1-742788CE1928}" destId="{810FE17A-50B7-AA46-B1EC-02BB75C9B45B}" srcOrd="0" destOrd="0" presId="urn:microsoft.com/office/officeart/2005/8/layout/orgChart1"/>
    <dgm:cxn modelId="{19342F88-F67D-7347-9B3B-CC31F51B0F36}" srcId="{8C085967-9827-B34F-96B1-742788CE1928}" destId="{F2170741-E83F-6340-932A-88A2AD61F779}" srcOrd="3" destOrd="0" parTransId="{9125E39D-C211-2245-BC27-5F201B6A5A54}" sibTransId="{A4DD137D-EB1A-BA46-A953-A160F02A5AE2}"/>
    <dgm:cxn modelId="{4896498C-97E6-0D48-95CF-C57361C4E7BA}" srcId="{8C085967-9827-B34F-96B1-742788CE1928}" destId="{7710A7D6-C186-924B-8456-0789410DDBD4}" srcOrd="0" destOrd="0" parTransId="{6E117E03-A398-2B43-857C-3FF5F09B5D6F}" sibTransId="{1EBE28BA-1005-E14E-97ED-8309F4291CF9}"/>
    <dgm:cxn modelId="{C5EB53A4-A11E-3B40-B53F-20E4437503EC}" srcId="{0A08C361-B4CF-404D-BB38-3B4F75576CFF}" destId="{8C085967-9827-B34F-96B1-742788CE1928}" srcOrd="0" destOrd="0" parTransId="{79F9C550-1915-8542-B17A-5A1D69DFB06B}" sibTransId="{E2547A9D-F255-684C-8EFC-B92C6E66972D}"/>
    <dgm:cxn modelId="{A744F8B1-C904-BF46-8A4E-3EEC3F32154F}" type="presOf" srcId="{6E117E03-A398-2B43-857C-3FF5F09B5D6F}" destId="{81776FF9-8177-A944-83A6-CC372838FF17}" srcOrd="0" destOrd="0" presId="urn:microsoft.com/office/officeart/2005/8/layout/orgChart1"/>
    <dgm:cxn modelId="{2D121FB3-84EF-1043-AF3F-F026BBCF0551}" type="presOf" srcId="{572DE120-A8A1-1740-9C27-1177C4DE1700}" destId="{506C5B63-8386-E340-9EC9-5EC5F0676D36}" srcOrd="0" destOrd="0" presId="urn:microsoft.com/office/officeart/2005/8/layout/orgChart1"/>
    <dgm:cxn modelId="{800744CE-EF0E-BC42-8DA0-7DC16D296DA2}" type="presOf" srcId="{8FAD22AF-F4E7-3F43-B77F-F70B1BC044C4}" destId="{3483DF83-F507-924B-A253-F5A6A9427780}" srcOrd="0" destOrd="0" presId="urn:microsoft.com/office/officeart/2005/8/layout/orgChart1"/>
    <dgm:cxn modelId="{3DD17A02-9A2B-E344-AEBD-3B2FEB436CFB}" type="presParOf" srcId="{F7F291BC-CE91-934A-97FF-3BB859F3FB5F}" destId="{F3694FC0-4E4F-3A4A-8B6D-EF8B504085AC}" srcOrd="0" destOrd="0" presId="urn:microsoft.com/office/officeart/2005/8/layout/orgChart1"/>
    <dgm:cxn modelId="{32A59796-B866-1645-A587-DCBB21A6C07B}" type="presParOf" srcId="{F3694FC0-4E4F-3A4A-8B6D-EF8B504085AC}" destId="{D8D818D7-F645-644B-B25F-597D57426BF2}" srcOrd="0" destOrd="0" presId="urn:microsoft.com/office/officeart/2005/8/layout/orgChart1"/>
    <dgm:cxn modelId="{D57DEEBF-5E47-814B-946A-7B632C6D83C2}" type="presParOf" srcId="{D8D818D7-F645-644B-B25F-597D57426BF2}" destId="{810FE17A-50B7-AA46-B1EC-02BB75C9B45B}" srcOrd="0" destOrd="0" presId="urn:microsoft.com/office/officeart/2005/8/layout/orgChart1"/>
    <dgm:cxn modelId="{7E97FAD4-F6AB-1845-993A-65D386F13489}" type="presParOf" srcId="{D8D818D7-F645-644B-B25F-597D57426BF2}" destId="{CABF4305-2481-7F47-914A-C0415FEE7374}" srcOrd="1" destOrd="0" presId="urn:microsoft.com/office/officeart/2005/8/layout/orgChart1"/>
    <dgm:cxn modelId="{23D08FAF-EDAE-0545-A769-B9B1C645DF45}" type="presParOf" srcId="{F3694FC0-4E4F-3A4A-8B6D-EF8B504085AC}" destId="{FD01C3E5-8EDA-C043-A3D2-08843410994D}" srcOrd="1" destOrd="0" presId="urn:microsoft.com/office/officeart/2005/8/layout/orgChart1"/>
    <dgm:cxn modelId="{47F5B660-9D17-6C42-9B37-6E1C102C49E6}" type="presParOf" srcId="{FD01C3E5-8EDA-C043-A3D2-08843410994D}" destId="{2B35AF98-CA69-6449-BB03-14818CB39344}" srcOrd="0" destOrd="0" presId="urn:microsoft.com/office/officeart/2005/8/layout/orgChart1"/>
    <dgm:cxn modelId="{CE38E62E-4CE3-F045-84ED-5D757A78F6CD}" type="presParOf" srcId="{FD01C3E5-8EDA-C043-A3D2-08843410994D}" destId="{4A85A7A4-878F-4D48-B723-DF21F762144C}" srcOrd="1" destOrd="0" presId="urn:microsoft.com/office/officeart/2005/8/layout/orgChart1"/>
    <dgm:cxn modelId="{DA23DAE3-A127-A845-BD5B-A9C112B229AB}" type="presParOf" srcId="{4A85A7A4-878F-4D48-B723-DF21F762144C}" destId="{2B73DD80-AFEC-624F-A083-95791FA605AB}" srcOrd="0" destOrd="0" presId="urn:microsoft.com/office/officeart/2005/8/layout/orgChart1"/>
    <dgm:cxn modelId="{66DCCEA0-B84E-274E-BF35-29BD6AE68EE1}" type="presParOf" srcId="{2B73DD80-AFEC-624F-A083-95791FA605AB}" destId="{506C5B63-8386-E340-9EC9-5EC5F0676D36}" srcOrd="0" destOrd="0" presId="urn:microsoft.com/office/officeart/2005/8/layout/orgChart1"/>
    <dgm:cxn modelId="{BA4DB7A1-BBAD-B744-9890-6BBB6BA41EC2}" type="presParOf" srcId="{2B73DD80-AFEC-624F-A083-95791FA605AB}" destId="{C1F98742-B647-FD4B-B912-85822FFD842D}" srcOrd="1" destOrd="0" presId="urn:microsoft.com/office/officeart/2005/8/layout/orgChart1"/>
    <dgm:cxn modelId="{DFEBE6C4-CF66-304D-A840-D4BAC3C11749}" type="presParOf" srcId="{4A85A7A4-878F-4D48-B723-DF21F762144C}" destId="{BDE592F6-4E44-DD45-A8D2-D60E4C3715CE}" srcOrd="1" destOrd="0" presId="urn:microsoft.com/office/officeart/2005/8/layout/orgChart1"/>
    <dgm:cxn modelId="{040B7487-EE94-814A-ABE3-69460F588196}" type="presParOf" srcId="{4A85A7A4-878F-4D48-B723-DF21F762144C}" destId="{F71BF264-3777-DB46-9CAC-7E1C94AE70AD}" srcOrd="2" destOrd="0" presId="urn:microsoft.com/office/officeart/2005/8/layout/orgChart1"/>
    <dgm:cxn modelId="{93A0F99B-6A5F-6E42-ADA5-6DCC75444A3F}" type="presParOf" srcId="{FD01C3E5-8EDA-C043-A3D2-08843410994D}" destId="{A5CCF023-0456-D344-B31E-3AA31BA0A66C}" srcOrd="2" destOrd="0" presId="urn:microsoft.com/office/officeart/2005/8/layout/orgChart1"/>
    <dgm:cxn modelId="{1AF2991B-9BC3-F442-BA3C-3D3C9DC5C48F}" type="presParOf" srcId="{FD01C3E5-8EDA-C043-A3D2-08843410994D}" destId="{C33B69AB-5874-3B4C-B4C5-AE83B20DB5AD}" srcOrd="3" destOrd="0" presId="urn:microsoft.com/office/officeart/2005/8/layout/orgChart1"/>
    <dgm:cxn modelId="{045A4121-987A-1840-AFA8-D378078F7E48}" type="presParOf" srcId="{C33B69AB-5874-3B4C-B4C5-AE83B20DB5AD}" destId="{601100A1-5C22-CD42-A312-A352AB8DA8C0}" srcOrd="0" destOrd="0" presId="urn:microsoft.com/office/officeart/2005/8/layout/orgChart1"/>
    <dgm:cxn modelId="{9537F7FD-0CD2-2140-9530-732CE9F97ECC}" type="presParOf" srcId="{601100A1-5C22-CD42-A312-A352AB8DA8C0}" destId="{3483DF83-F507-924B-A253-F5A6A9427780}" srcOrd="0" destOrd="0" presId="urn:microsoft.com/office/officeart/2005/8/layout/orgChart1"/>
    <dgm:cxn modelId="{7F6CEB01-934F-1D45-B4D2-0D1D19F9DB07}" type="presParOf" srcId="{601100A1-5C22-CD42-A312-A352AB8DA8C0}" destId="{8209222E-776C-0742-AC23-4442BD7BE7B2}" srcOrd="1" destOrd="0" presId="urn:microsoft.com/office/officeart/2005/8/layout/orgChart1"/>
    <dgm:cxn modelId="{C1B6F632-CB60-5941-B1D5-7F375B483775}" type="presParOf" srcId="{C33B69AB-5874-3B4C-B4C5-AE83B20DB5AD}" destId="{394EDB69-7C03-F24D-9864-F5A6AE587BD2}" srcOrd="1" destOrd="0" presId="urn:microsoft.com/office/officeart/2005/8/layout/orgChart1"/>
    <dgm:cxn modelId="{B0DD67F2-2EA4-5F42-9CB0-B5AAC3A0EFE7}" type="presParOf" srcId="{C33B69AB-5874-3B4C-B4C5-AE83B20DB5AD}" destId="{04A887F6-938E-3049-BC38-6A4E1E191E48}" srcOrd="2" destOrd="0" presId="urn:microsoft.com/office/officeart/2005/8/layout/orgChart1"/>
    <dgm:cxn modelId="{910B1658-47D5-B741-B6E5-338C3CABA292}" type="presParOf" srcId="{FD01C3E5-8EDA-C043-A3D2-08843410994D}" destId="{402389F5-B6C9-9744-AF0F-1C411FA1D30C}" srcOrd="4" destOrd="0" presId="urn:microsoft.com/office/officeart/2005/8/layout/orgChart1"/>
    <dgm:cxn modelId="{8BF9E51F-C7A3-194E-8855-46DB6662D9F2}" type="presParOf" srcId="{FD01C3E5-8EDA-C043-A3D2-08843410994D}" destId="{2B1418E8-6F9C-B94C-A147-36D80B07B717}" srcOrd="5" destOrd="0" presId="urn:microsoft.com/office/officeart/2005/8/layout/orgChart1"/>
    <dgm:cxn modelId="{258E05B0-2704-8A49-9B0E-E066D666C74C}" type="presParOf" srcId="{2B1418E8-6F9C-B94C-A147-36D80B07B717}" destId="{5020FC1F-51A8-4A47-9EDD-352F68968772}" srcOrd="0" destOrd="0" presId="urn:microsoft.com/office/officeart/2005/8/layout/orgChart1"/>
    <dgm:cxn modelId="{A467303F-1E5B-5A46-BC57-FFB26BD4064D}" type="presParOf" srcId="{5020FC1F-51A8-4A47-9EDD-352F68968772}" destId="{CED6488E-A253-2B4E-892B-FE611708DF7A}" srcOrd="0" destOrd="0" presId="urn:microsoft.com/office/officeart/2005/8/layout/orgChart1"/>
    <dgm:cxn modelId="{BA98BDCF-6CC8-F543-8536-3A683DB6FAC2}" type="presParOf" srcId="{5020FC1F-51A8-4A47-9EDD-352F68968772}" destId="{041D4F14-E87A-794C-B6D9-4EE3737E6D2F}" srcOrd="1" destOrd="0" presId="urn:microsoft.com/office/officeart/2005/8/layout/orgChart1"/>
    <dgm:cxn modelId="{6B5C932B-D575-0042-91B9-F5382F24818F}" type="presParOf" srcId="{2B1418E8-6F9C-B94C-A147-36D80B07B717}" destId="{AC9E9DBB-67D1-7245-87A3-9F4B3A779766}" srcOrd="1" destOrd="0" presId="urn:microsoft.com/office/officeart/2005/8/layout/orgChart1"/>
    <dgm:cxn modelId="{2E251AF4-C99F-6749-A44C-FA84BAF69F2B}" type="presParOf" srcId="{2B1418E8-6F9C-B94C-A147-36D80B07B717}" destId="{5938D213-4066-1042-B47B-5382AAADA90D}" srcOrd="2" destOrd="0" presId="urn:microsoft.com/office/officeart/2005/8/layout/orgChart1"/>
    <dgm:cxn modelId="{30328DB1-99FA-5F40-A40C-D4DCE675EDEA}" type="presParOf" srcId="{F3694FC0-4E4F-3A4A-8B6D-EF8B504085AC}" destId="{B5A14F15-049E-4A44-A532-C9BE4595EFAB}" srcOrd="2" destOrd="0" presId="urn:microsoft.com/office/officeart/2005/8/layout/orgChart1"/>
    <dgm:cxn modelId="{21C34498-7DA9-674C-8663-F3040A4C5A0B}" type="presParOf" srcId="{B5A14F15-049E-4A44-A532-C9BE4595EFAB}" destId="{81776FF9-8177-A944-83A6-CC372838FF17}" srcOrd="0" destOrd="0" presId="urn:microsoft.com/office/officeart/2005/8/layout/orgChart1"/>
    <dgm:cxn modelId="{7A5C974F-B48D-6B49-83D6-986DE4390C91}" type="presParOf" srcId="{B5A14F15-049E-4A44-A532-C9BE4595EFAB}" destId="{7A2D4332-418B-E845-8D2A-91DDC55DE4CB}" srcOrd="1" destOrd="0" presId="urn:microsoft.com/office/officeart/2005/8/layout/orgChart1"/>
    <dgm:cxn modelId="{743CF287-38AA-7641-B749-B3D8838B1F48}" type="presParOf" srcId="{7A2D4332-418B-E845-8D2A-91DDC55DE4CB}" destId="{9D297A30-E139-8647-942E-A6359D778EDA}" srcOrd="0" destOrd="0" presId="urn:microsoft.com/office/officeart/2005/8/layout/orgChart1"/>
    <dgm:cxn modelId="{5E1582A8-BA6A-0348-BBEA-A1461BFDB6C5}" type="presParOf" srcId="{9D297A30-E139-8647-942E-A6359D778EDA}" destId="{C8BA59EF-5934-C14C-8F95-FF8F0C3C9769}" srcOrd="0" destOrd="0" presId="urn:microsoft.com/office/officeart/2005/8/layout/orgChart1"/>
    <dgm:cxn modelId="{8EE0D210-6CB6-7A42-AD65-9567F40FB76E}" type="presParOf" srcId="{9D297A30-E139-8647-942E-A6359D778EDA}" destId="{8E06636F-38CA-DD47-AE91-87AFE6D35276}" srcOrd="1" destOrd="0" presId="urn:microsoft.com/office/officeart/2005/8/layout/orgChart1"/>
    <dgm:cxn modelId="{243846E1-3856-7146-99F0-CDD6307B514A}" type="presParOf" srcId="{7A2D4332-418B-E845-8D2A-91DDC55DE4CB}" destId="{A3FE6AC7-8DD7-164C-A726-1C0C8C4B0628}" srcOrd="1" destOrd="0" presId="urn:microsoft.com/office/officeart/2005/8/layout/orgChart1"/>
    <dgm:cxn modelId="{44A0B517-5D51-5F45-A862-536AB4E4D2E1}" type="presParOf" srcId="{7A2D4332-418B-E845-8D2A-91DDC55DE4CB}" destId="{F9B1ADFC-67A2-0A41-BF65-187B87C1DD3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56C4A-865B-1E4D-8728-4436FCAE42B5}">
      <dsp:nvSpPr>
        <dsp:cNvPr id="0" name=""/>
        <dsp:cNvSpPr/>
      </dsp:nvSpPr>
      <dsp:spPr>
        <a:xfrm>
          <a:off x="4685645" y="33164"/>
          <a:ext cx="1111225" cy="111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685645" y="33164"/>
        <a:ext cx="1111225" cy="1111225"/>
      </dsp:txXfrm>
    </dsp:sp>
    <dsp:sp modelId="{AE896A5D-7005-DF43-B9CF-E7CE96E2429F}">
      <dsp:nvSpPr>
        <dsp:cNvPr id="0" name=""/>
        <dsp:cNvSpPr/>
      </dsp:nvSpPr>
      <dsp:spPr>
        <a:xfrm>
          <a:off x="2066529" y="401"/>
          <a:ext cx="4172741" cy="4172741"/>
        </a:xfrm>
        <a:prstGeom prst="circularArrow">
          <a:avLst>
            <a:gd name="adj1" fmla="val 5193"/>
            <a:gd name="adj2" fmla="val 335389"/>
            <a:gd name="adj3" fmla="val 21295377"/>
            <a:gd name="adj4" fmla="val 19764368"/>
            <a:gd name="adj5" fmla="val 6058"/>
          </a:avLst>
        </a:prstGeom>
        <a:solidFill>
          <a:schemeClr val="accent3"/>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636FB31E-CB48-9645-9C82-47AAA83C1D73}">
      <dsp:nvSpPr>
        <dsp:cNvPr id="0" name=""/>
        <dsp:cNvSpPr/>
      </dsp:nvSpPr>
      <dsp:spPr>
        <a:xfrm>
          <a:off x="5358287" y="2103343"/>
          <a:ext cx="1111225" cy="111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58287" y="2103343"/>
        <a:ext cx="1111225" cy="1111225"/>
      </dsp:txXfrm>
    </dsp:sp>
    <dsp:sp modelId="{CC12B20E-F42C-804C-873A-AACD337C0385}">
      <dsp:nvSpPr>
        <dsp:cNvPr id="0" name=""/>
        <dsp:cNvSpPr/>
      </dsp:nvSpPr>
      <dsp:spPr>
        <a:xfrm>
          <a:off x="2066529" y="401"/>
          <a:ext cx="4172741" cy="4172741"/>
        </a:xfrm>
        <a:prstGeom prst="circularArrow">
          <a:avLst>
            <a:gd name="adj1" fmla="val 5193"/>
            <a:gd name="adj2" fmla="val 335389"/>
            <a:gd name="adj3" fmla="val 4016911"/>
            <a:gd name="adj4" fmla="val 2251401"/>
            <a:gd name="adj5" fmla="val 6058"/>
          </a:avLst>
        </a:prstGeom>
        <a:solidFill>
          <a:schemeClr val="accent3"/>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77575AB8-8C30-F245-AF98-E581882300FF}">
      <dsp:nvSpPr>
        <dsp:cNvPr id="0" name=""/>
        <dsp:cNvSpPr/>
      </dsp:nvSpPr>
      <dsp:spPr>
        <a:xfrm>
          <a:off x="3597287" y="3382784"/>
          <a:ext cx="1111225" cy="111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597287" y="3382784"/>
        <a:ext cx="1111225" cy="1111225"/>
      </dsp:txXfrm>
    </dsp:sp>
    <dsp:sp modelId="{5B477DB2-382F-A347-8FEC-80F6D7332CFB}">
      <dsp:nvSpPr>
        <dsp:cNvPr id="0" name=""/>
        <dsp:cNvSpPr/>
      </dsp:nvSpPr>
      <dsp:spPr>
        <a:xfrm>
          <a:off x="2066529" y="401"/>
          <a:ext cx="4172741" cy="4172741"/>
        </a:xfrm>
        <a:prstGeom prst="circularArrow">
          <a:avLst>
            <a:gd name="adj1" fmla="val 5193"/>
            <a:gd name="adj2" fmla="val 335389"/>
            <a:gd name="adj3" fmla="val 8213210"/>
            <a:gd name="adj4" fmla="val 6447700"/>
            <a:gd name="adj5" fmla="val 6058"/>
          </a:avLst>
        </a:prstGeom>
        <a:solidFill>
          <a:schemeClr val="accent3"/>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1924AA87-D401-4A41-A0A0-4704473041FC}">
      <dsp:nvSpPr>
        <dsp:cNvPr id="0" name=""/>
        <dsp:cNvSpPr/>
      </dsp:nvSpPr>
      <dsp:spPr>
        <a:xfrm>
          <a:off x="1836287" y="2103343"/>
          <a:ext cx="1111225" cy="111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36287" y="2103343"/>
        <a:ext cx="1111225" cy="1111225"/>
      </dsp:txXfrm>
    </dsp:sp>
    <dsp:sp modelId="{972B0EE6-58C2-5743-B304-5B3D3A178C3C}">
      <dsp:nvSpPr>
        <dsp:cNvPr id="0" name=""/>
        <dsp:cNvSpPr/>
      </dsp:nvSpPr>
      <dsp:spPr>
        <a:xfrm>
          <a:off x="2066529" y="401"/>
          <a:ext cx="4172741" cy="4172741"/>
        </a:xfrm>
        <a:prstGeom prst="circularArrow">
          <a:avLst>
            <a:gd name="adj1" fmla="val 5193"/>
            <a:gd name="adj2" fmla="val 335389"/>
            <a:gd name="adj3" fmla="val 12300243"/>
            <a:gd name="adj4" fmla="val 10769234"/>
            <a:gd name="adj5" fmla="val 6058"/>
          </a:avLst>
        </a:prstGeom>
        <a:solidFill>
          <a:schemeClr val="accent3"/>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A3D9EC7D-B58F-9A44-8871-383CFA6256F2}">
      <dsp:nvSpPr>
        <dsp:cNvPr id="0" name=""/>
        <dsp:cNvSpPr/>
      </dsp:nvSpPr>
      <dsp:spPr>
        <a:xfrm>
          <a:off x="2508929" y="33164"/>
          <a:ext cx="1111225" cy="111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08929" y="33164"/>
        <a:ext cx="1111225" cy="1111225"/>
      </dsp:txXfrm>
    </dsp:sp>
    <dsp:sp modelId="{F72C8F80-53E3-8B46-93F2-97C4308E5F76}">
      <dsp:nvSpPr>
        <dsp:cNvPr id="0" name=""/>
        <dsp:cNvSpPr/>
      </dsp:nvSpPr>
      <dsp:spPr>
        <a:xfrm>
          <a:off x="2066529" y="401"/>
          <a:ext cx="4172741" cy="4172741"/>
        </a:xfrm>
        <a:prstGeom prst="circularArrow">
          <a:avLst>
            <a:gd name="adj1" fmla="val 5193"/>
            <a:gd name="adj2" fmla="val 335389"/>
            <a:gd name="adj3" fmla="val 16867893"/>
            <a:gd name="adj4" fmla="val 15196718"/>
            <a:gd name="adj5" fmla="val 6058"/>
          </a:avLst>
        </a:prstGeom>
        <a:solidFill>
          <a:schemeClr val="accent3"/>
        </a:solidFill>
        <a:ln>
          <a:solidFill>
            <a:schemeClr val="tx1"/>
          </a:solidFill>
        </a:ln>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D3C71-1DC4-DD4C-9ED2-326F1218A76E}">
      <dsp:nvSpPr>
        <dsp:cNvPr id="0" name=""/>
        <dsp:cNvSpPr/>
      </dsp:nvSpPr>
      <dsp:spPr>
        <a:xfrm>
          <a:off x="0" y="761999"/>
          <a:ext cx="8001000" cy="3200400"/>
        </a:xfrm>
        <a:prstGeom prst="leftRightRibbon">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sp>
    <dsp:sp modelId="{C496494C-54A6-CE4F-B482-45BF85BC719A}">
      <dsp:nvSpPr>
        <dsp:cNvPr id="0" name=""/>
        <dsp:cNvSpPr/>
      </dsp:nvSpPr>
      <dsp:spPr>
        <a:xfrm>
          <a:off x="960120" y="1322069"/>
          <a:ext cx="2640330" cy="156819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42672" rIns="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960120" y="1322069"/>
        <a:ext cx="2640330" cy="1568196"/>
      </dsp:txXfrm>
    </dsp:sp>
    <dsp:sp modelId="{46EEB877-F892-1249-A2DC-712AB7672CAB}">
      <dsp:nvSpPr>
        <dsp:cNvPr id="0" name=""/>
        <dsp:cNvSpPr/>
      </dsp:nvSpPr>
      <dsp:spPr>
        <a:xfrm>
          <a:off x="4000500" y="1834133"/>
          <a:ext cx="3120390" cy="156819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42672" rIns="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000500" y="1834133"/>
        <a:ext cx="3120390" cy="15681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E9448-3F93-E84F-8410-809567A336CF}">
      <dsp:nvSpPr>
        <dsp:cNvPr id="0" name=""/>
        <dsp:cNvSpPr/>
      </dsp:nvSpPr>
      <dsp:spPr>
        <a:xfrm>
          <a:off x="989260" y="236573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000212" y="2376686"/>
        <a:ext cx="725957" cy="352026"/>
      </dsp:txXfrm>
    </dsp:sp>
    <dsp:sp modelId="{1F398072-16B4-1B46-B039-F5A822A27EB7}">
      <dsp:nvSpPr>
        <dsp:cNvPr id="0" name=""/>
        <dsp:cNvSpPr/>
      </dsp:nvSpPr>
      <dsp:spPr>
        <a:xfrm rot="16791948">
          <a:off x="1013744" y="1686067"/>
          <a:ext cx="1745899" cy="13183"/>
        </a:xfrm>
        <a:custGeom>
          <a:avLst/>
          <a:gdLst/>
          <a:ahLst/>
          <a:cxnLst/>
          <a:rect l="0" t="0" r="0" b="0"/>
          <a:pathLst>
            <a:path>
              <a:moveTo>
                <a:pt x="0" y="6591"/>
              </a:moveTo>
              <a:lnTo>
                <a:pt x="1745899" y="65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843046" y="1649011"/>
        <a:ext cx="87294" cy="87294"/>
      </dsp:txXfrm>
    </dsp:sp>
    <dsp:sp modelId="{7DBB8A15-6F0E-E245-9C59-D86F3B47BF1B}">
      <dsp:nvSpPr>
        <dsp:cNvPr id="0" name=""/>
        <dsp:cNvSpPr/>
      </dsp:nvSpPr>
      <dsp:spPr>
        <a:xfrm>
          <a:off x="2036266" y="64565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047218" y="656605"/>
        <a:ext cx="725957" cy="352026"/>
      </dsp:txXfrm>
    </dsp:sp>
    <dsp:sp modelId="{BFCD426E-4373-6E4F-8B2E-EBE86E52E813}">
      <dsp:nvSpPr>
        <dsp:cNvPr id="0" name=""/>
        <dsp:cNvSpPr/>
      </dsp:nvSpPr>
      <dsp:spPr>
        <a:xfrm rot="18289469">
          <a:off x="2671781" y="611017"/>
          <a:ext cx="523836" cy="13183"/>
        </a:xfrm>
        <a:custGeom>
          <a:avLst/>
          <a:gdLst/>
          <a:ahLst/>
          <a:cxnLst/>
          <a:rect l="0" t="0" r="0" b="0"/>
          <a:pathLst>
            <a:path>
              <a:moveTo>
                <a:pt x="0" y="6591"/>
              </a:moveTo>
              <a:lnTo>
                <a:pt x="523836" y="65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920604" y="604512"/>
        <a:ext cx="26191" cy="26191"/>
      </dsp:txXfrm>
    </dsp:sp>
    <dsp:sp modelId="{94474769-943F-2A42-9DDE-7026202DFAE0}">
      <dsp:nvSpPr>
        <dsp:cNvPr id="0" name=""/>
        <dsp:cNvSpPr/>
      </dsp:nvSpPr>
      <dsp:spPr>
        <a:xfrm>
          <a:off x="3083272" y="21563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226585"/>
        <a:ext cx="725957" cy="352026"/>
      </dsp:txXfrm>
    </dsp:sp>
    <dsp:sp modelId="{4D2C9932-4E8C-C448-8CB8-D6A9AA10A655}">
      <dsp:nvSpPr>
        <dsp:cNvPr id="0" name=""/>
        <dsp:cNvSpPr/>
      </dsp:nvSpPr>
      <dsp:spPr>
        <a:xfrm rot="19457599">
          <a:off x="3796507" y="288501"/>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285883"/>
        <a:ext cx="18419" cy="18419"/>
      </dsp:txXfrm>
    </dsp:sp>
    <dsp:sp modelId="{ED8056FD-0951-F341-8BBF-7F1FA99E109F}">
      <dsp:nvSpPr>
        <dsp:cNvPr id="0" name=""/>
        <dsp:cNvSpPr/>
      </dsp:nvSpPr>
      <dsp:spPr>
        <a:xfrm>
          <a:off x="4130278" y="62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11575"/>
        <a:ext cx="725957" cy="352026"/>
      </dsp:txXfrm>
    </dsp:sp>
    <dsp:sp modelId="{CF07E36E-90E7-C943-9032-97A65F50089D}">
      <dsp:nvSpPr>
        <dsp:cNvPr id="0" name=""/>
        <dsp:cNvSpPr/>
      </dsp:nvSpPr>
      <dsp:spPr>
        <a:xfrm rot="2142401">
          <a:off x="3796507" y="503511"/>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500893"/>
        <a:ext cx="18419" cy="18419"/>
      </dsp:txXfrm>
    </dsp:sp>
    <dsp:sp modelId="{6E74BDFC-58E5-1D4D-A398-B1CAFDA3F70B}">
      <dsp:nvSpPr>
        <dsp:cNvPr id="0" name=""/>
        <dsp:cNvSpPr/>
      </dsp:nvSpPr>
      <dsp:spPr>
        <a:xfrm>
          <a:off x="4130278" y="43064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441595"/>
        <a:ext cx="725957" cy="352026"/>
      </dsp:txXfrm>
    </dsp:sp>
    <dsp:sp modelId="{B28A6263-B460-E64D-BF2C-9924C6BD8149}">
      <dsp:nvSpPr>
        <dsp:cNvPr id="0" name=""/>
        <dsp:cNvSpPr/>
      </dsp:nvSpPr>
      <dsp:spPr>
        <a:xfrm rot="3310531">
          <a:off x="2671781" y="1041037"/>
          <a:ext cx="523836" cy="13183"/>
        </a:xfrm>
        <a:custGeom>
          <a:avLst/>
          <a:gdLst/>
          <a:ahLst/>
          <a:cxnLst/>
          <a:rect l="0" t="0" r="0" b="0"/>
          <a:pathLst>
            <a:path>
              <a:moveTo>
                <a:pt x="0" y="6591"/>
              </a:moveTo>
              <a:lnTo>
                <a:pt x="523836" y="65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920604" y="1034533"/>
        <a:ext cx="26191" cy="26191"/>
      </dsp:txXfrm>
    </dsp:sp>
    <dsp:sp modelId="{FDB8D4BB-989D-B341-8AA0-C218C579ADE5}">
      <dsp:nvSpPr>
        <dsp:cNvPr id="0" name=""/>
        <dsp:cNvSpPr/>
      </dsp:nvSpPr>
      <dsp:spPr>
        <a:xfrm>
          <a:off x="3083272" y="107567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1086625"/>
        <a:ext cx="725957" cy="352026"/>
      </dsp:txXfrm>
    </dsp:sp>
    <dsp:sp modelId="{D75C3DEC-4FC1-9046-8AA2-F99480FA8B3C}">
      <dsp:nvSpPr>
        <dsp:cNvPr id="0" name=""/>
        <dsp:cNvSpPr/>
      </dsp:nvSpPr>
      <dsp:spPr>
        <a:xfrm rot="19457599">
          <a:off x="3796507" y="1148542"/>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1145924"/>
        <a:ext cx="18419" cy="18419"/>
      </dsp:txXfrm>
    </dsp:sp>
    <dsp:sp modelId="{063760C1-38D1-3248-B6B3-FDBDD05B7DD4}">
      <dsp:nvSpPr>
        <dsp:cNvPr id="0" name=""/>
        <dsp:cNvSpPr/>
      </dsp:nvSpPr>
      <dsp:spPr>
        <a:xfrm>
          <a:off x="4130278" y="860663"/>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871615"/>
        <a:ext cx="725957" cy="352026"/>
      </dsp:txXfrm>
    </dsp:sp>
    <dsp:sp modelId="{C394B1DC-8B8E-AB48-BA42-7B127AE7E9F6}">
      <dsp:nvSpPr>
        <dsp:cNvPr id="0" name=""/>
        <dsp:cNvSpPr/>
      </dsp:nvSpPr>
      <dsp:spPr>
        <a:xfrm rot="2142401">
          <a:off x="3796507" y="1363552"/>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1360934"/>
        <a:ext cx="18419" cy="18419"/>
      </dsp:txXfrm>
    </dsp:sp>
    <dsp:sp modelId="{0239BE32-A6EC-644C-9714-CAE3A39015F5}">
      <dsp:nvSpPr>
        <dsp:cNvPr id="0" name=""/>
        <dsp:cNvSpPr/>
      </dsp:nvSpPr>
      <dsp:spPr>
        <a:xfrm>
          <a:off x="4130278" y="129068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1301636"/>
        <a:ext cx="725957" cy="352026"/>
      </dsp:txXfrm>
    </dsp:sp>
    <dsp:sp modelId="{7F160F2F-39E2-474A-802F-B6237100F890}">
      <dsp:nvSpPr>
        <dsp:cNvPr id="0" name=""/>
        <dsp:cNvSpPr/>
      </dsp:nvSpPr>
      <dsp:spPr>
        <a:xfrm>
          <a:off x="1737121" y="2546108"/>
          <a:ext cx="299144" cy="13183"/>
        </a:xfrm>
        <a:custGeom>
          <a:avLst/>
          <a:gdLst/>
          <a:ahLst/>
          <a:cxnLst/>
          <a:rect l="0" t="0" r="0" b="0"/>
          <a:pathLst>
            <a:path>
              <a:moveTo>
                <a:pt x="0" y="6591"/>
              </a:moveTo>
              <a:lnTo>
                <a:pt x="299144" y="65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879215" y="2545221"/>
        <a:ext cx="14957" cy="14957"/>
      </dsp:txXfrm>
    </dsp:sp>
    <dsp:sp modelId="{7B9F6A5C-FF2D-CB42-A80C-0C0E417086A4}">
      <dsp:nvSpPr>
        <dsp:cNvPr id="0" name=""/>
        <dsp:cNvSpPr/>
      </dsp:nvSpPr>
      <dsp:spPr>
        <a:xfrm>
          <a:off x="2036266" y="236573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047218" y="2376686"/>
        <a:ext cx="725957" cy="352026"/>
      </dsp:txXfrm>
    </dsp:sp>
    <dsp:sp modelId="{1AE0293A-4AFF-6042-B2F8-7FFE51261E6B}">
      <dsp:nvSpPr>
        <dsp:cNvPr id="0" name=""/>
        <dsp:cNvSpPr/>
      </dsp:nvSpPr>
      <dsp:spPr>
        <a:xfrm rot="18289469">
          <a:off x="2671781" y="2331098"/>
          <a:ext cx="523836" cy="13183"/>
        </a:xfrm>
        <a:custGeom>
          <a:avLst/>
          <a:gdLst/>
          <a:ahLst/>
          <a:cxnLst/>
          <a:rect l="0" t="0" r="0" b="0"/>
          <a:pathLst>
            <a:path>
              <a:moveTo>
                <a:pt x="0" y="6591"/>
              </a:moveTo>
              <a:lnTo>
                <a:pt x="523836" y="65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920604" y="2324593"/>
        <a:ext cx="26191" cy="26191"/>
      </dsp:txXfrm>
    </dsp:sp>
    <dsp:sp modelId="{A8EEF130-2B98-364F-A9A1-912AB48252F6}">
      <dsp:nvSpPr>
        <dsp:cNvPr id="0" name=""/>
        <dsp:cNvSpPr/>
      </dsp:nvSpPr>
      <dsp:spPr>
        <a:xfrm>
          <a:off x="3083272" y="193571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1946666"/>
        <a:ext cx="725957" cy="352026"/>
      </dsp:txXfrm>
    </dsp:sp>
    <dsp:sp modelId="{440D2DBE-477E-B045-BF59-86425F15D64C}">
      <dsp:nvSpPr>
        <dsp:cNvPr id="0" name=""/>
        <dsp:cNvSpPr/>
      </dsp:nvSpPr>
      <dsp:spPr>
        <a:xfrm rot="19457599">
          <a:off x="3796507" y="2008582"/>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2005964"/>
        <a:ext cx="18419" cy="18419"/>
      </dsp:txXfrm>
    </dsp:sp>
    <dsp:sp modelId="{EE3B87AC-7C97-5345-9EE8-0734DEE21A25}">
      <dsp:nvSpPr>
        <dsp:cNvPr id="0" name=""/>
        <dsp:cNvSpPr/>
      </dsp:nvSpPr>
      <dsp:spPr>
        <a:xfrm>
          <a:off x="4130278" y="172070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1731656"/>
        <a:ext cx="725957" cy="352026"/>
      </dsp:txXfrm>
    </dsp:sp>
    <dsp:sp modelId="{D296B94A-AA10-7A47-8E33-794AECEE2F01}">
      <dsp:nvSpPr>
        <dsp:cNvPr id="0" name=""/>
        <dsp:cNvSpPr/>
      </dsp:nvSpPr>
      <dsp:spPr>
        <a:xfrm rot="2142401">
          <a:off x="3796507" y="2223593"/>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2220974"/>
        <a:ext cx="18419" cy="18419"/>
      </dsp:txXfrm>
    </dsp:sp>
    <dsp:sp modelId="{9A4FC23C-8CB1-D145-88B4-0A21D32E27BF}">
      <dsp:nvSpPr>
        <dsp:cNvPr id="0" name=""/>
        <dsp:cNvSpPr/>
      </dsp:nvSpPr>
      <dsp:spPr>
        <a:xfrm>
          <a:off x="4130278" y="215072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2161676"/>
        <a:ext cx="725957" cy="352026"/>
      </dsp:txXfrm>
    </dsp:sp>
    <dsp:sp modelId="{200C3E41-31E0-F049-BA6A-A312F3200024}">
      <dsp:nvSpPr>
        <dsp:cNvPr id="0" name=""/>
        <dsp:cNvSpPr/>
      </dsp:nvSpPr>
      <dsp:spPr>
        <a:xfrm rot="3310531">
          <a:off x="2671781" y="2761118"/>
          <a:ext cx="523836" cy="13183"/>
        </a:xfrm>
        <a:custGeom>
          <a:avLst/>
          <a:gdLst/>
          <a:ahLst/>
          <a:cxnLst/>
          <a:rect l="0" t="0" r="0" b="0"/>
          <a:pathLst>
            <a:path>
              <a:moveTo>
                <a:pt x="0" y="6591"/>
              </a:moveTo>
              <a:lnTo>
                <a:pt x="523836"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0604" y="2754614"/>
        <a:ext cx="26191" cy="26191"/>
      </dsp:txXfrm>
    </dsp:sp>
    <dsp:sp modelId="{90BC7FFE-F6CE-C94D-A54C-189822E92632}">
      <dsp:nvSpPr>
        <dsp:cNvPr id="0" name=""/>
        <dsp:cNvSpPr/>
      </dsp:nvSpPr>
      <dsp:spPr>
        <a:xfrm>
          <a:off x="3083272" y="279575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2806706"/>
        <a:ext cx="725957" cy="352026"/>
      </dsp:txXfrm>
    </dsp:sp>
    <dsp:sp modelId="{D2510217-D715-E84B-8EF2-91131F1C54CE}">
      <dsp:nvSpPr>
        <dsp:cNvPr id="0" name=""/>
        <dsp:cNvSpPr/>
      </dsp:nvSpPr>
      <dsp:spPr>
        <a:xfrm rot="19457599">
          <a:off x="3796507" y="2868623"/>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2866005"/>
        <a:ext cx="18419" cy="18419"/>
      </dsp:txXfrm>
    </dsp:sp>
    <dsp:sp modelId="{FD13A2D9-0BB2-B942-8FD9-93021C6A2B70}">
      <dsp:nvSpPr>
        <dsp:cNvPr id="0" name=""/>
        <dsp:cNvSpPr/>
      </dsp:nvSpPr>
      <dsp:spPr>
        <a:xfrm>
          <a:off x="4130278" y="2580744"/>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2591696"/>
        <a:ext cx="725957" cy="352026"/>
      </dsp:txXfrm>
    </dsp:sp>
    <dsp:sp modelId="{03C74C39-25D4-094F-B21A-70099A3A319F}">
      <dsp:nvSpPr>
        <dsp:cNvPr id="0" name=""/>
        <dsp:cNvSpPr/>
      </dsp:nvSpPr>
      <dsp:spPr>
        <a:xfrm rot="2142401">
          <a:off x="3796507" y="3083633"/>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3081015"/>
        <a:ext cx="18419" cy="18419"/>
      </dsp:txXfrm>
    </dsp:sp>
    <dsp:sp modelId="{22FA1DAA-6BDA-214D-9EA5-B58543A2212B}">
      <dsp:nvSpPr>
        <dsp:cNvPr id="0" name=""/>
        <dsp:cNvSpPr/>
      </dsp:nvSpPr>
      <dsp:spPr>
        <a:xfrm>
          <a:off x="4130278" y="301076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3021717"/>
        <a:ext cx="725957" cy="352026"/>
      </dsp:txXfrm>
    </dsp:sp>
    <dsp:sp modelId="{657F78DF-2230-714B-8265-E6FEBFCCBB79}">
      <dsp:nvSpPr>
        <dsp:cNvPr id="0" name=""/>
        <dsp:cNvSpPr/>
      </dsp:nvSpPr>
      <dsp:spPr>
        <a:xfrm rot="4808052">
          <a:off x="1013744" y="3406148"/>
          <a:ext cx="1745899" cy="13183"/>
        </a:xfrm>
        <a:custGeom>
          <a:avLst/>
          <a:gdLst/>
          <a:ahLst/>
          <a:cxnLst/>
          <a:rect l="0" t="0" r="0" b="0"/>
          <a:pathLst>
            <a:path>
              <a:moveTo>
                <a:pt x="0" y="6591"/>
              </a:moveTo>
              <a:lnTo>
                <a:pt x="1745899" y="65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43046" y="3369093"/>
        <a:ext cx="87294" cy="87294"/>
      </dsp:txXfrm>
    </dsp:sp>
    <dsp:sp modelId="{EFA70247-A513-F14B-83BF-7783583DA93C}">
      <dsp:nvSpPr>
        <dsp:cNvPr id="0" name=""/>
        <dsp:cNvSpPr/>
      </dsp:nvSpPr>
      <dsp:spPr>
        <a:xfrm>
          <a:off x="2036266" y="408581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047218" y="4096767"/>
        <a:ext cx="725957" cy="352026"/>
      </dsp:txXfrm>
    </dsp:sp>
    <dsp:sp modelId="{D1906AF4-CF37-3E4D-B34A-350B7D3D16DE}">
      <dsp:nvSpPr>
        <dsp:cNvPr id="0" name=""/>
        <dsp:cNvSpPr/>
      </dsp:nvSpPr>
      <dsp:spPr>
        <a:xfrm rot="18289469">
          <a:off x="2671781" y="4051179"/>
          <a:ext cx="523836" cy="13183"/>
        </a:xfrm>
        <a:custGeom>
          <a:avLst/>
          <a:gdLst/>
          <a:ahLst/>
          <a:cxnLst/>
          <a:rect l="0" t="0" r="0" b="0"/>
          <a:pathLst>
            <a:path>
              <a:moveTo>
                <a:pt x="0" y="6591"/>
              </a:moveTo>
              <a:lnTo>
                <a:pt x="523836"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0604" y="4044675"/>
        <a:ext cx="26191" cy="26191"/>
      </dsp:txXfrm>
    </dsp:sp>
    <dsp:sp modelId="{EC31C2B8-E019-054F-8999-5F205263B561}">
      <dsp:nvSpPr>
        <dsp:cNvPr id="0" name=""/>
        <dsp:cNvSpPr/>
      </dsp:nvSpPr>
      <dsp:spPr>
        <a:xfrm>
          <a:off x="3083272" y="365579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3666747"/>
        <a:ext cx="725957" cy="352026"/>
      </dsp:txXfrm>
    </dsp:sp>
    <dsp:sp modelId="{6A028C2F-E088-1949-96D7-F408F701CFAD}">
      <dsp:nvSpPr>
        <dsp:cNvPr id="0" name=""/>
        <dsp:cNvSpPr/>
      </dsp:nvSpPr>
      <dsp:spPr>
        <a:xfrm rot="19457599">
          <a:off x="3796507" y="3728663"/>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3726045"/>
        <a:ext cx="18419" cy="18419"/>
      </dsp:txXfrm>
    </dsp:sp>
    <dsp:sp modelId="{ACA717AE-E5AE-614F-851E-9D2F55FD6F8C}">
      <dsp:nvSpPr>
        <dsp:cNvPr id="0" name=""/>
        <dsp:cNvSpPr/>
      </dsp:nvSpPr>
      <dsp:spPr>
        <a:xfrm>
          <a:off x="4130278" y="344078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3451737"/>
        <a:ext cx="725957" cy="352026"/>
      </dsp:txXfrm>
    </dsp:sp>
    <dsp:sp modelId="{180FD517-EB37-FD44-8A09-50CCC4498D3E}">
      <dsp:nvSpPr>
        <dsp:cNvPr id="0" name=""/>
        <dsp:cNvSpPr/>
      </dsp:nvSpPr>
      <dsp:spPr>
        <a:xfrm rot="2142401">
          <a:off x="3796507" y="3943674"/>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3941055"/>
        <a:ext cx="18419" cy="18419"/>
      </dsp:txXfrm>
    </dsp:sp>
    <dsp:sp modelId="{72F095B0-9128-0943-909D-BF0B88244E00}">
      <dsp:nvSpPr>
        <dsp:cNvPr id="0" name=""/>
        <dsp:cNvSpPr/>
      </dsp:nvSpPr>
      <dsp:spPr>
        <a:xfrm>
          <a:off x="4130278" y="387080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3881757"/>
        <a:ext cx="725957" cy="352026"/>
      </dsp:txXfrm>
    </dsp:sp>
    <dsp:sp modelId="{1F48D9E1-F488-1C4C-86DB-F4959C28DD71}">
      <dsp:nvSpPr>
        <dsp:cNvPr id="0" name=""/>
        <dsp:cNvSpPr/>
      </dsp:nvSpPr>
      <dsp:spPr>
        <a:xfrm rot="3310531">
          <a:off x="2671781" y="4481199"/>
          <a:ext cx="523836" cy="13183"/>
        </a:xfrm>
        <a:custGeom>
          <a:avLst/>
          <a:gdLst/>
          <a:ahLst/>
          <a:cxnLst/>
          <a:rect l="0" t="0" r="0" b="0"/>
          <a:pathLst>
            <a:path>
              <a:moveTo>
                <a:pt x="0" y="6591"/>
              </a:moveTo>
              <a:lnTo>
                <a:pt x="523836"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0604" y="4474695"/>
        <a:ext cx="26191" cy="26191"/>
      </dsp:txXfrm>
    </dsp:sp>
    <dsp:sp modelId="{0177B441-3EFA-0144-8E87-9CC37A1A2BE2}">
      <dsp:nvSpPr>
        <dsp:cNvPr id="0" name=""/>
        <dsp:cNvSpPr/>
      </dsp:nvSpPr>
      <dsp:spPr>
        <a:xfrm>
          <a:off x="3083272" y="451583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3094224" y="4526787"/>
        <a:ext cx="725957" cy="352026"/>
      </dsp:txXfrm>
    </dsp:sp>
    <dsp:sp modelId="{6E9908EA-B92A-DC4C-8D13-287CE2D28CC6}">
      <dsp:nvSpPr>
        <dsp:cNvPr id="0" name=""/>
        <dsp:cNvSpPr/>
      </dsp:nvSpPr>
      <dsp:spPr>
        <a:xfrm rot="19457599">
          <a:off x="3796507" y="4588704"/>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4586086"/>
        <a:ext cx="18419" cy="18419"/>
      </dsp:txXfrm>
    </dsp:sp>
    <dsp:sp modelId="{965D9DFC-4E0D-B746-AA3D-868217C3C34E}">
      <dsp:nvSpPr>
        <dsp:cNvPr id="0" name=""/>
        <dsp:cNvSpPr/>
      </dsp:nvSpPr>
      <dsp:spPr>
        <a:xfrm>
          <a:off x="4130278" y="4300825"/>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4311777"/>
        <a:ext cx="725957" cy="352026"/>
      </dsp:txXfrm>
    </dsp:sp>
    <dsp:sp modelId="{259F1CA6-9355-074E-B73F-C36F97B0B7D7}">
      <dsp:nvSpPr>
        <dsp:cNvPr id="0" name=""/>
        <dsp:cNvSpPr/>
      </dsp:nvSpPr>
      <dsp:spPr>
        <a:xfrm rot="2142401">
          <a:off x="3796507" y="4803714"/>
          <a:ext cx="368397" cy="13183"/>
        </a:xfrm>
        <a:custGeom>
          <a:avLst/>
          <a:gdLst/>
          <a:ahLst/>
          <a:cxnLst/>
          <a:rect l="0" t="0" r="0" b="0"/>
          <a:pathLst>
            <a:path>
              <a:moveTo>
                <a:pt x="0" y="6591"/>
              </a:moveTo>
              <a:lnTo>
                <a:pt x="368397" y="659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1495" y="4801096"/>
        <a:ext cx="18419" cy="18419"/>
      </dsp:txXfrm>
    </dsp:sp>
    <dsp:sp modelId="{8FA5E500-4618-F844-9F50-11CD4BA9D4F9}">
      <dsp:nvSpPr>
        <dsp:cNvPr id="0" name=""/>
        <dsp:cNvSpPr/>
      </dsp:nvSpPr>
      <dsp:spPr>
        <a:xfrm>
          <a:off x="4130278" y="4730846"/>
          <a:ext cx="747861" cy="373930"/>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41230" y="4741798"/>
        <a:ext cx="725957" cy="352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A5A7C-4B91-EB4B-A672-90E364029F8C}">
      <dsp:nvSpPr>
        <dsp:cNvPr id="0" name=""/>
        <dsp:cNvSpPr/>
      </dsp:nvSpPr>
      <dsp:spPr>
        <a:xfrm>
          <a:off x="1638300" y="0"/>
          <a:ext cx="4724399" cy="4724399"/>
        </a:xfrm>
        <a:prstGeom prst="quadArrow">
          <a:avLst>
            <a:gd name="adj1" fmla="val 2000"/>
            <a:gd name="adj2" fmla="val 4000"/>
            <a:gd name="adj3" fmla="val 5000"/>
          </a:avLst>
        </a:prstGeom>
        <a:solidFill>
          <a:schemeClr val="accent2"/>
        </a:solidFill>
        <a:ln>
          <a:noFill/>
        </a:ln>
        <a:effectLst/>
      </dsp:spPr>
      <dsp:style>
        <a:lnRef idx="0">
          <a:scrgbClr r="0" g="0" b="0"/>
        </a:lnRef>
        <a:fillRef idx="1">
          <a:scrgbClr r="0" g="0" b="0"/>
        </a:fillRef>
        <a:effectRef idx="2">
          <a:scrgbClr r="0" g="0" b="0"/>
        </a:effectRef>
        <a:fontRef idx="minor"/>
      </dsp:style>
    </dsp:sp>
    <dsp:sp modelId="{9F74B7B8-0113-B149-B97A-35D37623D609}">
      <dsp:nvSpPr>
        <dsp:cNvPr id="0" name=""/>
        <dsp:cNvSpPr/>
      </dsp:nvSpPr>
      <dsp:spPr>
        <a:xfrm>
          <a:off x="1945386" y="307086"/>
          <a:ext cx="1889760" cy="1889760"/>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945386" y="307086"/>
        <a:ext cx="1889760" cy="1889760"/>
      </dsp:txXfrm>
    </dsp:sp>
    <dsp:sp modelId="{DF69D32C-07B6-D649-8C7C-4A203E65DFE8}">
      <dsp:nvSpPr>
        <dsp:cNvPr id="0" name=""/>
        <dsp:cNvSpPr/>
      </dsp:nvSpPr>
      <dsp:spPr>
        <a:xfrm>
          <a:off x="4165854" y="307086"/>
          <a:ext cx="1889760" cy="1889760"/>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165854" y="307086"/>
        <a:ext cx="1889760" cy="1889760"/>
      </dsp:txXfrm>
    </dsp:sp>
    <dsp:sp modelId="{6CF51365-E3DB-2C42-B1B7-CAA248B2DD0D}">
      <dsp:nvSpPr>
        <dsp:cNvPr id="0" name=""/>
        <dsp:cNvSpPr/>
      </dsp:nvSpPr>
      <dsp:spPr>
        <a:xfrm>
          <a:off x="1945386" y="2527554"/>
          <a:ext cx="1889760" cy="1889760"/>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945386" y="2527554"/>
        <a:ext cx="1889760" cy="1889760"/>
      </dsp:txXfrm>
    </dsp:sp>
    <dsp:sp modelId="{F48EEA97-3CD7-FE42-92A4-D7EF2D901162}">
      <dsp:nvSpPr>
        <dsp:cNvPr id="0" name=""/>
        <dsp:cNvSpPr/>
      </dsp:nvSpPr>
      <dsp:spPr>
        <a:xfrm>
          <a:off x="4165854" y="2527554"/>
          <a:ext cx="1889760" cy="1889760"/>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65854" y="2527554"/>
        <a:ext cx="1889760" cy="18897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06907-CD0B-E34D-BC8C-9D1FDF7E3129}">
      <dsp:nvSpPr>
        <dsp:cNvPr id="0" name=""/>
        <dsp:cNvSpPr/>
      </dsp:nvSpPr>
      <dsp:spPr>
        <a:xfrm>
          <a:off x="162877" y="86677"/>
          <a:ext cx="4017645" cy="4017644"/>
        </a:xfrm>
        <a:prstGeom prst="ellipse">
          <a:avLst/>
        </a:prstGeom>
        <a:noFill/>
        <a:ln w="254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3899" y="560444"/>
        <a:ext cx="2316480" cy="3070111"/>
      </dsp:txXfrm>
    </dsp:sp>
    <dsp:sp modelId="{A7D5C566-82AC-CA48-8A5F-10E993A07E17}">
      <dsp:nvSpPr>
        <dsp:cNvPr id="0" name=""/>
        <dsp:cNvSpPr/>
      </dsp:nvSpPr>
      <dsp:spPr>
        <a:xfrm>
          <a:off x="3058477" y="86677"/>
          <a:ext cx="4017645" cy="4017644"/>
        </a:xfrm>
        <a:prstGeom prst="ellipse">
          <a:avLst/>
        </a:prstGeom>
        <a:noFill/>
        <a:ln w="254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198620" y="560444"/>
        <a:ext cx="2316480" cy="307011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A245C-B217-184A-86E6-C1D58D4CAC1E}">
      <dsp:nvSpPr>
        <dsp:cNvPr id="0" name=""/>
        <dsp:cNvSpPr/>
      </dsp:nvSpPr>
      <dsp:spPr>
        <a:xfrm>
          <a:off x="0" y="126999"/>
          <a:ext cx="6096000" cy="3810000"/>
        </a:xfrm>
        <a:prstGeom prst="swooshArrow">
          <a:avLst>
            <a:gd name="adj1" fmla="val 25000"/>
            <a:gd name="adj2" fmla="val 25000"/>
          </a:avLst>
        </a:prstGeom>
        <a:noFill/>
        <a:ln w="25400">
          <a:solidFill>
            <a:schemeClr val="tx1"/>
          </a:solidFill>
        </a:ln>
        <a:effectLst/>
      </dsp:spPr>
      <dsp:style>
        <a:lnRef idx="0">
          <a:scrgbClr r="0" g="0" b="0"/>
        </a:lnRef>
        <a:fillRef idx="1">
          <a:scrgbClr r="0" g="0" b="0"/>
        </a:fillRef>
        <a:effectRef idx="2">
          <a:scrgbClr r="0" g="0" b="0"/>
        </a:effectRef>
        <a:fontRef idx="minor"/>
      </dsp:style>
    </dsp:sp>
    <dsp:sp modelId="{1CCD466E-166E-D045-815B-C7A3CC80E1F4}">
      <dsp:nvSpPr>
        <dsp:cNvPr id="0" name=""/>
        <dsp:cNvSpPr/>
      </dsp:nvSpPr>
      <dsp:spPr>
        <a:xfrm>
          <a:off x="600456" y="2960116"/>
          <a:ext cx="140208" cy="140208"/>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10AEBDC-4EDB-344E-992F-081535B83562}">
      <dsp:nvSpPr>
        <dsp:cNvPr id="0" name=""/>
        <dsp:cNvSpPr/>
      </dsp:nvSpPr>
      <dsp:spPr>
        <a:xfrm>
          <a:off x="670560" y="3030220"/>
          <a:ext cx="798576" cy="906780"/>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marL="0" lvl="0" indent="0" algn="l" defTabSz="533400">
            <a:lnSpc>
              <a:spcPct val="90000"/>
            </a:lnSpc>
            <a:spcBef>
              <a:spcPct val="0"/>
            </a:spcBef>
            <a:spcAft>
              <a:spcPct val="35000"/>
            </a:spcAft>
            <a:buNone/>
          </a:pPr>
          <a:endParaRPr lang="en-US" sz="1200" kern="1200">
            <a:solidFill>
              <a:srgbClr val="000000"/>
            </a:solidFill>
          </a:endParaRPr>
        </a:p>
      </dsp:txBody>
      <dsp:txXfrm>
        <a:off x="670560" y="3030220"/>
        <a:ext cx="798576" cy="906780"/>
      </dsp:txXfrm>
    </dsp:sp>
    <dsp:sp modelId="{D0D074CD-2EAB-2647-A30F-C838F15EF1FF}">
      <dsp:nvSpPr>
        <dsp:cNvPr id="0" name=""/>
        <dsp:cNvSpPr/>
      </dsp:nvSpPr>
      <dsp:spPr>
        <a:xfrm>
          <a:off x="1359408" y="2230881"/>
          <a:ext cx="219456" cy="21945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3BFCA6-851E-3D46-B698-1D0AA14575E0}">
      <dsp:nvSpPr>
        <dsp:cNvPr id="0" name=""/>
        <dsp:cNvSpPr/>
      </dsp:nvSpPr>
      <dsp:spPr>
        <a:xfrm>
          <a:off x="1469136" y="2340610"/>
          <a:ext cx="1011936" cy="1596390"/>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116285" tIns="0" rIns="0" bIns="0" numCol="1" spcCol="1270" anchor="t" anchorCtr="0">
          <a:noAutofit/>
        </a:bodyPr>
        <a:lstStyle/>
        <a:p>
          <a:pPr marL="0" lvl="0" indent="0" algn="l" defTabSz="533400">
            <a:lnSpc>
              <a:spcPct val="90000"/>
            </a:lnSpc>
            <a:spcBef>
              <a:spcPct val="0"/>
            </a:spcBef>
            <a:spcAft>
              <a:spcPct val="35000"/>
            </a:spcAft>
            <a:buNone/>
          </a:pPr>
          <a:endParaRPr lang="en-US" sz="1200" kern="1200">
            <a:solidFill>
              <a:srgbClr val="000000"/>
            </a:solidFill>
          </a:endParaRPr>
        </a:p>
      </dsp:txBody>
      <dsp:txXfrm>
        <a:off x="1469136" y="2340610"/>
        <a:ext cx="1011936" cy="1596390"/>
      </dsp:txXfrm>
    </dsp:sp>
    <dsp:sp modelId="{111F455B-5CCE-1147-B03B-E195C3778FD7}">
      <dsp:nvSpPr>
        <dsp:cNvPr id="0" name=""/>
        <dsp:cNvSpPr/>
      </dsp:nvSpPr>
      <dsp:spPr>
        <a:xfrm>
          <a:off x="2334768" y="1649476"/>
          <a:ext cx="292608" cy="292608"/>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E30E272-1629-7741-9B2D-F3D36C25B33C}">
      <dsp:nvSpPr>
        <dsp:cNvPr id="0" name=""/>
        <dsp:cNvSpPr/>
      </dsp:nvSpPr>
      <dsp:spPr>
        <a:xfrm>
          <a:off x="2481072" y="1795780"/>
          <a:ext cx="1176528" cy="2141220"/>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marL="0" lvl="0" indent="0" algn="l" defTabSz="533400">
            <a:lnSpc>
              <a:spcPct val="90000"/>
            </a:lnSpc>
            <a:spcBef>
              <a:spcPct val="0"/>
            </a:spcBef>
            <a:spcAft>
              <a:spcPct val="35000"/>
            </a:spcAft>
            <a:buNone/>
          </a:pPr>
          <a:endParaRPr lang="en-US" sz="1200" kern="1200" dirty="0">
            <a:solidFill>
              <a:srgbClr val="000000"/>
            </a:solidFill>
          </a:endParaRPr>
        </a:p>
      </dsp:txBody>
      <dsp:txXfrm>
        <a:off x="2481072" y="1795780"/>
        <a:ext cx="1176528" cy="2141220"/>
      </dsp:txXfrm>
    </dsp:sp>
    <dsp:sp modelId="{5B43E1DF-CDFA-F34A-B237-E996D6458B07}">
      <dsp:nvSpPr>
        <dsp:cNvPr id="0" name=""/>
        <dsp:cNvSpPr/>
      </dsp:nvSpPr>
      <dsp:spPr>
        <a:xfrm>
          <a:off x="3468624" y="1195324"/>
          <a:ext cx="377952" cy="377952"/>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C1D50B-6978-454D-B781-7AD77C1B456D}">
      <dsp:nvSpPr>
        <dsp:cNvPr id="0" name=""/>
        <dsp:cNvSpPr/>
      </dsp:nvSpPr>
      <dsp:spPr>
        <a:xfrm>
          <a:off x="3657600" y="1384300"/>
          <a:ext cx="1219200" cy="2552700"/>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200269"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000000"/>
              </a:solidFill>
            </a:rPr>
            <a:t>[Text]</a:t>
          </a:r>
        </a:p>
      </dsp:txBody>
      <dsp:txXfrm>
        <a:off x="3657600" y="1384300"/>
        <a:ext cx="1219200" cy="2552700"/>
      </dsp:txXfrm>
    </dsp:sp>
    <dsp:sp modelId="{CBE9FFA6-DA40-EE48-A3A6-93B7AEB6D4DE}">
      <dsp:nvSpPr>
        <dsp:cNvPr id="0" name=""/>
        <dsp:cNvSpPr/>
      </dsp:nvSpPr>
      <dsp:spPr>
        <a:xfrm>
          <a:off x="4636008" y="892047"/>
          <a:ext cx="481584" cy="48158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1E7D945-8BDD-7F44-BAC2-0ABD562B8457}">
      <dsp:nvSpPr>
        <dsp:cNvPr id="0" name=""/>
        <dsp:cNvSpPr/>
      </dsp:nvSpPr>
      <dsp:spPr>
        <a:xfrm>
          <a:off x="4876800" y="1132839"/>
          <a:ext cx="1219200" cy="2804160"/>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255181"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rgbClr val="000000"/>
              </a:solidFill>
            </a:rPr>
            <a:t>[Text]</a:t>
          </a:r>
        </a:p>
      </dsp:txBody>
      <dsp:txXfrm>
        <a:off x="4876800" y="1132839"/>
        <a:ext cx="1219200" cy="2804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02293-17B6-5C40-BA49-01B8D3685133}">
      <dsp:nvSpPr>
        <dsp:cNvPr id="0" name=""/>
        <dsp:cNvSpPr/>
      </dsp:nvSpPr>
      <dsp:spPr>
        <a:xfrm>
          <a:off x="1981199" y="0"/>
          <a:ext cx="4495800" cy="4495800"/>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solidFill>
              <a:schemeClr val="tx1"/>
            </a:solidFill>
          </a:endParaRPr>
        </a:p>
      </dsp:txBody>
      <dsp:txXfrm>
        <a:off x="3600587" y="224789"/>
        <a:ext cx="1257025" cy="674370"/>
      </dsp:txXfrm>
    </dsp:sp>
    <dsp:sp modelId="{1B82241A-B91D-8E4C-8054-246B46DE557F}">
      <dsp:nvSpPr>
        <dsp:cNvPr id="0" name=""/>
        <dsp:cNvSpPr/>
      </dsp:nvSpPr>
      <dsp:spPr>
        <a:xfrm>
          <a:off x="2430779" y="899159"/>
          <a:ext cx="3596640" cy="3596640"/>
        </a:xfrm>
        <a:prstGeom prst="ellipse">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3600587" y="1114958"/>
        <a:ext cx="1257025" cy="647395"/>
      </dsp:txXfrm>
    </dsp:sp>
    <dsp:sp modelId="{49BF6B23-4DA1-CF48-9F44-A5FF644C38D4}">
      <dsp:nvSpPr>
        <dsp:cNvPr id="0" name=""/>
        <dsp:cNvSpPr/>
      </dsp:nvSpPr>
      <dsp:spPr>
        <a:xfrm>
          <a:off x="2880359" y="1798319"/>
          <a:ext cx="2697480" cy="2697480"/>
        </a:xfrm>
        <a:prstGeom prst="ellipse">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solidFill>
              <a:schemeClr val="tx1"/>
            </a:solidFill>
          </a:endParaRPr>
        </a:p>
      </dsp:txBody>
      <dsp:txXfrm>
        <a:off x="3600587" y="2000630"/>
        <a:ext cx="1257025" cy="606933"/>
      </dsp:txXfrm>
    </dsp:sp>
    <dsp:sp modelId="{E51483E7-D43E-6B45-BE59-6FA34C3E8870}">
      <dsp:nvSpPr>
        <dsp:cNvPr id="0" name=""/>
        <dsp:cNvSpPr/>
      </dsp:nvSpPr>
      <dsp:spPr>
        <a:xfrm>
          <a:off x="3329940" y="2697480"/>
          <a:ext cx="1798320" cy="1798320"/>
        </a:xfrm>
        <a:prstGeom prst="ellipse">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3593297" y="3147059"/>
        <a:ext cx="1271604" cy="89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E00A9-DDBA-5F49-94F2-C32EC4A1B775}">
      <dsp:nvSpPr>
        <dsp:cNvPr id="0" name=""/>
        <dsp:cNvSpPr/>
      </dsp:nvSpPr>
      <dsp:spPr>
        <a:xfrm rot="16200000">
          <a:off x="562" y="420551"/>
          <a:ext cx="3883297" cy="3883297"/>
        </a:xfrm>
        <a:prstGeom prst="downArrow">
          <a:avLst>
            <a:gd name="adj1" fmla="val 50000"/>
            <a:gd name="adj2" fmla="val 35000"/>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rot="5400000">
        <a:off x="563" y="1391375"/>
        <a:ext cx="3203720" cy="1941649"/>
      </dsp:txXfrm>
    </dsp:sp>
    <dsp:sp modelId="{4395D9DD-DDDD-D84C-AEFC-20D243C5A6E1}">
      <dsp:nvSpPr>
        <dsp:cNvPr id="0" name=""/>
        <dsp:cNvSpPr/>
      </dsp:nvSpPr>
      <dsp:spPr>
        <a:xfrm rot="5400000">
          <a:off x="4117140" y="420551"/>
          <a:ext cx="3883297" cy="3883297"/>
        </a:xfrm>
        <a:prstGeom prst="downArrow">
          <a:avLst>
            <a:gd name="adj1" fmla="val 50000"/>
            <a:gd name="adj2" fmla="val 35000"/>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rot="-5400000">
        <a:off x="4796718" y="1391375"/>
        <a:ext cx="3203720" cy="1941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A993-62F8-F04B-B8EC-970C7D693B20}">
      <dsp:nvSpPr>
        <dsp:cNvPr id="0" name=""/>
        <dsp:cNvSpPr/>
      </dsp:nvSpPr>
      <dsp:spPr>
        <a:xfrm>
          <a:off x="1921764" y="0"/>
          <a:ext cx="1700784" cy="944880"/>
        </a:xfrm>
        <a:prstGeom prst="roundRect">
          <a:avLst>
            <a:gd name="adj" fmla="val 10000"/>
          </a:avLst>
        </a:prstGeom>
        <a:noFill/>
        <a:ln w="25400"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949439" y="27675"/>
        <a:ext cx="1645434" cy="889530"/>
      </dsp:txXfrm>
    </dsp:sp>
    <dsp:sp modelId="{99F13359-D153-8B4A-8E0C-D7CF46ED9880}">
      <dsp:nvSpPr>
        <dsp:cNvPr id="0" name=""/>
        <dsp:cNvSpPr/>
      </dsp:nvSpPr>
      <dsp:spPr>
        <a:xfrm>
          <a:off x="4378452" y="0"/>
          <a:ext cx="1700784" cy="944880"/>
        </a:xfrm>
        <a:prstGeom prst="roundRect">
          <a:avLst>
            <a:gd name="adj" fmla="val 10000"/>
          </a:avLst>
        </a:prstGeom>
        <a:noFill/>
        <a:ln w="25400"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406127" y="27675"/>
        <a:ext cx="1645434" cy="889530"/>
      </dsp:txXfrm>
    </dsp:sp>
    <dsp:sp modelId="{1D7675DA-5700-FC41-B37E-6E447211881A}">
      <dsp:nvSpPr>
        <dsp:cNvPr id="0" name=""/>
        <dsp:cNvSpPr/>
      </dsp:nvSpPr>
      <dsp:spPr>
        <a:xfrm>
          <a:off x="3646170" y="4015740"/>
          <a:ext cx="708660" cy="708660"/>
        </a:xfrm>
        <a:prstGeom prst="triangle">
          <a:avLst/>
        </a:prstGeom>
        <a:solidFill>
          <a:schemeClr val="accent2"/>
        </a:solidFill>
        <a:ln w="25400" cap="flat"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910695A1-9DB6-0040-B5F1-09C271B97C8B}">
      <dsp:nvSpPr>
        <dsp:cNvPr id="0" name=""/>
        <dsp:cNvSpPr/>
      </dsp:nvSpPr>
      <dsp:spPr>
        <a:xfrm>
          <a:off x="1874520" y="3719047"/>
          <a:ext cx="4251959" cy="287243"/>
        </a:xfrm>
        <a:prstGeom prst="rect">
          <a:avLst/>
        </a:prstGeom>
        <a:solidFill>
          <a:schemeClr val="accent2"/>
        </a:solidFill>
        <a:ln w="25400" cap="flat"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F337CFE7-9CD5-8C4E-B66D-126C1532B2EC}">
      <dsp:nvSpPr>
        <dsp:cNvPr id="0" name=""/>
        <dsp:cNvSpPr/>
      </dsp:nvSpPr>
      <dsp:spPr>
        <a:xfrm>
          <a:off x="4378452" y="2891332"/>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417197" y="2930077"/>
        <a:ext cx="1623294" cy="716209"/>
      </dsp:txXfrm>
    </dsp:sp>
    <dsp:sp modelId="{8750AC18-3E2E-1E4E-B2E0-54D7209231F9}">
      <dsp:nvSpPr>
        <dsp:cNvPr id="0" name=""/>
        <dsp:cNvSpPr/>
      </dsp:nvSpPr>
      <dsp:spPr>
        <a:xfrm>
          <a:off x="4378452" y="2040940"/>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417197" y="2079685"/>
        <a:ext cx="1623294" cy="716209"/>
      </dsp:txXfrm>
    </dsp:sp>
    <dsp:sp modelId="{B4CCC71B-A329-3F42-B31D-00518DED29DD}">
      <dsp:nvSpPr>
        <dsp:cNvPr id="0" name=""/>
        <dsp:cNvSpPr/>
      </dsp:nvSpPr>
      <dsp:spPr>
        <a:xfrm>
          <a:off x="4378452" y="1190548"/>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417197" y="1229293"/>
        <a:ext cx="1623294" cy="716209"/>
      </dsp:txXfrm>
    </dsp:sp>
    <dsp:sp modelId="{519FA896-0EB2-F846-A115-CEEAEF55BB02}">
      <dsp:nvSpPr>
        <dsp:cNvPr id="0" name=""/>
        <dsp:cNvSpPr/>
      </dsp:nvSpPr>
      <dsp:spPr>
        <a:xfrm>
          <a:off x="1921764" y="2891332"/>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960509" y="2930077"/>
        <a:ext cx="1623294" cy="716209"/>
      </dsp:txXfrm>
    </dsp:sp>
    <dsp:sp modelId="{04C9C6C6-9A53-FA45-A70A-86CA91014EB7}">
      <dsp:nvSpPr>
        <dsp:cNvPr id="0" name=""/>
        <dsp:cNvSpPr/>
      </dsp:nvSpPr>
      <dsp:spPr>
        <a:xfrm>
          <a:off x="1921764" y="2040940"/>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000000"/>
              </a:solidFill>
            </a:rPr>
            <a:t>[Text]</a:t>
          </a:r>
        </a:p>
      </dsp:txBody>
      <dsp:txXfrm>
        <a:off x="1960509" y="2079685"/>
        <a:ext cx="1623294" cy="716209"/>
      </dsp:txXfrm>
    </dsp:sp>
    <dsp:sp modelId="{9A877843-69F9-9543-A6E5-921C49B5CBBE}">
      <dsp:nvSpPr>
        <dsp:cNvPr id="0" name=""/>
        <dsp:cNvSpPr/>
      </dsp:nvSpPr>
      <dsp:spPr>
        <a:xfrm>
          <a:off x="1921764" y="1190548"/>
          <a:ext cx="1700784" cy="793699"/>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960509" y="1229293"/>
        <a:ext cx="1623294" cy="7162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A993-62F8-F04B-B8EC-970C7D693B20}">
      <dsp:nvSpPr>
        <dsp:cNvPr id="0" name=""/>
        <dsp:cNvSpPr/>
      </dsp:nvSpPr>
      <dsp:spPr>
        <a:xfrm>
          <a:off x="1921764" y="0"/>
          <a:ext cx="1700784" cy="944880"/>
        </a:xfrm>
        <a:prstGeom prst="roundRect">
          <a:avLst>
            <a:gd name="adj" fmla="val 10000"/>
          </a:avLst>
        </a:prstGeom>
        <a:noFill/>
        <a:ln w="25400"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949439" y="27675"/>
        <a:ext cx="1645434" cy="889530"/>
      </dsp:txXfrm>
    </dsp:sp>
    <dsp:sp modelId="{99F13359-D153-8B4A-8E0C-D7CF46ED9880}">
      <dsp:nvSpPr>
        <dsp:cNvPr id="0" name=""/>
        <dsp:cNvSpPr/>
      </dsp:nvSpPr>
      <dsp:spPr>
        <a:xfrm>
          <a:off x="4378452" y="0"/>
          <a:ext cx="1700784" cy="944880"/>
        </a:xfrm>
        <a:prstGeom prst="roundRect">
          <a:avLst>
            <a:gd name="adj" fmla="val 10000"/>
          </a:avLst>
        </a:prstGeom>
        <a:noFill/>
        <a:ln w="25400"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406127" y="27675"/>
        <a:ext cx="1645434" cy="889530"/>
      </dsp:txXfrm>
    </dsp:sp>
    <dsp:sp modelId="{1D7675DA-5700-FC41-B37E-6E447211881A}">
      <dsp:nvSpPr>
        <dsp:cNvPr id="0" name=""/>
        <dsp:cNvSpPr/>
      </dsp:nvSpPr>
      <dsp:spPr>
        <a:xfrm>
          <a:off x="3646170" y="4015740"/>
          <a:ext cx="708660" cy="708660"/>
        </a:xfrm>
        <a:prstGeom prst="triangle">
          <a:avLst/>
        </a:prstGeom>
        <a:solidFill>
          <a:schemeClr val="accent2"/>
        </a:solidFill>
        <a:ln w="25400" cap="flat"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A299058E-B89E-D94A-8C43-5E405DFBFEDD}">
      <dsp:nvSpPr>
        <dsp:cNvPr id="0" name=""/>
        <dsp:cNvSpPr/>
      </dsp:nvSpPr>
      <dsp:spPr>
        <a:xfrm rot="240000">
          <a:off x="1873870" y="3712071"/>
          <a:ext cx="4253258" cy="297416"/>
        </a:xfrm>
        <a:prstGeom prst="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C9D6BEFE-873E-2B4D-AE5A-DE482BEE9664}">
      <dsp:nvSpPr>
        <dsp:cNvPr id="0" name=""/>
        <dsp:cNvSpPr/>
      </dsp:nvSpPr>
      <dsp:spPr>
        <a:xfrm rot="240000">
          <a:off x="4427582" y="2968456"/>
          <a:ext cx="1697010" cy="790633"/>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466178" y="3007052"/>
        <a:ext cx="1619818" cy="713441"/>
      </dsp:txXfrm>
    </dsp:sp>
    <dsp:sp modelId="{F83EB348-979B-834B-BD20-9E6702A8174C}">
      <dsp:nvSpPr>
        <dsp:cNvPr id="0" name=""/>
        <dsp:cNvSpPr/>
      </dsp:nvSpPr>
      <dsp:spPr>
        <a:xfrm rot="240000">
          <a:off x="4489000" y="2118064"/>
          <a:ext cx="1697010" cy="790633"/>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527596" y="2156660"/>
        <a:ext cx="1619818" cy="713441"/>
      </dsp:txXfrm>
    </dsp:sp>
    <dsp:sp modelId="{A00BD13E-0CE0-7E44-85D9-BB97ED8786DF}">
      <dsp:nvSpPr>
        <dsp:cNvPr id="0" name=""/>
        <dsp:cNvSpPr/>
      </dsp:nvSpPr>
      <dsp:spPr>
        <a:xfrm rot="240000">
          <a:off x="4550417" y="1286569"/>
          <a:ext cx="1697010" cy="790633"/>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589013" y="1325165"/>
        <a:ext cx="1619818" cy="713441"/>
      </dsp:txXfrm>
    </dsp:sp>
    <dsp:sp modelId="{5851BA8A-D7C3-F248-ADE8-7635E90115A7}">
      <dsp:nvSpPr>
        <dsp:cNvPr id="0" name=""/>
        <dsp:cNvSpPr/>
      </dsp:nvSpPr>
      <dsp:spPr>
        <a:xfrm rot="240000">
          <a:off x="1994516" y="2798377"/>
          <a:ext cx="1697010" cy="790633"/>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000000"/>
              </a:solidFill>
            </a:rPr>
            <a:t>[Text]</a:t>
          </a:r>
        </a:p>
      </dsp:txBody>
      <dsp:txXfrm>
        <a:off x="2033112" y="2836973"/>
        <a:ext cx="1619818" cy="713441"/>
      </dsp:txXfrm>
    </dsp:sp>
    <dsp:sp modelId="{FED14D6E-750A-8A4D-866E-3C4B71E9CEC2}">
      <dsp:nvSpPr>
        <dsp:cNvPr id="0" name=""/>
        <dsp:cNvSpPr/>
      </dsp:nvSpPr>
      <dsp:spPr>
        <a:xfrm rot="240000">
          <a:off x="2055934" y="1947985"/>
          <a:ext cx="1697010" cy="790633"/>
        </a:xfrm>
        <a:prstGeom prst="roundRect">
          <a:avLst/>
        </a:prstGeom>
        <a:noFill/>
        <a:ln w="254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094530" y="1986581"/>
        <a:ext cx="1619818" cy="713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BFCB-54A2-DE4C-8DFB-9689A5F08AC2}">
      <dsp:nvSpPr>
        <dsp:cNvPr id="0" name=""/>
        <dsp:cNvSpPr/>
      </dsp:nvSpPr>
      <dsp:spPr>
        <a:xfrm>
          <a:off x="3174"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3174" y="0"/>
        <a:ext cx="1254062" cy="1417320"/>
      </dsp:txXfrm>
    </dsp:sp>
    <dsp:sp modelId="{3B69C8A5-0206-794C-9467-DC693661778F}">
      <dsp:nvSpPr>
        <dsp:cNvPr id="0" name=""/>
        <dsp:cNvSpPr/>
      </dsp:nvSpPr>
      <dsp:spPr>
        <a:xfrm>
          <a:off x="128580"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48738" y="1437593"/>
        <a:ext cx="962934" cy="647928"/>
      </dsp:txXfrm>
    </dsp:sp>
    <dsp:sp modelId="{1ED42B1E-6ED0-DB46-88EB-DFAE53F4E6D8}">
      <dsp:nvSpPr>
        <dsp:cNvPr id="0" name=""/>
        <dsp:cNvSpPr/>
      </dsp:nvSpPr>
      <dsp:spPr>
        <a:xfrm>
          <a:off x="128580"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8738" y="2231721"/>
        <a:ext cx="962934" cy="647928"/>
      </dsp:txXfrm>
    </dsp:sp>
    <dsp:sp modelId="{94A86138-600D-784A-B962-4D1968A7C123}">
      <dsp:nvSpPr>
        <dsp:cNvPr id="0" name=""/>
        <dsp:cNvSpPr/>
      </dsp:nvSpPr>
      <dsp:spPr>
        <a:xfrm>
          <a:off x="128580"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8738" y="3025849"/>
        <a:ext cx="962934" cy="647928"/>
      </dsp:txXfrm>
    </dsp:sp>
    <dsp:sp modelId="{C662466A-49BA-3C40-901B-9DC294C44DED}">
      <dsp:nvSpPr>
        <dsp:cNvPr id="0" name=""/>
        <dsp:cNvSpPr/>
      </dsp:nvSpPr>
      <dsp:spPr>
        <a:xfrm>
          <a:off x="128580"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8738" y="3819978"/>
        <a:ext cx="962934" cy="647928"/>
      </dsp:txXfrm>
    </dsp:sp>
    <dsp:sp modelId="{9766EE98-B8F2-2E45-BE39-7388E45E0AB8}">
      <dsp:nvSpPr>
        <dsp:cNvPr id="0" name=""/>
        <dsp:cNvSpPr/>
      </dsp:nvSpPr>
      <dsp:spPr>
        <a:xfrm>
          <a:off x="1351291"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351291" y="0"/>
        <a:ext cx="1254062" cy="1417320"/>
      </dsp:txXfrm>
    </dsp:sp>
    <dsp:sp modelId="{B400AB94-2438-4A42-A433-1560D750D352}">
      <dsp:nvSpPr>
        <dsp:cNvPr id="0" name=""/>
        <dsp:cNvSpPr/>
      </dsp:nvSpPr>
      <dsp:spPr>
        <a:xfrm>
          <a:off x="1476698"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496856" y="1437593"/>
        <a:ext cx="962934" cy="647928"/>
      </dsp:txXfrm>
    </dsp:sp>
    <dsp:sp modelId="{D3BDE008-A2C1-1E42-86C9-3848A1EAB3DF}">
      <dsp:nvSpPr>
        <dsp:cNvPr id="0" name=""/>
        <dsp:cNvSpPr/>
      </dsp:nvSpPr>
      <dsp:spPr>
        <a:xfrm>
          <a:off x="1476698"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96856" y="2231721"/>
        <a:ext cx="962934" cy="647928"/>
      </dsp:txXfrm>
    </dsp:sp>
    <dsp:sp modelId="{701BFCB8-D05B-9447-903E-248C6371D545}">
      <dsp:nvSpPr>
        <dsp:cNvPr id="0" name=""/>
        <dsp:cNvSpPr/>
      </dsp:nvSpPr>
      <dsp:spPr>
        <a:xfrm>
          <a:off x="1476698"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96856" y="3025849"/>
        <a:ext cx="962934" cy="647928"/>
      </dsp:txXfrm>
    </dsp:sp>
    <dsp:sp modelId="{560A6464-6BFA-6143-B0B0-8834680C3F13}">
      <dsp:nvSpPr>
        <dsp:cNvPr id="0" name=""/>
        <dsp:cNvSpPr/>
      </dsp:nvSpPr>
      <dsp:spPr>
        <a:xfrm>
          <a:off x="1476698"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1496856" y="3819978"/>
        <a:ext cx="962934" cy="647928"/>
      </dsp:txXfrm>
    </dsp:sp>
    <dsp:sp modelId="{40A1EE53-0C5D-1147-B261-4ABBF67E31B6}">
      <dsp:nvSpPr>
        <dsp:cNvPr id="0" name=""/>
        <dsp:cNvSpPr/>
      </dsp:nvSpPr>
      <dsp:spPr>
        <a:xfrm>
          <a:off x="2699409"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699409" y="0"/>
        <a:ext cx="1254062" cy="1417320"/>
      </dsp:txXfrm>
    </dsp:sp>
    <dsp:sp modelId="{A9403106-D15A-574E-8139-2E52B70776D5}">
      <dsp:nvSpPr>
        <dsp:cNvPr id="0" name=""/>
        <dsp:cNvSpPr/>
      </dsp:nvSpPr>
      <dsp:spPr>
        <a:xfrm>
          <a:off x="2824815"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844973" y="1437593"/>
        <a:ext cx="962934" cy="647928"/>
      </dsp:txXfrm>
    </dsp:sp>
    <dsp:sp modelId="{F1C5F854-F0FB-A74D-9F2F-E48CB1EF6233}">
      <dsp:nvSpPr>
        <dsp:cNvPr id="0" name=""/>
        <dsp:cNvSpPr/>
      </dsp:nvSpPr>
      <dsp:spPr>
        <a:xfrm>
          <a:off x="2824815"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844973" y="2231721"/>
        <a:ext cx="962934" cy="647928"/>
      </dsp:txXfrm>
    </dsp:sp>
    <dsp:sp modelId="{73BA98D2-B272-5F46-8E38-E5CA32ADB632}">
      <dsp:nvSpPr>
        <dsp:cNvPr id="0" name=""/>
        <dsp:cNvSpPr/>
      </dsp:nvSpPr>
      <dsp:spPr>
        <a:xfrm>
          <a:off x="2824815"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844973" y="3025849"/>
        <a:ext cx="962934" cy="647928"/>
      </dsp:txXfrm>
    </dsp:sp>
    <dsp:sp modelId="{C17CD109-535E-C943-89E2-D07D92C8E388}">
      <dsp:nvSpPr>
        <dsp:cNvPr id="0" name=""/>
        <dsp:cNvSpPr/>
      </dsp:nvSpPr>
      <dsp:spPr>
        <a:xfrm>
          <a:off x="2824815"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2844973" y="3819978"/>
        <a:ext cx="962934" cy="647928"/>
      </dsp:txXfrm>
    </dsp:sp>
    <dsp:sp modelId="{43182B81-96D2-E849-B955-E1E9FDDC45BD}">
      <dsp:nvSpPr>
        <dsp:cNvPr id="0" name=""/>
        <dsp:cNvSpPr/>
      </dsp:nvSpPr>
      <dsp:spPr>
        <a:xfrm>
          <a:off x="4047527"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047527" y="0"/>
        <a:ext cx="1254062" cy="1417320"/>
      </dsp:txXfrm>
    </dsp:sp>
    <dsp:sp modelId="{8279EED6-5C8B-AC4E-A60F-E35374E47C4E}">
      <dsp:nvSpPr>
        <dsp:cNvPr id="0" name=""/>
        <dsp:cNvSpPr/>
      </dsp:nvSpPr>
      <dsp:spPr>
        <a:xfrm>
          <a:off x="4172933"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93091" y="1437593"/>
        <a:ext cx="962934" cy="647928"/>
      </dsp:txXfrm>
    </dsp:sp>
    <dsp:sp modelId="{C56D150B-824B-9A4C-BDC9-AB9E48C55657}">
      <dsp:nvSpPr>
        <dsp:cNvPr id="0" name=""/>
        <dsp:cNvSpPr/>
      </dsp:nvSpPr>
      <dsp:spPr>
        <a:xfrm>
          <a:off x="4172933"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93091" y="2231721"/>
        <a:ext cx="962934" cy="647928"/>
      </dsp:txXfrm>
    </dsp:sp>
    <dsp:sp modelId="{3AE49E3C-F7C9-FC4F-9BA9-1F689182AFCE}">
      <dsp:nvSpPr>
        <dsp:cNvPr id="0" name=""/>
        <dsp:cNvSpPr/>
      </dsp:nvSpPr>
      <dsp:spPr>
        <a:xfrm>
          <a:off x="4172933"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93091" y="3025849"/>
        <a:ext cx="962934" cy="647928"/>
      </dsp:txXfrm>
    </dsp:sp>
    <dsp:sp modelId="{D7A9C13E-48F9-8F4D-8F67-3912066785C4}">
      <dsp:nvSpPr>
        <dsp:cNvPr id="0" name=""/>
        <dsp:cNvSpPr/>
      </dsp:nvSpPr>
      <dsp:spPr>
        <a:xfrm>
          <a:off x="4172933"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4193091" y="3819978"/>
        <a:ext cx="962934" cy="647928"/>
      </dsp:txXfrm>
    </dsp:sp>
    <dsp:sp modelId="{EAD7CF29-F212-2B47-A2BB-B33F66086512}">
      <dsp:nvSpPr>
        <dsp:cNvPr id="0" name=""/>
        <dsp:cNvSpPr/>
      </dsp:nvSpPr>
      <dsp:spPr>
        <a:xfrm>
          <a:off x="5395645"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5395645" y="0"/>
        <a:ext cx="1254062" cy="1417320"/>
      </dsp:txXfrm>
    </dsp:sp>
    <dsp:sp modelId="{887C5EE8-E02F-6A41-8D70-F5E57E473BF7}">
      <dsp:nvSpPr>
        <dsp:cNvPr id="0" name=""/>
        <dsp:cNvSpPr/>
      </dsp:nvSpPr>
      <dsp:spPr>
        <a:xfrm>
          <a:off x="5521051"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5541209" y="1437593"/>
        <a:ext cx="962934" cy="647928"/>
      </dsp:txXfrm>
    </dsp:sp>
    <dsp:sp modelId="{2259301D-F64E-8741-A1E3-7C97CEBFF232}">
      <dsp:nvSpPr>
        <dsp:cNvPr id="0" name=""/>
        <dsp:cNvSpPr/>
      </dsp:nvSpPr>
      <dsp:spPr>
        <a:xfrm>
          <a:off x="5521051"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5541209" y="2231721"/>
        <a:ext cx="962934" cy="647928"/>
      </dsp:txXfrm>
    </dsp:sp>
    <dsp:sp modelId="{363DF8D1-EC72-644E-A570-8A8212A0F8F9}">
      <dsp:nvSpPr>
        <dsp:cNvPr id="0" name=""/>
        <dsp:cNvSpPr/>
      </dsp:nvSpPr>
      <dsp:spPr>
        <a:xfrm>
          <a:off x="5521051"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5541209" y="3025849"/>
        <a:ext cx="962934" cy="647928"/>
      </dsp:txXfrm>
    </dsp:sp>
    <dsp:sp modelId="{020F53D3-4CA8-B54C-9284-26C855A1B621}">
      <dsp:nvSpPr>
        <dsp:cNvPr id="0" name=""/>
        <dsp:cNvSpPr/>
      </dsp:nvSpPr>
      <dsp:spPr>
        <a:xfrm>
          <a:off x="5521051"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5541209" y="3819978"/>
        <a:ext cx="962934" cy="647928"/>
      </dsp:txXfrm>
    </dsp:sp>
    <dsp:sp modelId="{A6B0FF98-302F-934C-8968-7154490AF589}">
      <dsp:nvSpPr>
        <dsp:cNvPr id="0" name=""/>
        <dsp:cNvSpPr/>
      </dsp:nvSpPr>
      <dsp:spPr>
        <a:xfrm>
          <a:off x="6743762" y="0"/>
          <a:ext cx="1254062" cy="4724399"/>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6743762" y="0"/>
        <a:ext cx="1254062" cy="1417320"/>
      </dsp:txXfrm>
    </dsp:sp>
    <dsp:sp modelId="{B459A9A8-CCBE-144F-A1CB-AC7E3AD2EAA5}">
      <dsp:nvSpPr>
        <dsp:cNvPr id="0" name=""/>
        <dsp:cNvSpPr/>
      </dsp:nvSpPr>
      <dsp:spPr>
        <a:xfrm>
          <a:off x="6869169" y="1417435"/>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6889327" y="1437593"/>
        <a:ext cx="962934" cy="647928"/>
      </dsp:txXfrm>
    </dsp:sp>
    <dsp:sp modelId="{EF97F12B-BE1B-6A45-9DC9-436260718C7C}">
      <dsp:nvSpPr>
        <dsp:cNvPr id="0" name=""/>
        <dsp:cNvSpPr/>
      </dsp:nvSpPr>
      <dsp:spPr>
        <a:xfrm>
          <a:off x="6869169" y="2211563"/>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6889327" y="2231721"/>
        <a:ext cx="962934" cy="647928"/>
      </dsp:txXfrm>
    </dsp:sp>
    <dsp:sp modelId="{0EB8D00C-3A89-1049-A1F7-A9434F77537B}">
      <dsp:nvSpPr>
        <dsp:cNvPr id="0" name=""/>
        <dsp:cNvSpPr/>
      </dsp:nvSpPr>
      <dsp:spPr>
        <a:xfrm>
          <a:off x="6869169" y="3005691"/>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6889327" y="3025849"/>
        <a:ext cx="962934" cy="647928"/>
      </dsp:txXfrm>
    </dsp:sp>
    <dsp:sp modelId="{5C8D52BF-4DFE-7543-9D96-74C810D55558}">
      <dsp:nvSpPr>
        <dsp:cNvPr id="0" name=""/>
        <dsp:cNvSpPr/>
      </dsp:nvSpPr>
      <dsp:spPr>
        <a:xfrm>
          <a:off x="6869169" y="3799820"/>
          <a:ext cx="1003250" cy="688244"/>
        </a:xfrm>
        <a:prstGeom prst="roundRect">
          <a:avLst>
            <a:gd name="adj" fmla="val 10000"/>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rgbClr val="000000"/>
            </a:solidFill>
          </a:endParaRPr>
        </a:p>
      </dsp:txBody>
      <dsp:txXfrm>
        <a:off x="6889327" y="3819978"/>
        <a:ext cx="962934" cy="647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73DA-8085-644E-A894-B9D49D220693}">
      <dsp:nvSpPr>
        <dsp:cNvPr id="0" name=""/>
        <dsp:cNvSpPr/>
      </dsp:nvSpPr>
      <dsp:spPr>
        <a:xfrm>
          <a:off x="1261" y="998569"/>
          <a:ext cx="1484151" cy="593660"/>
        </a:xfrm>
        <a:prstGeom prst="homePlate">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1261" y="998569"/>
        <a:ext cx="1335736" cy="593660"/>
      </dsp:txXfrm>
    </dsp:sp>
    <dsp:sp modelId="{9C4DA93F-6182-1C4F-B14A-DE5E65D63BCA}">
      <dsp:nvSpPr>
        <dsp:cNvPr id="0" name=""/>
        <dsp:cNvSpPr/>
      </dsp:nvSpPr>
      <dsp:spPr>
        <a:xfrm>
          <a:off x="1188582"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a:solidFill>
              <a:schemeClr val="tx1"/>
            </a:solidFill>
          </a:endParaRPr>
        </a:p>
      </dsp:txBody>
      <dsp:txXfrm>
        <a:off x="1485412" y="998569"/>
        <a:ext cx="890491" cy="593660"/>
      </dsp:txXfrm>
    </dsp:sp>
    <dsp:sp modelId="{54E784E2-E136-2242-A4D6-7739730A0D5F}">
      <dsp:nvSpPr>
        <dsp:cNvPr id="0" name=""/>
        <dsp:cNvSpPr/>
      </dsp:nvSpPr>
      <dsp:spPr>
        <a:xfrm>
          <a:off x="2375903"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2672733" y="998569"/>
        <a:ext cx="890491" cy="593660"/>
      </dsp:txXfrm>
    </dsp:sp>
    <dsp:sp modelId="{9E113E60-D12D-7745-BF29-D52C962884CE}">
      <dsp:nvSpPr>
        <dsp:cNvPr id="0" name=""/>
        <dsp:cNvSpPr/>
      </dsp:nvSpPr>
      <dsp:spPr>
        <a:xfrm>
          <a:off x="3563224"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3860054" y="998569"/>
        <a:ext cx="890491" cy="593660"/>
      </dsp:txXfrm>
    </dsp:sp>
    <dsp:sp modelId="{7BECD734-A12F-534A-89A0-5868FE57EAFC}">
      <dsp:nvSpPr>
        <dsp:cNvPr id="0" name=""/>
        <dsp:cNvSpPr/>
      </dsp:nvSpPr>
      <dsp:spPr>
        <a:xfrm>
          <a:off x="4750545"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5047375" y="998569"/>
        <a:ext cx="890491" cy="593660"/>
      </dsp:txXfrm>
    </dsp:sp>
    <dsp:sp modelId="{9E51B29C-3BED-9640-B87A-882DE8B574A5}">
      <dsp:nvSpPr>
        <dsp:cNvPr id="0" name=""/>
        <dsp:cNvSpPr/>
      </dsp:nvSpPr>
      <dsp:spPr>
        <a:xfrm>
          <a:off x="5937866"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6234696" y="998569"/>
        <a:ext cx="890491" cy="593660"/>
      </dsp:txXfrm>
    </dsp:sp>
    <dsp:sp modelId="{EA6F2962-465F-464A-B531-E0DD672D52E8}">
      <dsp:nvSpPr>
        <dsp:cNvPr id="0" name=""/>
        <dsp:cNvSpPr/>
      </dsp:nvSpPr>
      <dsp:spPr>
        <a:xfrm>
          <a:off x="7125187" y="998569"/>
          <a:ext cx="1484151" cy="593660"/>
        </a:xfrm>
        <a:prstGeom prst="chevron">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7422017" y="998569"/>
        <a:ext cx="890491" cy="593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73DA-8085-644E-A894-B9D49D220693}">
      <dsp:nvSpPr>
        <dsp:cNvPr id="0" name=""/>
        <dsp:cNvSpPr/>
      </dsp:nvSpPr>
      <dsp:spPr>
        <a:xfrm>
          <a:off x="688" y="1026951"/>
          <a:ext cx="1342243" cy="536897"/>
        </a:xfrm>
        <a:prstGeom prst="homePlate">
          <a:avLst/>
        </a:prstGeom>
        <a:solidFill>
          <a:schemeClr val="bg1"/>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688" y="1026951"/>
        <a:ext cx="1208019" cy="536897"/>
      </dsp:txXfrm>
    </dsp:sp>
    <dsp:sp modelId="{9C4DA93F-6182-1C4F-B14A-DE5E65D63BCA}">
      <dsp:nvSpPr>
        <dsp:cNvPr id="0" name=""/>
        <dsp:cNvSpPr/>
      </dsp:nvSpPr>
      <dsp:spPr>
        <a:xfrm>
          <a:off x="1074483" y="1026951"/>
          <a:ext cx="1342243" cy="536897"/>
        </a:xfrm>
        <a:prstGeom prst="chevron">
          <a:avLst/>
        </a:prstGeom>
        <a:solidFill>
          <a:schemeClr val="bg1"/>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1342932" y="1026951"/>
        <a:ext cx="805346" cy="536897"/>
      </dsp:txXfrm>
    </dsp:sp>
    <dsp:sp modelId="{54E784E2-E136-2242-A4D6-7739730A0D5F}">
      <dsp:nvSpPr>
        <dsp:cNvPr id="0" name=""/>
        <dsp:cNvSpPr/>
      </dsp:nvSpPr>
      <dsp:spPr>
        <a:xfrm>
          <a:off x="2148278" y="1026951"/>
          <a:ext cx="1342243" cy="536897"/>
        </a:xfrm>
        <a:prstGeom prst="chevron">
          <a:avLst/>
        </a:prstGeom>
        <a:solidFill>
          <a:schemeClr val="bg1"/>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2416727" y="1026951"/>
        <a:ext cx="805346" cy="536897"/>
      </dsp:txXfrm>
    </dsp:sp>
    <dsp:sp modelId="{9E113E60-D12D-7745-BF29-D52C962884CE}">
      <dsp:nvSpPr>
        <dsp:cNvPr id="0" name=""/>
        <dsp:cNvSpPr/>
      </dsp:nvSpPr>
      <dsp:spPr>
        <a:xfrm>
          <a:off x="3222073" y="1026951"/>
          <a:ext cx="1342243" cy="536897"/>
        </a:xfrm>
        <a:prstGeom prst="chevron">
          <a:avLst/>
        </a:prstGeom>
        <a:solidFill>
          <a:schemeClr val="bg1"/>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3490522" y="1026951"/>
        <a:ext cx="805346" cy="536897"/>
      </dsp:txXfrm>
    </dsp:sp>
    <dsp:sp modelId="{7BECD734-A12F-534A-89A0-5868FE57EAFC}">
      <dsp:nvSpPr>
        <dsp:cNvPr id="0" name=""/>
        <dsp:cNvSpPr/>
      </dsp:nvSpPr>
      <dsp:spPr>
        <a:xfrm>
          <a:off x="4295868" y="1026951"/>
          <a:ext cx="1342243" cy="536897"/>
        </a:xfrm>
        <a:prstGeom prst="chevron">
          <a:avLst/>
        </a:prstGeom>
        <a:solidFill>
          <a:schemeClr val="bg1"/>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4564317" y="1026951"/>
        <a:ext cx="805346" cy="5368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76FF9-8177-A944-83A6-CC372838FF17}">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402389F5-B6C9-9744-AF0F-1C411FA1D30C}">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5CCF023-0456-D344-B31E-3AA31BA0A66C}">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2B35AF98-CA69-6449-BB03-14818CB39344}">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10FE17A-50B7-AA46-B1EC-02BB75C9B45B}">
      <dsp:nvSpPr>
        <dsp:cNvPr id="0" name=""/>
        <dsp:cNvSpPr/>
      </dsp:nvSpPr>
      <dsp:spPr>
        <a:xfrm>
          <a:off x="2156891" y="321071"/>
          <a:ext cx="1782216" cy="891108"/>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156891" y="321071"/>
        <a:ext cx="1782216" cy="891108"/>
      </dsp:txXfrm>
    </dsp:sp>
    <dsp:sp modelId="{506C5B63-8386-E340-9EC9-5EC5F0676D36}">
      <dsp:nvSpPr>
        <dsp:cNvPr id="0" name=""/>
        <dsp:cNvSpPr/>
      </dsp:nvSpPr>
      <dsp:spPr>
        <a:xfrm>
          <a:off x="409" y="2851819"/>
          <a:ext cx="1782216" cy="891108"/>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09" y="2851819"/>
        <a:ext cx="1782216" cy="891108"/>
      </dsp:txXfrm>
    </dsp:sp>
    <dsp:sp modelId="{3483DF83-F507-924B-A253-F5A6A9427780}">
      <dsp:nvSpPr>
        <dsp:cNvPr id="0" name=""/>
        <dsp:cNvSpPr/>
      </dsp:nvSpPr>
      <dsp:spPr>
        <a:xfrm>
          <a:off x="2156891" y="2851819"/>
          <a:ext cx="1782216" cy="891108"/>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2156891" y="2851819"/>
        <a:ext cx="1782216" cy="891108"/>
      </dsp:txXfrm>
    </dsp:sp>
    <dsp:sp modelId="{CED6488E-A253-2B4E-892B-FE611708DF7A}">
      <dsp:nvSpPr>
        <dsp:cNvPr id="0" name=""/>
        <dsp:cNvSpPr/>
      </dsp:nvSpPr>
      <dsp:spPr>
        <a:xfrm>
          <a:off x="4313373" y="2851819"/>
          <a:ext cx="1782216" cy="891108"/>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4313373" y="2851819"/>
        <a:ext cx="1782216" cy="891108"/>
      </dsp:txXfrm>
    </dsp:sp>
    <dsp:sp modelId="{C8BA59EF-5934-C14C-8F95-FF8F0C3C9769}">
      <dsp:nvSpPr>
        <dsp:cNvPr id="0" name=""/>
        <dsp:cNvSpPr/>
      </dsp:nvSpPr>
      <dsp:spPr>
        <a:xfrm>
          <a:off x="1078650" y="1586445"/>
          <a:ext cx="1782216" cy="891108"/>
        </a:xfrm>
        <a:prstGeom prst="rect">
          <a:avLst/>
        </a:prstGeom>
        <a:no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a:solidFill>
              <a:srgbClr val="000000"/>
            </a:solidFill>
          </a:endParaRPr>
        </a:p>
      </dsp:txBody>
      <dsp:txXfrm>
        <a:off x="1078650" y="1586445"/>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29" charset="0"/>
                <a:ea typeface="ＭＳ Ｐゴシック" pitchFamily="29" charset="-128"/>
                <a:cs typeface="ＭＳ Ｐゴシック" pitchFamily="29" charset="-128"/>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29" charset="0"/>
                <a:ea typeface="ＭＳ Ｐゴシック" pitchFamily="29" charset="-128"/>
                <a:cs typeface="ＭＳ Ｐゴシック" pitchFamily="29"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29" charset="0"/>
                <a:ea typeface="ＭＳ Ｐゴシック" pitchFamily="29" charset="-128"/>
                <a:cs typeface="ＭＳ Ｐゴシック" pitchFamily="29" charset="-128"/>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29" charset="0"/>
                <a:ea typeface="ＭＳ Ｐゴシック" pitchFamily="29" charset="-128"/>
                <a:cs typeface="ＭＳ Ｐゴシック" pitchFamily="29" charset="-128"/>
              </a:defRPr>
            </a:lvl1pPr>
          </a:lstStyle>
          <a:p>
            <a:pPr>
              <a:defRPr/>
            </a:pPr>
            <a:fld id="{7579FEB8-0EEF-984B-9A99-30F8F9F2253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29" charset="0"/>
        <a:ea typeface="ＭＳ Ｐゴシック" pitchFamily="29" charset="-128"/>
        <a:cs typeface="ＭＳ Ｐゴシック" pitchFamily="29" charset="-128"/>
      </a:defRPr>
    </a:lvl1pPr>
    <a:lvl2pPr marL="457200" algn="l" rtl="0" eaLnBrk="0" fontAlgn="base" hangingPunct="0">
      <a:spcBef>
        <a:spcPct val="30000"/>
      </a:spcBef>
      <a:spcAft>
        <a:spcPct val="0"/>
      </a:spcAft>
      <a:defRPr sz="1200" kern="1200">
        <a:solidFill>
          <a:schemeClr val="tx1"/>
        </a:solidFill>
        <a:latin typeface="Arial" pitchFamily="29" charset="0"/>
        <a:ea typeface="ＭＳ Ｐゴシック" pitchFamily="29" charset="-128"/>
        <a:cs typeface="+mn-cs"/>
      </a:defRPr>
    </a:lvl2pPr>
    <a:lvl3pPr marL="914400" algn="l" rtl="0" eaLnBrk="0" fontAlgn="base" hangingPunct="0">
      <a:spcBef>
        <a:spcPct val="30000"/>
      </a:spcBef>
      <a:spcAft>
        <a:spcPct val="0"/>
      </a:spcAft>
      <a:defRPr sz="1200" kern="1200">
        <a:solidFill>
          <a:schemeClr val="tx1"/>
        </a:solidFill>
        <a:latin typeface="Arial" pitchFamily="29" charset="0"/>
        <a:ea typeface="ＭＳ Ｐゴシック" pitchFamily="29" charset="-128"/>
        <a:cs typeface="+mn-cs"/>
      </a:defRPr>
    </a:lvl3pPr>
    <a:lvl4pPr marL="1371600" algn="l" rtl="0" eaLnBrk="0" fontAlgn="base" hangingPunct="0">
      <a:spcBef>
        <a:spcPct val="30000"/>
      </a:spcBef>
      <a:spcAft>
        <a:spcPct val="0"/>
      </a:spcAft>
      <a:defRPr sz="1200" kern="1200">
        <a:solidFill>
          <a:schemeClr val="tx1"/>
        </a:solidFill>
        <a:latin typeface="Arial" pitchFamily="29" charset="0"/>
        <a:ea typeface="ＭＳ Ｐゴシック" pitchFamily="29" charset="-128"/>
        <a:cs typeface="+mn-cs"/>
      </a:defRPr>
    </a:lvl4pPr>
    <a:lvl5pPr marL="1828800" algn="l" rtl="0" eaLnBrk="0" fontAlgn="base" hangingPunct="0">
      <a:spcBef>
        <a:spcPct val="30000"/>
      </a:spcBef>
      <a:spcAft>
        <a:spcPct val="0"/>
      </a:spcAft>
      <a:defRPr sz="1200" kern="1200">
        <a:solidFill>
          <a:schemeClr val="tx1"/>
        </a:solidFill>
        <a:latin typeface="Arial" pitchFamily="29" charset="0"/>
        <a:ea typeface="ＭＳ Ｐゴシック" pitchFamily="2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EAC4D115-E6DF-5349-BAA4-70F7FEF0D23A}" type="slidenum">
              <a:rPr lang="en-US">
                <a:latin typeface="Arial" pitchFamily="-112" charset="0"/>
                <a:ea typeface="ＭＳ Ｐゴシック" pitchFamily="-112" charset="-128"/>
                <a:cs typeface="ＭＳ Ｐゴシック" pitchFamily="-112" charset="-128"/>
              </a:rPr>
              <a:pPr/>
              <a:t>0</a:t>
            </a:fld>
            <a:endParaRPr lang="en-US">
              <a:latin typeface="Arial" pitchFamily="-112" charset="0"/>
              <a:ea typeface="ＭＳ Ｐゴシック" pitchFamily="-112" charset="-128"/>
              <a:cs typeface="ＭＳ Ｐゴシック" pitchFamily="-112" charset="-128"/>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784BE3B-82B4-BD4A-A0C9-B8321252E512}" type="slidenum">
              <a:rPr lang="en-US">
                <a:latin typeface="Arial" pitchFamily="-112" charset="0"/>
                <a:ea typeface="ＭＳ Ｐゴシック" pitchFamily="-112" charset="-128"/>
                <a:cs typeface="ＭＳ Ｐゴシック" pitchFamily="-112" charset="-128"/>
              </a:rPr>
              <a:pPr/>
              <a:t>11</a:t>
            </a:fld>
            <a:endParaRPr lang="en-US">
              <a:latin typeface="Arial" pitchFamily="-112" charset="0"/>
              <a:ea typeface="ＭＳ Ｐゴシック" pitchFamily="-112" charset="-128"/>
              <a:cs typeface="ＭＳ Ｐゴシック" pitchFamily="-112"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B06FF4D-7CB6-0D45-BAD2-66B3416A1681}" type="slidenum">
              <a:rPr lang="en-US">
                <a:latin typeface="Arial" pitchFamily="-112" charset="0"/>
                <a:ea typeface="ＭＳ Ｐゴシック" pitchFamily="-112" charset="-128"/>
                <a:cs typeface="ＭＳ Ｐゴシック" pitchFamily="-112" charset="-128"/>
              </a:rPr>
              <a:pPr/>
              <a:t>12</a:t>
            </a:fld>
            <a:endParaRPr lang="en-US">
              <a:latin typeface="Arial" pitchFamily="-112" charset="0"/>
              <a:ea typeface="ＭＳ Ｐゴシック" pitchFamily="-112" charset="-128"/>
              <a:cs typeface="ＭＳ Ｐゴシック" pitchFamily="-112"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7C2659E-EFEE-A046-9875-7EB8F93B8FC6}" type="slidenum">
              <a:rPr lang="en-US">
                <a:latin typeface="Arial" pitchFamily="-112" charset="0"/>
                <a:ea typeface="ＭＳ Ｐゴシック" pitchFamily="-112" charset="-128"/>
                <a:cs typeface="ＭＳ Ｐゴシック" pitchFamily="-112" charset="-128"/>
              </a:rPr>
              <a:pPr/>
              <a:t>13</a:t>
            </a:fld>
            <a:endParaRPr lang="en-US">
              <a:latin typeface="Arial" pitchFamily="-112" charset="0"/>
              <a:ea typeface="ＭＳ Ｐゴシック" pitchFamily="-112" charset="-128"/>
              <a:cs typeface="ＭＳ Ｐゴシック" pitchFamily="-112"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12CA136-C3A9-174E-BE5E-10A21665DF3C}" type="slidenum">
              <a:rPr lang="en-US">
                <a:latin typeface="Arial" pitchFamily="-112" charset="0"/>
                <a:ea typeface="ＭＳ Ｐゴシック" pitchFamily="-112" charset="-128"/>
                <a:cs typeface="ＭＳ Ｐゴシック" pitchFamily="-112" charset="-128"/>
              </a:rPr>
              <a:pPr/>
              <a:t>14</a:t>
            </a:fld>
            <a:endParaRPr lang="en-US">
              <a:latin typeface="Arial" pitchFamily="-112" charset="0"/>
              <a:ea typeface="ＭＳ Ｐゴシック" pitchFamily="-112" charset="-128"/>
              <a:cs typeface="ＭＳ Ｐゴシック" pitchFamily="-112"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196B-EB99-AF46-963B-3A1C38D092D2}" type="slidenum">
              <a:rPr lang="en-US">
                <a:latin typeface="Arial" pitchFamily="-112" charset="0"/>
                <a:ea typeface="ＭＳ Ｐゴシック" pitchFamily="-112" charset="-128"/>
                <a:cs typeface="ＭＳ Ｐゴシック" pitchFamily="-112" charset="-128"/>
              </a:rPr>
              <a:pPr/>
              <a:t>15</a:t>
            </a:fld>
            <a:endParaRPr lang="en-US">
              <a:latin typeface="Arial" pitchFamily="-112" charset="0"/>
              <a:ea typeface="ＭＳ Ｐゴシック" pitchFamily="-112" charset="-128"/>
              <a:cs typeface="ＭＳ Ｐゴシック" pitchFamily="-112" charset="-128"/>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862122C-3F92-6048-B092-B0876CFB8BCE}" type="slidenum">
              <a:rPr lang="en-US">
                <a:latin typeface="Arial" pitchFamily="-112" charset="0"/>
                <a:ea typeface="ＭＳ Ｐゴシック" pitchFamily="-112" charset="-128"/>
                <a:cs typeface="ＭＳ Ｐゴシック" pitchFamily="-112" charset="-128"/>
              </a:rPr>
              <a:pPr/>
              <a:t>16</a:t>
            </a:fld>
            <a:endParaRPr lang="en-US">
              <a:latin typeface="Arial" pitchFamily="-112" charset="0"/>
              <a:ea typeface="ＭＳ Ｐゴシック" pitchFamily="-112" charset="-128"/>
              <a:cs typeface="ＭＳ Ｐゴシック" pitchFamily="-112"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7E4F4BF-7273-4343-84A3-EEE772933387}" type="slidenum">
              <a:rPr lang="en-US">
                <a:latin typeface="Arial" pitchFamily="-112" charset="0"/>
                <a:ea typeface="ＭＳ Ｐゴシック" pitchFamily="-112" charset="-128"/>
                <a:cs typeface="ＭＳ Ｐゴシック" pitchFamily="-112" charset="-128"/>
              </a:rPr>
              <a:pPr/>
              <a:t>17</a:t>
            </a:fld>
            <a:endParaRPr lang="en-US">
              <a:latin typeface="Arial" pitchFamily="-112" charset="0"/>
              <a:ea typeface="ＭＳ Ｐゴシック" pitchFamily="-112" charset="-128"/>
              <a:cs typeface="ＭＳ Ｐゴシック" pitchFamily="-112" charset="-128"/>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DECE8EB-BD50-8745-BB20-12AC2942989E}" type="slidenum">
              <a:rPr lang="en-US">
                <a:latin typeface="Arial" pitchFamily="-112" charset="0"/>
                <a:ea typeface="ＭＳ Ｐゴシック" pitchFamily="-112" charset="-128"/>
                <a:cs typeface="ＭＳ Ｐゴシック" pitchFamily="-112" charset="-128"/>
              </a:rPr>
              <a:pPr/>
              <a:t>19</a:t>
            </a:fld>
            <a:endParaRPr lang="en-US">
              <a:latin typeface="Arial" pitchFamily="-112" charset="0"/>
              <a:ea typeface="ＭＳ Ｐゴシック" pitchFamily="-112" charset="-128"/>
              <a:cs typeface="ＭＳ Ｐゴシック" pitchFamily="-112"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1F1E5FB-B5DA-4245-9EC5-9B4C50C2398A}" type="slidenum">
              <a:rPr lang="en-US">
                <a:latin typeface="Arial" pitchFamily="-112" charset="0"/>
                <a:ea typeface="ＭＳ Ｐゴシック" pitchFamily="-112" charset="-128"/>
                <a:cs typeface="ＭＳ Ｐゴシック" pitchFamily="-112" charset="-128"/>
              </a:rPr>
              <a:pPr/>
              <a:t>20</a:t>
            </a:fld>
            <a:endParaRPr lang="en-US">
              <a:latin typeface="Arial" pitchFamily="-112" charset="0"/>
              <a:ea typeface="ＭＳ Ｐゴシック" pitchFamily="-112" charset="-128"/>
              <a:cs typeface="ＭＳ Ｐゴシック" pitchFamily="-112"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D9C33D0-21F3-F949-B56F-59DBAD089D4F}" type="slidenum">
              <a:rPr lang="en-US">
                <a:latin typeface="Arial" pitchFamily="-112" charset="0"/>
                <a:ea typeface="ＭＳ Ｐゴシック" pitchFamily="-112" charset="-128"/>
                <a:cs typeface="ＭＳ Ｐゴシック" pitchFamily="-112" charset="-128"/>
              </a:rPr>
              <a:pPr/>
              <a:t>21</a:t>
            </a:fld>
            <a:endParaRPr lang="en-US">
              <a:latin typeface="Arial" pitchFamily="-112" charset="0"/>
              <a:ea typeface="ＭＳ Ｐゴシック" pitchFamily="-112" charset="-128"/>
              <a:cs typeface="ＭＳ Ｐゴシック" pitchFamily="-112" charset="-128"/>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82F9A0C-B333-2F47-822F-2FB8FF1D4C9F}" type="slidenum">
              <a:rPr lang="en-US">
                <a:latin typeface="Arial" pitchFamily="-112" charset="0"/>
                <a:ea typeface="ＭＳ Ｐゴシック" pitchFamily="-112" charset="-128"/>
                <a:cs typeface="ＭＳ Ｐゴシック" pitchFamily="-112" charset="-128"/>
              </a:rPr>
              <a:pPr/>
              <a:t>1</a:t>
            </a:fld>
            <a:endParaRPr lang="en-US">
              <a:latin typeface="Arial" pitchFamily="-112" charset="0"/>
              <a:ea typeface="ＭＳ Ｐゴシック" pitchFamily="-112" charset="-128"/>
              <a:cs typeface="ＭＳ Ｐゴシック" pitchFamily="-112" charset="-128"/>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FB22793-446E-D84B-AE66-3D8B3B95005E}" type="slidenum">
              <a:rPr lang="en-US">
                <a:latin typeface="Arial" pitchFamily="-112" charset="0"/>
                <a:ea typeface="ＭＳ Ｐゴシック" pitchFamily="-112" charset="-128"/>
                <a:cs typeface="ＭＳ Ｐゴシック" pitchFamily="-112" charset="-128"/>
              </a:rPr>
              <a:pPr/>
              <a:t>22</a:t>
            </a:fld>
            <a:endParaRPr lang="en-US">
              <a:latin typeface="Arial" pitchFamily="-112" charset="0"/>
              <a:ea typeface="ＭＳ Ｐゴシック" pitchFamily="-112" charset="-128"/>
              <a:cs typeface="ＭＳ Ｐゴシック" pitchFamily="-112"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AD79BFF-7BF4-F349-AC93-9A002D32CB2C}" type="slidenum">
              <a:rPr lang="en-US">
                <a:latin typeface="Arial" pitchFamily="-112" charset="0"/>
                <a:ea typeface="ＭＳ Ｐゴシック" pitchFamily="-112" charset="-128"/>
                <a:cs typeface="ＭＳ Ｐゴシック" pitchFamily="-112" charset="-128"/>
              </a:rPr>
              <a:pPr/>
              <a:t>23</a:t>
            </a:fld>
            <a:endParaRPr lang="en-US">
              <a:latin typeface="Arial" pitchFamily="-112" charset="0"/>
              <a:ea typeface="ＭＳ Ｐゴシック" pitchFamily="-112" charset="-128"/>
              <a:cs typeface="ＭＳ Ｐゴシック" pitchFamily="-112" charset="-128"/>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26C9F6-7E50-5848-A0C3-49D48816E1AA}" type="slidenum">
              <a:rPr lang="en-US">
                <a:latin typeface="Arial" pitchFamily="-112" charset="0"/>
                <a:ea typeface="ＭＳ Ｐゴシック" pitchFamily="-112" charset="-128"/>
                <a:cs typeface="ＭＳ Ｐゴシック" pitchFamily="-112" charset="-128"/>
              </a:rPr>
              <a:pPr/>
              <a:t>24</a:t>
            </a:fld>
            <a:endParaRPr lang="en-US">
              <a:latin typeface="Arial" pitchFamily="-112" charset="0"/>
              <a:ea typeface="ＭＳ Ｐゴシック" pitchFamily="-112" charset="-128"/>
              <a:cs typeface="ＭＳ Ｐゴシック" pitchFamily="-112" charset="-128"/>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494B7A2-1779-A24A-8F4B-03B3D10FD701}" type="slidenum">
              <a:rPr lang="en-US">
                <a:latin typeface="Arial" pitchFamily="-112" charset="0"/>
                <a:ea typeface="ＭＳ Ｐゴシック" pitchFamily="-112" charset="-128"/>
                <a:cs typeface="ＭＳ Ｐゴシック" pitchFamily="-112" charset="-128"/>
              </a:rPr>
              <a:pPr/>
              <a:t>25</a:t>
            </a:fld>
            <a:endParaRPr lang="en-US">
              <a:latin typeface="Arial" pitchFamily="-112" charset="0"/>
              <a:ea typeface="ＭＳ Ｐゴシック" pitchFamily="-112" charset="-128"/>
              <a:cs typeface="ＭＳ Ｐゴシック" pitchFamily="-112"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7AD02EF-1E2C-9444-ACDA-A6A4562DD57E}" type="slidenum">
              <a:rPr lang="en-US">
                <a:latin typeface="Arial" pitchFamily="-112" charset="0"/>
                <a:ea typeface="ＭＳ Ｐゴシック" pitchFamily="-112" charset="-128"/>
                <a:cs typeface="ＭＳ Ｐゴシック" pitchFamily="-112" charset="-128"/>
              </a:rPr>
              <a:pPr/>
              <a:t>26</a:t>
            </a:fld>
            <a:endParaRPr lang="en-US">
              <a:latin typeface="Arial" pitchFamily="-112" charset="0"/>
              <a:ea typeface="ＭＳ Ｐゴシック" pitchFamily="-112" charset="-128"/>
              <a:cs typeface="ＭＳ Ｐゴシック" pitchFamily="-112"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C2BAB63-46AC-D04A-A9E0-0E9335DED663}" type="slidenum">
              <a:rPr lang="en-US">
                <a:latin typeface="Arial" pitchFamily="-112" charset="0"/>
                <a:ea typeface="ＭＳ Ｐゴシック" pitchFamily="-112" charset="-128"/>
                <a:cs typeface="ＭＳ Ｐゴシック" pitchFamily="-112" charset="-128"/>
              </a:rPr>
              <a:pPr/>
              <a:t>27</a:t>
            </a:fld>
            <a:endParaRPr lang="en-US">
              <a:latin typeface="Arial" pitchFamily="-112" charset="0"/>
              <a:ea typeface="ＭＳ Ｐゴシック" pitchFamily="-112" charset="-128"/>
              <a:cs typeface="ＭＳ Ｐゴシック" pitchFamily="-112"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987A09-C20E-9C4F-B72B-6385F822BEA7}" type="slidenum">
              <a:rPr lang="en-US">
                <a:latin typeface="Arial" pitchFamily="-112" charset="0"/>
                <a:ea typeface="ＭＳ Ｐゴシック" pitchFamily="-112" charset="-128"/>
                <a:cs typeface="ＭＳ Ｐゴシック" pitchFamily="-112" charset="-128"/>
              </a:rPr>
              <a:pPr/>
              <a:t>28</a:t>
            </a:fld>
            <a:endParaRPr lang="en-US">
              <a:latin typeface="Arial" pitchFamily="-112" charset="0"/>
              <a:ea typeface="ＭＳ Ｐゴシック" pitchFamily="-112" charset="-128"/>
              <a:cs typeface="ＭＳ Ｐゴシック" pitchFamily="-112" charset="-128"/>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6C56260-5AA9-BF42-9FD5-1FCBAEA0C055}" type="slidenum">
              <a:rPr lang="en-US">
                <a:latin typeface="Arial" pitchFamily="-112" charset="0"/>
                <a:ea typeface="ＭＳ Ｐゴシック" pitchFamily="-112" charset="-128"/>
                <a:cs typeface="ＭＳ Ｐゴシック" pitchFamily="-112" charset="-128"/>
              </a:rPr>
              <a:pPr/>
              <a:t>29</a:t>
            </a:fld>
            <a:endParaRPr lang="en-US">
              <a:latin typeface="Arial" pitchFamily="-112" charset="0"/>
              <a:ea typeface="ＭＳ Ｐゴシック" pitchFamily="-112" charset="-128"/>
              <a:cs typeface="ＭＳ Ｐゴシック" pitchFamily="-112" charset="-128"/>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06D8693-FE1C-E646-A5F0-A632286662B4}" type="slidenum">
              <a:rPr lang="en-US">
                <a:latin typeface="Arial" pitchFamily="-112" charset="0"/>
                <a:ea typeface="ＭＳ Ｐゴシック" pitchFamily="-112" charset="-128"/>
                <a:cs typeface="ＭＳ Ｐゴシック" pitchFamily="-112" charset="-128"/>
              </a:rPr>
              <a:pPr/>
              <a:t>30</a:t>
            </a:fld>
            <a:endParaRPr lang="en-US">
              <a:latin typeface="Arial" pitchFamily="-112" charset="0"/>
              <a:ea typeface="ＭＳ Ｐゴシック" pitchFamily="-112" charset="-128"/>
              <a:cs typeface="ＭＳ Ｐゴシック" pitchFamily="-112"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63960F3-0D6F-3D42-976B-AB3BFB184782}" type="slidenum">
              <a:rPr lang="en-US">
                <a:latin typeface="Arial" pitchFamily="-112" charset="0"/>
                <a:ea typeface="ＭＳ Ｐゴシック" pitchFamily="-112" charset="-128"/>
                <a:cs typeface="ＭＳ Ｐゴシック" pitchFamily="-112" charset="-128"/>
              </a:rPr>
              <a:pPr/>
              <a:t>31</a:t>
            </a:fld>
            <a:endParaRPr lang="en-US">
              <a:latin typeface="Arial" pitchFamily="-112" charset="0"/>
              <a:ea typeface="ＭＳ Ｐゴシック" pitchFamily="-112" charset="-128"/>
              <a:cs typeface="ＭＳ Ｐゴシック" pitchFamily="-112"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28555F-DFFA-0C4D-AFF8-C35F4662C03B}" type="slidenum">
              <a:rPr lang="en-US">
                <a:latin typeface="Arial" pitchFamily="-112" charset="0"/>
                <a:ea typeface="ＭＳ Ｐゴシック" pitchFamily="-112" charset="-128"/>
                <a:cs typeface="ＭＳ Ｐゴシック" pitchFamily="-112" charset="-128"/>
              </a:rPr>
              <a:pPr/>
              <a:t>4</a:t>
            </a:fld>
            <a:endParaRPr lang="en-US">
              <a:latin typeface="Arial" pitchFamily="-112" charset="0"/>
              <a:ea typeface="ＭＳ Ｐゴシック" pitchFamily="-112" charset="-128"/>
              <a:cs typeface="ＭＳ Ｐゴシック" pitchFamily="-112"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9807617-464E-2A4D-9531-F93EB97A8E81}" type="slidenum">
              <a:rPr lang="en-US">
                <a:latin typeface="Arial" pitchFamily="-112" charset="0"/>
                <a:ea typeface="ＭＳ Ｐゴシック" pitchFamily="-112" charset="-128"/>
                <a:cs typeface="ＭＳ Ｐゴシック" pitchFamily="-112" charset="-128"/>
              </a:rPr>
              <a:pPr/>
              <a:t>32</a:t>
            </a:fld>
            <a:endParaRPr lang="en-US">
              <a:latin typeface="Arial" pitchFamily="-112" charset="0"/>
              <a:ea typeface="ＭＳ Ｐゴシック" pitchFamily="-112" charset="-128"/>
              <a:cs typeface="ＭＳ Ｐゴシック" pitchFamily="-112" charset="-128"/>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BAC36D2-D576-A948-BEEC-02922B60323B}" type="slidenum">
              <a:rPr lang="en-US">
                <a:latin typeface="Arial" pitchFamily="-112" charset="0"/>
                <a:ea typeface="ＭＳ Ｐゴシック" pitchFamily="-112" charset="-128"/>
                <a:cs typeface="ＭＳ Ｐゴシック" pitchFamily="-112" charset="-128"/>
              </a:rPr>
              <a:pPr/>
              <a:t>33</a:t>
            </a:fld>
            <a:endParaRPr lang="en-US">
              <a:latin typeface="Arial" pitchFamily="-112" charset="0"/>
              <a:ea typeface="ＭＳ Ｐゴシック" pitchFamily="-112" charset="-128"/>
              <a:cs typeface="ＭＳ Ｐゴシック" pitchFamily="-112"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A5DCDF0-24EC-9B49-88E6-848B37CEF57F}" type="slidenum">
              <a:rPr lang="en-US">
                <a:latin typeface="Arial" pitchFamily="-112" charset="0"/>
                <a:ea typeface="ＭＳ Ｐゴシック" pitchFamily="-112" charset="-128"/>
                <a:cs typeface="ＭＳ Ｐゴシック" pitchFamily="-112" charset="-128"/>
              </a:rPr>
              <a:pPr/>
              <a:t>34</a:t>
            </a:fld>
            <a:endParaRPr lang="en-US">
              <a:latin typeface="Arial" pitchFamily="-112" charset="0"/>
              <a:ea typeface="ＭＳ Ｐゴシック" pitchFamily="-112" charset="-128"/>
              <a:cs typeface="ＭＳ Ｐゴシック" pitchFamily="-112"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3AB903B-D3BB-8F4F-A465-185D2420A070}" type="slidenum">
              <a:rPr lang="en-US">
                <a:latin typeface="Arial" pitchFamily="-112" charset="0"/>
                <a:ea typeface="ＭＳ Ｐゴシック" pitchFamily="-112" charset="-128"/>
                <a:cs typeface="ＭＳ Ｐゴシック" pitchFamily="-112" charset="-128"/>
              </a:rPr>
              <a:pPr/>
              <a:t>35</a:t>
            </a:fld>
            <a:endParaRPr lang="en-US">
              <a:latin typeface="Arial" pitchFamily="-112" charset="0"/>
              <a:ea typeface="ＭＳ Ｐゴシック" pitchFamily="-112" charset="-128"/>
              <a:cs typeface="ＭＳ Ｐゴシック" pitchFamily="-112"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BEA2DA4-18FC-3342-ADAE-23140B2730A7}" type="slidenum">
              <a:rPr lang="en-US">
                <a:latin typeface="Arial" pitchFamily="-112" charset="0"/>
                <a:ea typeface="ＭＳ Ｐゴシック" pitchFamily="-112" charset="-128"/>
                <a:cs typeface="ＭＳ Ｐゴシック" pitchFamily="-112" charset="-128"/>
              </a:rPr>
              <a:pPr/>
              <a:t>36</a:t>
            </a:fld>
            <a:endParaRPr lang="en-US">
              <a:latin typeface="Arial" pitchFamily="-112" charset="0"/>
              <a:ea typeface="ＭＳ Ｐゴシック" pitchFamily="-112" charset="-128"/>
              <a:cs typeface="ＭＳ Ｐゴシック" pitchFamily="-112"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CF6D283-D9E5-5D47-9B9D-AD615FDC2395}" type="slidenum">
              <a:rPr lang="en-US">
                <a:latin typeface="Arial" pitchFamily="-112" charset="0"/>
                <a:ea typeface="ＭＳ Ｐゴシック" pitchFamily="-112" charset="-128"/>
                <a:cs typeface="ＭＳ Ｐゴシック" pitchFamily="-112" charset="-128"/>
              </a:rPr>
              <a:pPr/>
              <a:t>37</a:t>
            </a:fld>
            <a:endParaRPr lang="en-US">
              <a:latin typeface="Arial" pitchFamily="-112" charset="0"/>
              <a:ea typeface="ＭＳ Ｐゴシック" pitchFamily="-112" charset="-128"/>
              <a:cs typeface="ＭＳ Ｐゴシック" pitchFamily="-112"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F080E09-38A1-6E49-8800-A8E55FB327C3}" type="slidenum">
              <a:rPr lang="en-US">
                <a:latin typeface="Arial" pitchFamily="-112" charset="0"/>
                <a:ea typeface="ＭＳ Ｐゴシック" pitchFamily="-112" charset="-128"/>
                <a:cs typeface="ＭＳ Ｐゴシック" pitchFamily="-112" charset="-128"/>
              </a:rPr>
              <a:pPr/>
              <a:t>38</a:t>
            </a:fld>
            <a:endParaRPr lang="en-US">
              <a:latin typeface="Arial" pitchFamily="-112" charset="0"/>
              <a:ea typeface="ＭＳ Ｐゴシック" pitchFamily="-112" charset="-128"/>
              <a:cs typeface="ＭＳ Ｐゴシック" pitchFamily="-112"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0A0D7E8-F384-2D46-8A16-2BD905DFAFCD}" type="slidenum">
              <a:rPr lang="en-US">
                <a:latin typeface="Arial" pitchFamily="-112" charset="0"/>
                <a:ea typeface="ＭＳ Ｐゴシック" pitchFamily="-112" charset="-128"/>
                <a:cs typeface="ＭＳ Ｐゴシック" pitchFamily="-112" charset="-128"/>
              </a:rPr>
              <a:pPr/>
              <a:t>39</a:t>
            </a:fld>
            <a:endParaRPr lang="en-US">
              <a:latin typeface="Arial" pitchFamily="-112" charset="0"/>
              <a:ea typeface="ＭＳ Ｐゴシック" pitchFamily="-112" charset="-128"/>
              <a:cs typeface="ＭＳ Ｐゴシック" pitchFamily="-112"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134926B-82AC-574F-88EB-A1ACD5C5B2B0}" type="slidenum">
              <a:rPr lang="en-US">
                <a:latin typeface="Arial" pitchFamily="-112" charset="0"/>
                <a:ea typeface="ＭＳ Ｐゴシック" pitchFamily="-112" charset="-128"/>
                <a:cs typeface="ＭＳ Ｐゴシック" pitchFamily="-112" charset="-128"/>
              </a:rPr>
              <a:pPr/>
              <a:t>40</a:t>
            </a:fld>
            <a:endParaRPr lang="en-US">
              <a:latin typeface="Arial" pitchFamily="-112" charset="0"/>
              <a:ea typeface="ＭＳ Ｐゴシック" pitchFamily="-112" charset="-128"/>
              <a:cs typeface="ＭＳ Ｐゴシック" pitchFamily="-112"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BA900C5-324D-B047-B018-EE1ECF32B985}" type="slidenum">
              <a:rPr lang="en-US">
                <a:latin typeface="Arial" pitchFamily="-112" charset="0"/>
                <a:ea typeface="ＭＳ Ｐゴシック" pitchFamily="-112" charset="-128"/>
                <a:cs typeface="ＭＳ Ｐゴシック" pitchFamily="-112" charset="-128"/>
              </a:rPr>
              <a:pPr/>
              <a:t>41</a:t>
            </a:fld>
            <a:endParaRPr lang="en-US">
              <a:latin typeface="Arial" pitchFamily="-112" charset="0"/>
              <a:ea typeface="ＭＳ Ｐゴシック" pitchFamily="-112" charset="-128"/>
              <a:cs typeface="ＭＳ Ｐゴシック" pitchFamily="-112"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94FA915-3F05-AE45-A1C2-9633E2CBCB4C}" type="slidenum">
              <a:rPr lang="en-US">
                <a:latin typeface="Arial" pitchFamily="-112" charset="0"/>
                <a:ea typeface="ＭＳ Ｐゴシック" pitchFamily="-112" charset="-128"/>
                <a:cs typeface="ＭＳ Ｐゴシック" pitchFamily="-112" charset="-128"/>
              </a:rPr>
              <a:pPr/>
              <a:t>5</a:t>
            </a:fld>
            <a:endParaRPr lang="en-US">
              <a:latin typeface="Arial" pitchFamily="-112" charset="0"/>
              <a:ea typeface="ＭＳ Ｐゴシック" pitchFamily="-112" charset="-128"/>
              <a:cs typeface="ＭＳ Ｐゴシック" pitchFamily="-112"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DB07824-6428-BE4C-BB5B-06FA4721DCF5}" type="slidenum">
              <a:rPr lang="en-US">
                <a:latin typeface="Arial" pitchFamily="-112" charset="0"/>
                <a:ea typeface="ＭＳ Ｐゴシック" pitchFamily="-112" charset="-128"/>
                <a:cs typeface="ＭＳ Ｐゴシック" pitchFamily="-112" charset="-128"/>
              </a:rPr>
              <a:pPr/>
              <a:t>6</a:t>
            </a:fld>
            <a:endParaRPr lang="en-US">
              <a:latin typeface="Arial" pitchFamily="-112" charset="0"/>
              <a:ea typeface="ＭＳ Ｐゴシック" pitchFamily="-112" charset="-128"/>
              <a:cs typeface="ＭＳ Ｐゴシック" pitchFamily="-112"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5317BBA-29DC-3041-970A-029A9FC9F076}" type="slidenum">
              <a:rPr lang="en-US">
                <a:latin typeface="Arial" pitchFamily="-112" charset="0"/>
                <a:ea typeface="ＭＳ Ｐゴシック" pitchFamily="-112" charset="-128"/>
                <a:cs typeface="ＭＳ Ｐゴシック" pitchFamily="-112" charset="-128"/>
              </a:rPr>
              <a:pPr/>
              <a:t>7</a:t>
            </a:fld>
            <a:endParaRPr lang="en-US">
              <a:latin typeface="Arial" pitchFamily="-112" charset="0"/>
              <a:ea typeface="ＭＳ Ｐゴシック" pitchFamily="-112" charset="-128"/>
              <a:cs typeface="ＭＳ Ｐゴシック" pitchFamily="-112"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D04AB09-E711-7841-B686-C440F41A85B3}" type="slidenum">
              <a:rPr lang="en-US">
                <a:latin typeface="Arial" pitchFamily="-112" charset="0"/>
                <a:ea typeface="ＭＳ Ｐゴシック" pitchFamily="-112" charset="-128"/>
                <a:cs typeface="ＭＳ Ｐゴシック" pitchFamily="-112" charset="-128"/>
              </a:rPr>
              <a:pPr/>
              <a:t>8</a:t>
            </a:fld>
            <a:endParaRPr lang="en-US">
              <a:latin typeface="Arial" pitchFamily="-112" charset="0"/>
              <a:ea typeface="ＭＳ Ｐゴシック" pitchFamily="-112" charset="-128"/>
              <a:cs typeface="ＭＳ Ｐゴシック" pitchFamily="-112"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E5A39BE-EEFD-A24B-8E89-458F33EBD3ED}" type="slidenum">
              <a:rPr lang="en-US">
                <a:latin typeface="Arial" pitchFamily="-112" charset="0"/>
                <a:ea typeface="ＭＳ Ｐゴシック" pitchFamily="-112" charset="-128"/>
                <a:cs typeface="ＭＳ Ｐゴシック" pitchFamily="-112" charset="-128"/>
              </a:rPr>
              <a:pPr/>
              <a:t>9</a:t>
            </a:fld>
            <a:endParaRPr lang="en-US">
              <a:latin typeface="Arial" pitchFamily="-112" charset="0"/>
              <a:ea typeface="ＭＳ Ｐゴシック" pitchFamily="-112" charset="-128"/>
              <a:cs typeface="ＭＳ Ｐゴシック" pitchFamily="-112" charset="-128"/>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7C81DF5-A2EA-B245-A0E4-28F24F3124E9}" type="slidenum">
              <a:rPr lang="en-US">
                <a:latin typeface="Arial" pitchFamily="-112" charset="0"/>
                <a:ea typeface="ＭＳ Ｐゴシック" pitchFamily="-112" charset="-128"/>
                <a:cs typeface="ＭＳ Ｐゴシック" pitchFamily="-112" charset="-128"/>
              </a:rPr>
              <a:pPr/>
              <a:t>10</a:t>
            </a:fld>
            <a:endParaRPr lang="en-US">
              <a:latin typeface="Arial" pitchFamily="-112" charset="0"/>
              <a:ea typeface="ＭＳ Ｐゴシック" pitchFamily="-112" charset="-128"/>
              <a:cs typeface="ＭＳ Ｐゴシック" pitchFamily="-112" charset="-128"/>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latin typeface="Arial" pitchFamily="-112" charset="0"/>
              <a:ea typeface="ＭＳ Ｐゴシック" pitchFamily="-112" charset="-128"/>
              <a:cs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94A2C3E-6113-AF47-90AD-0280EECB247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FC7B944-1D41-2E47-8349-7B03193E07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350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350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1E5185A-08D5-DC42-878D-D39A268FD5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971A5BC-2AB5-5F49-AD97-1FA9F2888D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7B607B5-E2C6-164D-AB2B-1338B77200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26670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1600200"/>
            <a:ext cx="26670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F003D18-1D75-3747-BB9D-4197DEB829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784246B9-FDF7-1246-AADF-F9F5033E90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7FB5F175-817B-4F40-BB4C-42FB625E98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14F1CAD8-C115-3A44-9F9E-23DCE0945C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CE10DD5-8898-C349-A0B0-CC4EE2A617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7834116-C6E7-0F4E-8123-8C9948DAA90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143000"/>
            <a:ext cx="80010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541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atin typeface="+mn-lt"/>
                <a:ea typeface="ＭＳ Ｐゴシック" pitchFamily="29" charset="-128"/>
                <a:cs typeface="ＭＳ Ｐゴシック" pitchFamily="29" charset="-128"/>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mn-lt"/>
                <a:ea typeface="ＭＳ Ｐゴシック" pitchFamily="29" charset="-128"/>
                <a:cs typeface="ＭＳ Ｐゴシック" pitchFamily="29" charset="-128"/>
              </a:defRPr>
            </a:lvl1pPr>
          </a:lstStyle>
          <a:p>
            <a:pPr>
              <a:defRPr/>
            </a:pPr>
            <a:fld id="{034C17C1-F9B1-B442-A338-61DD00F65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b="1">
          <a:solidFill>
            <a:schemeClr val="tx2"/>
          </a:solidFill>
          <a:latin typeface="+mj-lt"/>
          <a:ea typeface="+mj-ea"/>
          <a:cs typeface="+mj-cs"/>
        </a:defRPr>
      </a:lvl1pPr>
      <a:lvl2pPr algn="ctr" rtl="0" eaLnBrk="0" fontAlgn="base" hangingPunct="0">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2pPr>
      <a:lvl3pPr algn="ctr" rtl="0" eaLnBrk="0" fontAlgn="base" hangingPunct="0">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3pPr>
      <a:lvl4pPr algn="ctr" rtl="0" eaLnBrk="0" fontAlgn="base" hangingPunct="0">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4pPr>
      <a:lvl5pPr algn="ctr" rtl="0" eaLnBrk="0" fontAlgn="base" hangingPunct="0">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5pPr>
      <a:lvl6pPr marL="457200" algn="ctr" rtl="0" fontAlgn="base">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6pPr>
      <a:lvl7pPr marL="914400" algn="ctr" rtl="0" fontAlgn="base">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7pPr>
      <a:lvl8pPr marL="1371600" algn="ctr" rtl="0" fontAlgn="base">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8pPr>
      <a:lvl9pPr marL="1828800" algn="ctr" rtl="0" fontAlgn="base">
        <a:spcBef>
          <a:spcPct val="0"/>
        </a:spcBef>
        <a:spcAft>
          <a:spcPct val="0"/>
        </a:spcAft>
        <a:defRPr sz="2000" b="1">
          <a:solidFill>
            <a:schemeClr val="tx2"/>
          </a:solidFill>
          <a:latin typeface="Garamond" pitchFamily="29" charset="0"/>
          <a:ea typeface="ＭＳ Ｐゴシック" pitchFamily="29" charset="-128"/>
          <a:cs typeface="ＭＳ Ｐゴシック" pitchFamily="29" charset="-128"/>
        </a:defRPr>
      </a:lvl9pPr>
    </p:titleStyle>
    <p:bodyStyle>
      <a:lvl1pPr marL="342900" indent="-342900" algn="l" rtl="0" eaLnBrk="0" fontAlgn="base" hangingPunct="0">
        <a:spcBef>
          <a:spcPct val="20000"/>
        </a:spcBef>
        <a:spcAft>
          <a:spcPct val="0"/>
        </a:spcAft>
        <a:buChar char="•"/>
        <a:defRPr sz="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200">
          <a:solidFill>
            <a:schemeClr val="tx1"/>
          </a:solidFill>
          <a:latin typeface="+mn-lt"/>
          <a:ea typeface="+mn-ea"/>
        </a:defRPr>
      </a:lvl2pPr>
      <a:lvl3pPr marL="1143000" indent="-228600" algn="l" rtl="0" eaLnBrk="0" fontAlgn="base" hangingPunct="0">
        <a:spcBef>
          <a:spcPct val="20000"/>
        </a:spcBef>
        <a:spcAft>
          <a:spcPct val="0"/>
        </a:spcAft>
        <a:buChar char="•"/>
        <a:defRPr sz="1200">
          <a:solidFill>
            <a:schemeClr val="tx1"/>
          </a:solidFill>
          <a:latin typeface="+mn-lt"/>
          <a:ea typeface="+mn-ea"/>
        </a:defRPr>
      </a:lvl3pPr>
      <a:lvl4pPr marL="1600200" indent="-228600" algn="l" rtl="0" eaLnBrk="0" fontAlgn="base" hangingPunct="0">
        <a:spcBef>
          <a:spcPct val="20000"/>
        </a:spcBef>
        <a:spcAft>
          <a:spcPct val="0"/>
        </a:spcAft>
        <a:buChar char="–"/>
        <a:defRPr sz="1200">
          <a:solidFill>
            <a:schemeClr val="tx1"/>
          </a:solidFill>
          <a:latin typeface="+mn-lt"/>
          <a:ea typeface="+mn-ea"/>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xtremePresentati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v.abela@gmail.com"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extremepresentation.typepad.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reativecommons.org/licenses/by-sa/2.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xtremePresentation.com"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ExtremePresentation.com" TargetMode="External"/><Relationship Id="rId7"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590800"/>
            <a:ext cx="7772400" cy="685800"/>
          </a:xfrm>
        </p:spPr>
        <p:txBody>
          <a:bodyPr/>
          <a:lstStyle/>
          <a:p>
            <a:pPr eaLnBrk="1" hangingPunct="1"/>
            <a:r>
              <a:rPr lang="en-US" sz="2400" dirty="0"/>
              <a:t>Extreme Presentation</a:t>
            </a:r>
            <a:r>
              <a:rPr lang="en-US" sz="1800" dirty="0"/>
              <a:t>™</a:t>
            </a:r>
            <a:r>
              <a:rPr lang="en-US" sz="2400" dirty="0"/>
              <a:t> Example Page Layouts</a:t>
            </a:r>
            <a:endParaRPr lang="en-US" sz="700" b="0" dirty="0"/>
          </a:p>
        </p:txBody>
      </p:sp>
      <p:sp>
        <p:nvSpPr>
          <p:cNvPr id="14339" name="Rectangle 3"/>
          <p:cNvSpPr>
            <a:spLocks noGrp="1" noChangeArrowheads="1"/>
          </p:cNvSpPr>
          <p:nvPr>
            <p:ph type="subTitle" idx="1"/>
          </p:nvPr>
        </p:nvSpPr>
        <p:spPr>
          <a:xfrm>
            <a:off x="1295400" y="3962400"/>
            <a:ext cx="6400800" cy="1219200"/>
          </a:xfrm>
          <a:noFill/>
        </p:spPr>
        <p:txBody>
          <a:bodyPr wrap="none"/>
          <a:lstStyle/>
          <a:p>
            <a:pPr eaLnBrk="1" hangingPunct="1"/>
            <a:r>
              <a:rPr lang="en-US" sz="1400" dirty="0"/>
              <a:t>Rev. 2.0</a:t>
            </a:r>
            <a:endParaRPr lang="en-US" sz="1400" i="1" dirty="0"/>
          </a:p>
          <a:p>
            <a:pPr eaLnBrk="1" hangingPunct="1"/>
            <a:r>
              <a:rPr lang="en-US" sz="1400" i="1" dirty="0"/>
              <a:t>Andrew V. Abela, Ph.D.</a:t>
            </a:r>
          </a:p>
          <a:p>
            <a:pPr eaLnBrk="1" hangingPunct="1"/>
            <a:r>
              <a:rPr lang="en-US" sz="1400" dirty="0">
                <a:hlinkClick r:id="rId3"/>
              </a:rPr>
              <a:t>www.ExtremePresentation.com</a:t>
            </a:r>
            <a:r>
              <a:rPr lang="en-US" sz="1400" dirty="0"/>
              <a:t> </a:t>
            </a:r>
          </a:p>
          <a:p>
            <a:pPr eaLnBrk="1" hangingPunct="1"/>
            <a:r>
              <a:rPr lang="en-US" sz="1400" dirty="0">
                <a:hlinkClick r:id="rId4"/>
              </a:rPr>
              <a:t>a.v.abela@gmail.com</a:t>
            </a:r>
            <a:r>
              <a:rPr lang="en-US" sz="1400" dirty="0"/>
              <a:t> </a:t>
            </a:r>
          </a:p>
        </p:txBody>
      </p:sp>
      <p:sp>
        <p:nvSpPr>
          <p:cNvPr id="14340" name="Text Box 5"/>
          <p:cNvSpPr txBox="1">
            <a:spLocks noChangeArrowheads="1"/>
          </p:cNvSpPr>
          <p:nvPr/>
        </p:nvSpPr>
        <p:spPr bwMode="auto">
          <a:xfrm>
            <a:off x="2209800" y="1905000"/>
            <a:ext cx="41148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pPr>
              <a:defRPr/>
            </a:pPr>
            <a:fld id="{1EC0C2C6-74AB-7449-8FC8-F9C36037ADE1}" type="slidenum">
              <a:rPr lang="en-US" smtClean="0"/>
              <a:pPr>
                <a:defRPr/>
              </a:pPr>
              <a:t>9</a:t>
            </a:fld>
            <a:endParaRPr lang="en-US"/>
          </a:p>
        </p:txBody>
      </p:sp>
      <p:sp>
        <p:nvSpPr>
          <p:cNvPr id="22531" name="Rectangle 2"/>
          <p:cNvSpPr>
            <a:spLocks noGrp="1" noChangeArrowheads="1"/>
          </p:cNvSpPr>
          <p:nvPr>
            <p:ph type="title"/>
          </p:nvPr>
        </p:nvSpPr>
        <p:spPr/>
        <p:txBody>
          <a:bodyPr/>
          <a:lstStyle/>
          <a:p>
            <a:pPr eaLnBrk="1" hangingPunct="1"/>
            <a:r>
              <a:rPr lang="en-US"/>
              <a:t>{Multiple Alternatives}</a:t>
            </a:r>
          </a:p>
        </p:txBody>
      </p:sp>
      <p:sp>
        <p:nvSpPr>
          <p:cNvPr id="22550" name="Text Box 21"/>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22551" name="Text Box 22"/>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28" name="Content Placeholder 27"/>
          <p:cNvGraphicFramePr>
            <a:graphicFrameLocks noGrp="1"/>
          </p:cNvGraphicFramePr>
          <p:nvPr>
            <p:ph idx="1"/>
          </p:nvPr>
        </p:nvGraphicFramePr>
        <p:xfrm>
          <a:off x="685800" y="13716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1"/>
          </p:nvPr>
        </p:nvSpPr>
        <p:spPr/>
        <p:txBody>
          <a:bodyPr/>
          <a:lstStyle/>
          <a:p>
            <a:pPr>
              <a:defRPr/>
            </a:pPr>
            <a:fld id="{59D15960-DA65-6A45-856E-7B966B8A43F1}" type="slidenum">
              <a:rPr lang="en-US" smtClean="0"/>
              <a:pPr>
                <a:defRPr/>
              </a:pPr>
              <a:t>10</a:t>
            </a:fld>
            <a:endParaRPr lang="en-US"/>
          </a:p>
        </p:txBody>
      </p:sp>
      <p:sp>
        <p:nvSpPr>
          <p:cNvPr id="30723" name="Rectangle 2"/>
          <p:cNvSpPr>
            <a:spLocks noGrp="1" noChangeArrowheads="1"/>
          </p:cNvSpPr>
          <p:nvPr>
            <p:ph type="title"/>
          </p:nvPr>
        </p:nvSpPr>
        <p:spPr/>
        <p:txBody>
          <a:bodyPr/>
          <a:lstStyle/>
          <a:p>
            <a:pPr eaLnBrk="1" hangingPunct="1"/>
            <a:r>
              <a:rPr lang="en-US"/>
              <a:t>{Detailed Process}</a:t>
            </a:r>
          </a:p>
        </p:txBody>
      </p:sp>
      <p:sp>
        <p:nvSpPr>
          <p:cNvPr id="30724"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30725"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30746" name="Text Box 26"/>
          <p:cNvSpPr txBox="1">
            <a:spLocks noChangeArrowheads="1"/>
          </p:cNvSpPr>
          <p:nvPr/>
        </p:nvSpPr>
        <p:spPr bwMode="auto">
          <a:xfrm>
            <a:off x="228600" y="1495425"/>
            <a:ext cx="5943600" cy="533400"/>
          </a:xfrm>
          <a:prstGeom prst="rect">
            <a:avLst/>
          </a:prstGeom>
          <a:noFill/>
          <a:ln w="9525">
            <a:noFill/>
            <a:miter lim="800000"/>
            <a:headEnd/>
            <a:tailEnd/>
          </a:ln>
        </p:spPr>
        <p:txBody>
          <a:bodyPr>
            <a:prstTxWarp prst="textNoShape">
              <a:avLst/>
            </a:prstTxWarp>
            <a:spAutoFit/>
          </a:bodyPr>
          <a:lstStyle/>
          <a:p>
            <a:pPr eaLnBrk="1" hangingPunct="1">
              <a:spcBef>
                <a:spcPct val="50000"/>
              </a:spcBef>
            </a:pPr>
            <a:r>
              <a:rPr lang="en-US" sz="1400" b="1">
                <a:latin typeface="Garamond" pitchFamily="-112" charset="0"/>
              </a:rPr>
              <a:t>{Process Title}</a:t>
            </a:r>
          </a:p>
          <a:p>
            <a:pPr eaLnBrk="1" hangingPunct="1">
              <a:spcBef>
                <a:spcPct val="50000"/>
              </a:spcBef>
            </a:pPr>
            <a:r>
              <a:rPr lang="en-US" sz="1000">
                <a:latin typeface="Garamond" pitchFamily="-112" charset="0"/>
              </a:rPr>
              <a:t>{Process subtitle}</a:t>
            </a:r>
          </a:p>
        </p:txBody>
      </p:sp>
      <p:graphicFrame>
        <p:nvGraphicFramePr>
          <p:cNvPr id="25" name="Diagram 24"/>
          <p:cNvGraphicFramePr/>
          <p:nvPr/>
        </p:nvGraphicFramePr>
        <p:xfrm>
          <a:off x="228600" y="1295400"/>
          <a:ext cx="86106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Table 26"/>
          <p:cNvGraphicFramePr>
            <a:graphicFrameLocks noGrp="1"/>
          </p:cNvGraphicFramePr>
          <p:nvPr/>
        </p:nvGraphicFramePr>
        <p:xfrm>
          <a:off x="228600" y="2895600"/>
          <a:ext cx="8305801" cy="914400"/>
        </p:xfrm>
        <a:graphic>
          <a:graphicData uri="http://schemas.openxmlformats.org/drawingml/2006/table">
            <a:tbl>
              <a:tblPr firstRow="1" bandRow="1">
                <a:tableStyleId>{D7AC3CCA-C797-4891-BE02-D94E43425B78}</a:tableStyleId>
              </a:tblPr>
              <a:tblGrid>
                <a:gridCol w="1186543">
                  <a:extLst>
                    <a:ext uri="{9D8B030D-6E8A-4147-A177-3AD203B41FA5}">
                      <a16:colId xmlns:a16="http://schemas.microsoft.com/office/drawing/2014/main" val="20000"/>
                    </a:ext>
                  </a:extLst>
                </a:gridCol>
                <a:gridCol w="1186543">
                  <a:extLst>
                    <a:ext uri="{9D8B030D-6E8A-4147-A177-3AD203B41FA5}">
                      <a16:colId xmlns:a16="http://schemas.microsoft.com/office/drawing/2014/main" val="20001"/>
                    </a:ext>
                  </a:extLst>
                </a:gridCol>
                <a:gridCol w="1186543">
                  <a:extLst>
                    <a:ext uri="{9D8B030D-6E8A-4147-A177-3AD203B41FA5}">
                      <a16:colId xmlns:a16="http://schemas.microsoft.com/office/drawing/2014/main" val="20002"/>
                    </a:ext>
                  </a:extLst>
                </a:gridCol>
                <a:gridCol w="1186543">
                  <a:extLst>
                    <a:ext uri="{9D8B030D-6E8A-4147-A177-3AD203B41FA5}">
                      <a16:colId xmlns:a16="http://schemas.microsoft.com/office/drawing/2014/main" val="20003"/>
                    </a:ext>
                  </a:extLst>
                </a:gridCol>
                <a:gridCol w="1186543">
                  <a:extLst>
                    <a:ext uri="{9D8B030D-6E8A-4147-A177-3AD203B41FA5}">
                      <a16:colId xmlns:a16="http://schemas.microsoft.com/office/drawing/2014/main" val="20004"/>
                    </a:ext>
                  </a:extLst>
                </a:gridCol>
                <a:gridCol w="1186543">
                  <a:extLst>
                    <a:ext uri="{9D8B030D-6E8A-4147-A177-3AD203B41FA5}">
                      <a16:colId xmlns:a16="http://schemas.microsoft.com/office/drawing/2014/main" val="20005"/>
                    </a:ext>
                  </a:extLst>
                </a:gridCol>
                <a:gridCol w="1186543">
                  <a:extLst>
                    <a:ext uri="{9D8B030D-6E8A-4147-A177-3AD203B41FA5}">
                      <a16:colId xmlns:a16="http://schemas.microsoft.com/office/drawing/2014/main" val="20006"/>
                    </a:ext>
                  </a:extLst>
                </a:gridCol>
              </a:tblGrid>
              <a:tr h="381000">
                <a:tc>
                  <a:txBody>
                    <a:bodyPr/>
                    <a:lstStyle/>
                    <a:p>
                      <a:r>
                        <a:rPr lang="en-US" sz="1200" b="0" dirty="0"/>
                        <a:t>[Text]</a:t>
                      </a:r>
                    </a:p>
                    <a:p>
                      <a:endParaRPr lang="en-US" sz="1200" b="0" dirty="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dirty="0"/>
                    </a:p>
                  </a:txBody>
                  <a:tcPr>
                    <a:noFill/>
                  </a:tcPr>
                </a:tc>
                <a:extLst>
                  <a:ext uri="{0D108BD9-81ED-4DB2-BD59-A6C34878D82A}">
                    <a16:rowId xmlns:a16="http://schemas.microsoft.com/office/drawing/2014/main" val="10000"/>
                  </a:ext>
                </a:extLst>
              </a:tr>
              <a:tr h="381000">
                <a:tc>
                  <a:txBody>
                    <a:bodyPr/>
                    <a:lstStyle/>
                    <a:p>
                      <a:endParaRPr lang="en-US" sz="1200" b="0" dirty="0"/>
                    </a:p>
                    <a:p>
                      <a:endParaRPr lang="en-US" sz="1200" b="0" dirty="0"/>
                    </a:p>
                  </a:txBody>
                  <a:tcPr>
                    <a:noFill/>
                  </a:tcPr>
                </a:tc>
                <a:tc>
                  <a:txBody>
                    <a:bodyPr/>
                    <a:lstStyle/>
                    <a:p>
                      <a:endParaRPr lang="en-US" sz="1200" b="0" dirty="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a:p>
                  </a:txBody>
                  <a:tcPr>
                    <a:noFill/>
                  </a:tcPr>
                </a:tc>
                <a:tc>
                  <a:txBody>
                    <a:bodyPr/>
                    <a:lstStyle/>
                    <a:p>
                      <a:endParaRPr lang="en-US" sz="1200" b="0" dirty="0"/>
                    </a:p>
                  </a:txBody>
                  <a:tcPr>
                    <a:noFill/>
                  </a:tcPr>
                </a:tc>
                <a:extLst>
                  <a:ext uri="{0D108BD9-81ED-4DB2-BD59-A6C34878D82A}">
                    <a16:rowId xmlns:a16="http://schemas.microsoft.com/office/drawing/2014/main" val="10001"/>
                  </a:ext>
                </a:extLst>
              </a:tr>
            </a:tbl>
          </a:graphicData>
        </a:graphic>
      </p:graphicFrame>
      <p:sp>
        <p:nvSpPr>
          <p:cNvPr id="28" name="TextBox 27"/>
          <p:cNvSpPr txBox="1"/>
          <p:nvPr/>
        </p:nvSpPr>
        <p:spPr>
          <a:xfrm>
            <a:off x="228600" y="4343400"/>
            <a:ext cx="3429000" cy="1169551"/>
          </a:xfrm>
          <a:prstGeom prst="rect">
            <a:avLst/>
          </a:prstGeom>
          <a:noFill/>
          <a:ln>
            <a:noFill/>
          </a:ln>
        </p:spPr>
        <p:txBody>
          <a:bodyPr wrap="square" rtlCol="0">
            <a:spAutoFit/>
          </a:bodyPr>
          <a:lstStyle/>
          <a:p>
            <a:pPr marL="55563" indent="55563"/>
            <a:r>
              <a:rPr lang="en-US" sz="1400" i="1" dirty="0">
                <a:solidFill>
                  <a:srgbClr val="FF0000"/>
                </a:solidFill>
              </a:rPr>
              <a:t>Note: “Detailed Process” is constructed out of the “Closed Chevron Process” </a:t>
            </a:r>
            <a:r>
              <a:rPr lang="en-US" sz="1400" i="1" dirty="0" err="1">
                <a:solidFill>
                  <a:srgbClr val="FF0000"/>
                </a:solidFill>
              </a:rPr>
              <a:t>SmartArt</a:t>
            </a:r>
            <a:r>
              <a:rPr lang="en-US" sz="1400" i="1" dirty="0">
                <a:solidFill>
                  <a:srgbClr val="FF0000"/>
                </a:solidFill>
              </a:rPr>
              <a:t> design and a table.  You will have to add or remove steps to the </a:t>
            </a:r>
            <a:r>
              <a:rPr lang="en-US" sz="1400" i="1" dirty="0" err="1">
                <a:solidFill>
                  <a:srgbClr val="FF0000"/>
                </a:solidFill>
              </a:rPr>
              <a:t>SmartArt</a:t>
            </a:r>
            <a:r>
              <a:rPr lang="en-US" sz="1400" i="1" dirty="0">
                <a:solidFill>
                  <a:srgbClr val="FF0000"/>
                </a:solidFill>
              </a:rPr>
              <a:t> design and table separately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pPr>
              <a:defRPr/>
            </a:pPr>
            <a:fld id="{B890807D-9277-B74E-AD94-8C2567B18890}" type="slidenum">
              <a:rPr lang="en-US" smtClean="0"/>
              <a:pPr>
                <a:defRPr/>
              </a:pPr>
              <a:t>11</a:t>
            </a:fld>
            <a:endParaRPr lang="en-US"/>
          </a:p>
        </p:txBody>
      </p:sp>
      <p:sp>
        <p:nvSpPr>
          <p:cNvPr id="32771" name="Rectangle 16"/>
          <p:cNvSpPr>
            <a:spLocks noChangeArrowheads="1"/>
          </p:cNvSpPr>
          <p:nvPr/>
        </p:nvSpPr>
        <p:spPr bwMode="auto">
          <a:xfrm>
            <a:off x="5562600" y="1600200"/>
            <a:ext cx="2971800" cy="3886200"/>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{“To” text or graphics here}</a:t>
            </a:r>
          </a:p>
        </p:txBody>
      </p:sp>
      <p:sp>
        <p:nvSpPr>
          <p:cNvPr id="32772" name="Rectangle 2"/>
          <p:cNvSpPr>
            <a:spLocks noGrp="1" noChangeArrowheads="1"/>
          </p:cNvSpPr>
          <p:nvPr>
            <p:ph type="title"/>
          </p:nvPr>
        </p:nvSpPr>
        <p:spPr/>
        <p:txBody>
          <a:bodyPr/>
          <a:lstStyle/>
          <a:p>
            <a:pPr eaLnBrk="1" hangingPunct="1"/>
            <a:r>
              <a:rPr lang="en-US" dirty="0"/>
              <a:t>{From-To Process}</a:t>
            </a:r>
          </a:p>
        </p:txBody>
      </p:sp>
      <p:sp>
        <p:nvSpPr>
          <p:cNvPr id="32773" name="Rectangle 3"/>
          <p:cNvSpPr>
            <a:spLocks noGrp="1" noChangeArrowheads="1"/>
          </p:cNvSpPr>
          <p:nvPr>
            <p:ph type="body" idx="1"/>
          </p:nvPr>
        </p:nvSpPr>
        <p:spPr>
          <a:xfrm>
            <a:off x="685800" y="1600200"/>
            <a:ext cx="2971800" cy="3886200"/>
          </a:xfrm>
          <a:noFill/>
          <a:ln w="3175">
            <a:solidFill>
              <a:schemeClr val="tx1"/>
            </a:solidFill>
          </a:ln>
        </p:spPr>
        <p:txBody>
          <a:bodyPr/>
          <a:lstStyle/>
          <a:p>
            <a:pPr eaLnBrk="1" hangingPunct="1">
              <a:buFontTx/>
              <a:buNone/>
            </a:pPr>
            <a:r>
              <a:rPr lang="en-US"/>
              <a:t>{“From” text or graphics here}</a:t>
            </a:r>
          </a:p>
        </p:txBody>
      </p:sp>
      <p:sp>
        <p:nvSpPr>
          <p:cNvPr id="32774"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32775"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20" name="Diagram 19"/>
          <p:cNvGraphicFramePr/>
          <p:nvPr/>
        </p:nvGraphicFramePr>
        <p:xfrm>
          <a:off x="1905000" y="2209800"/>
          <a:ext cx="56388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45BB1EFB-C019-2B4C-B01D-4E25465A30B1}" type="slidenum">
              <a:rPr lang="en-US" smtClean="0"/>
              <a:pPr>
                <a:defRPr/>
              </a:pPr>
              <a:t>12</a:t>
            </a:fld>
            <a:endParaRPr lang="en-US"/>
          </a:p>
        </p:txBody>
      </p:sp>
      <p:sp>
        <p:nvSpPr>
          <p:cNvPr id="75780" name="Rectangle 2"/>
          <p:cNvSpPr>
            <a:spLocks noGrp="1" noChangeArrowheads="1"/>
          </p:cNvSpPr>
          <p:nvPr>
            <p:ph type="title"/>
          </p:nvPr>
        </p:nvSpPr>
        <p:spPr/>
        <p:txBody>
          <a:bodyPr/>
          <a:lstStyle/>
          <a:p>
            <a:pPr eaLnBrk="1" hangingPunct="1"/>
            <a:r>
              <a:rPr lang="en-US"/>
              <a:t>{Organization Chart}</a:t>
            </a:r>
          </a:p>
        </p:txBody>
      </p:sp>
      <p:sp>
        <p:nvSpPr>
          <p:cNvPr id="75781"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dirty="0">
                <a:latin typeface="Garamond" pitchFamily="-112" charset="0"/>
              </a:rPr>
              <a:t>{Optional Subtitle}</a:t>
            </a:r>
          </a:p>
        </p:txBody>
      </p:sp>
      <p:sp>
        <p:nvSpPr>
          <p:cNvPr id="75782"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8" name="Diagram 7"/>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8D93FDD0-2B63-3349-B442-D6DF5157B31A}" type="slidenum">
              <a:rPr lang="en-US" smtClean="0"/>
              <a:pPr>
                <a:defRPr/>
              </a:pPr>
              <a:t>13</a:t>
            </a:fld>
            <a:endParaRPr lang="en-US"/>
          </a:p>
        </p:txBody>
      </p:sp>
      <p:sp>
        <p:nvSpPr>
          <p:cNvPr id="59395" name="Rectangle 2"/>
          <p:cNvSpPr>
            <a:spLocks noGrp="1" noChangeArrowheads="1"/>
          </p:cNvSpPr>
          <p:nvPr>
            <p:ph type="title"/>
          </p:nvPr>
        </p:nvSpPr>
        <p:spPr/>
        <p:txBody>
          <a:bodyPr/>
          <a:lstStyle/>
          <a:p>
            <a:pPr eaLnBrk="1" hangingPunct="1"/>
            <a:r>
              <a:rPr lang="en-US"/>
              <a:t>{Diverging Approaches or Ideas}</a:t>
            </a:r>
          </a:p>
        </p:txBody>
      </p:sp>
      <p:sp>
        <p:nvSpPr>
          <p:cNvPr id="5939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59398"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2" name="Content Placeholder 11"/>
          <p:cNvGraphicFramePr>
            <a:graphicFrameLocks noGrp="1"/>
          </p:cNvGraphicFramePr>
          <p:nvPr>
            <p:ph idx="1"/>
          </p:nvPr>
        </p:nvGraphicFramePr>
        <p:xfrm>
          <a:off x="685800" y="1143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p:txBody>
          <a:bodyPr/>
          <a:lstStyle/>
          <a:p>
            <a:pPr>
              <a:defRPr/>
            </a:pPr>
            <a:fld id="{33931C6C-E3AC-9C4A-A126-695A0EAA7234}" type="slidenum">
              <a:rPr lang="en-US" smtClean="0"/>
              <a:pPr>
                <a:defRPr/>
              </a:pPr>
              <a:t>14</a:t>
            </a:fld>
            <a:endParaRPr lang="en-US"/>
          </a:p>
        </p:txBody>
      </p:sp>
      <p:sp>
        <p:nvSpPr>
          <p:cNvPr id="77827" name="Rectangle 2"/>
          <p:cNvSpPr>
            <a:spLocks noGrp="1" noChangeArrowheads="1"/>
          </p:cNvSpPr>
          <p:nvPr>
            <p:ph type="title"/>
          </p:nvPr>
        </p:nvSpPr>
        <p:spPr/>
        <p:txBody>
          <a:bodyPr/>
          <a:lstStyle/>
          <a:p>
            <a:pPr eaLnBrk="1" hangingPunct="1"/>
            <a:r>
              <a:rPr lang="en-US"/>
              <a:t>{Problem Disaggregation or Decision Tree}</a:t>
            </a:r>
          </a:p>
        </p:txBody>
      </p:sp>
      <p:sp>
        <p:nvSpPr>
          <p:cNvPr id="7782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77830"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39" name="Content Placeholder 38"/>
          <p:cNvGraphicFramePr>
            <a:graphicFrameLocks noGrp="1"/>
          </p:cNvGraphicFramePr>
          <p:nvPr>
            <p:ph idx="1"/>
          </p:nvPr>
        </p:nvGraphicFramePr>
        <p:xfrm>
          <a:off x="1371600" y="1219200"/>
          <a:ext cx="5867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pPr>
              <a:defRPr/>
            </a:pPr>
            <a:fld id="{1661C258-4BB9-9C41-A718-581CBA8C8C46}" type="slidenum">
              <a:rPr lang="en-US" smtClean="0"/>
              <a:pPr>
                <a:defRPr/>
              </a:pPr>
              <a:t>15</a:t>
            </a:fld>
            <a:endParaRPr lang="en-US"/>
          </a:p>
        </p:txBody>
      </p:sp>
      <p:sp>
        <p:nvSpPr>
          <p:cNvPr id="83971" name="Rectangle 2"/>
          <p:cNvSpPr>
            <a:spLocks noGrp="1" noChangeArrowheads="1"/>
          </p:cNvSpPr>
          <p:nvPr>
            <p:ph type="title"/>
          </p:nvPr>
        </p:nvSpPr>
        <p:spPr/>
        <p:txBody>
          <a:bodyPr/>
          <a:lstStyle/>
          <a:p>
            <a:pPr eaLnBrk="1" hangingPunct="1"/>
            <a:r>
              <a:rPr lang="en-US"/>
              <a:t>{Segmentation (Two Dimensions)}</a:t>
            </a:r>
          </a:p>
        </p:txBody>
      </p:sp>
      <p:sp>
        <p:nvSpPr>
          <p:cNvPr id="83973"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83974"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9" name="Content Placeholder 18"/>
          <p:cNvGraphicFramePr>
            <a:graphicFrameLocks noGrp="1"/>
          </p:cNvGraphicFramePr>
          <p:nvPr>
            <p:ph idx="1"/>
          </p:nvPr>
        </p:nvGraphicFramePr>
        <p:xfrm>
          <a:off x="685800" y="1143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037FCA41-92F0-CE46-9C11-E4172A9DFCE8}" type="slidenum">
              <a:rPr lang="en-US" smtClean="0"/>
              <a:pPr>
                <a:defRPr/>
              </a:pPr>
              <a:t>16</a:t>
            </a:fld>
            <a:endParaRPr lang="en-US"/>
          </a:p>
        </p:txBody>
      </p:sp>
      <p:sp>
        <p:nvSpPr>
          <p:cNvPr id="79875" name="Rectangle 2"/>
          <p:cNvSpPr>
            <a:spLocks noGrp="1" noChangeArrowheads="1"/>
          </p:cNvSpPr>
          <p:nvPr>
            <p:ph type="title"/>
          </p:nvPr>
        </p:nvSpPr>
        <p:spPr/>
        <p:txBody>
          <a:bodyPr/>
          <a:lstStyle/>
          <a:p>
            <a:pPr eaLnBrk="1" hangingPunct="1"/>
            <a:r>
              <a:rPr lang="en-US"/>
              <a:t>{Relationship}</a:t>
            </a:r>
          </a:p>
        </p:txBody>
      </p:sp>
      <p:sp>
        <p:nvSpPr>
          <p:cNvPr id="7987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79878"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3" name="Content Placeholder 12"/>
          <p:cNvGraphicFramePr>
            <a:graphicFrameLocks noGrp="1"/>
          </p:cNvGraphicFramePr>
          <p:nvPr>
            <p:ph idx="1"/>
          </p:nvPr>
        </p:nvGraphicFramePr>
        <p:xfrm>
          <a:off x="990600" y="1524000"/>
          <a:ext cx="7239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pPr>
              <a:defRPr/>
            </a:pPr>
            <a:fld id="{C5EBC1F3-F689-354A-9FF1-6B9992C122ED}" type="slidenum">
              <a:rPr lang="en-US" smtClean="0"/>
              <a:pPr>
                <a:defRPr/>
              </a:pPr>
              <a:t>17</a:t>
            </a:fld>
            <a:endParaRPr lang="en-US"/>
          </a:p>
        </p:txBody>
      </p:sp>
      <p:sp>
        <p:nvSpPr>
          <p:cNvPr id="40963" name="Rectangle 2"/>
          <p:cNvSpPr>
            <a:spLocks noGrp="1" noChangeArrowheads="1"/>
          </p:cNvSpPr>
          <p:nvPr>
            <p:ph type="title"/>
          </p:nvPr>
        </p:nvSpPr>
        <p:spPr/>
        <p:txBody>
          <a:bodyPr/>
          <a:lstStyle/>
          <a:p>
            <a:pPr eaLnBrk="1" hangingPunct="1"/>
            <a:r>
              <a:rPr lang="en-US"/>
              <a:t>{Improvement Steps}</a:t>
            </a:r>
          </a:p>
        </p:txBody>
      </p:sp>
      <p:sp>
        <p:nvSpPr>
          <p:cNvPr id="40964" name="Rectangle 3"/>
          <p:cNvSpPr>
            <a:spLocks noGrp="1" noChangeArrowheads="1"/>
          </p:cNvSpPr>
          <p:nvPr>
            <p:ph type="body" idx="1"/>
          </p:nvPr>
        </p:nvSpPr>
        <p:spPr>
          <a:xfrm>
            <a:off x="990600" y="4953000"/>
            <a:ext cx="1295400" cy="990600"/>
          </a:xfrm>
        </p:spPr>
        <p:txBody>
          <a:bodyPr/>
          <a:lstStyle/>
          <a:p>
            <a:pPr eaLnBrk="1" hangingPunct="1">
              <a:buFontTx/>
              <a:buNone/>
            </a:pPr>
            <a:r>
              <a:rPr lang="en-US"/>
              <a:t>{text}</a:t>
            </a:r>
          </a:p>
        </p:txBody>
      </p:sp>
      <p:sp>
        <p:nvSpPr>
          <p:cNvPr id="40965"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40966"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21" name="Diagram 20"/>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3048000"/>
            <a:ext cx="7772400" cy="457200"/>
          </a:xfrm>
        </p:spPr>
        <p:txBody>
          <a:bodyPr/>
          <a:lstStyle/>
          <a:p>
            <a:r>
              <a:rPr lang="en-US" dirty="0"/>
              <a:t>Original Layouts</a:t>
            </a:r>
          </a:p>
        </p:txBody>
      </p:sp>
      <p:sp>
        <p:nvSpPr>
          <p:cNvPr id="4" name="Slide Number Placeholder 3"/>
          <p:cNvSpPr>
            <a:spLocks noGrp="1"/>
          </p:cNvSpPr>
          <p:nvPr>
            <p:ph type="sldNum" sz="quarter" idx="11"/>
          </p:nvPr>
        </p:nvSpPr>
        <p:spPr/>
        <p:txBody>
          <a:bodyPr/>
          <a:lstStyle/>
          <a:p>
            <a:pPr>
              <a:defRPr/>
            </a:pPr>
            <a:fld id="{E971A5BC-2AB5-5F49-AD97-1FA9F2888DF7}" type="slidenum">
              <a:rPr lang="en-US" smtClean="0"/>
              <a:pPr>
                <a:def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6795C14E-E277-424A-8F3C-D593C3855F11}" type="slidenum">
              <a:rPr lang="en-US" smtClean="0"/>
              <a:pPr>
                <a:defRPr/>
              </a:pPr>
              <a:t>1</a:t>
            </a:fld>
            <a:endParaRPr lang="en-US"/>
          </a:p>
        </p:txBody>
      </p:sp>
      <p:sp>
        <p:nvSpPr>
          <p:cNvPr id="16387" name="Rectangle 2"/>
          <p:cNvSpPr>
            <a:spLocks noGrp="1" noChangeArrowheads="1"/>
          </p:cNvSpPr>
          <p:nvPr>
            <p:ph type="title"/>
          </p:nvPr>
        </p:nvSpPr>
        <p:spPr/>
        <p:txBody>
          <a:bodyPr/>
          <a:lstStyle/>
          <a:p>
            <a:pPr eaLnBrk="1" hangingPunct="1"/>
            <a:r>
              <a:rPr lang="en-US"/>
              <a:t>Applying the Squint Test</a:t>
            </a:r>
          </a:p>
        </p:txBody>
      </p:sp>
      <p:sp>
        <p:nvSpPr>
          <p:cNvPr id="16388" name="Text Box 4"/>
          <p:cNvSpPr txBox="1">
            <a:spLocks noChangeArrowheads="1"/>
          </p:cNvSpPr>
          <p:nvPr/>
        </p:nvSpPr>
        <p:spPr bwMode="auto">
          <a:xfrm>
            <a:off x="1828800" y="1447800"/>
            <a:ext cx="5562600" cy="4339649"/>
          </a:xfrm>
          <a:prstGeom prst="rect">
            <a:avLst/>
          </a:prstGeom>
          <a:noFill/>
          <a:ln w="9525">
            <a:noFill/>
            <a:miter lim="800000"/>
            <a:headEnd/>
            <a:tailEnd/>
          </a:ln>
        </p:spPr>
        <p:txBody>
          <a:bodyPr>
            <a:prstTxWarp prst="textNoShape">
              <a:avLst/>
            </a:prstTxWarp>
            <a:spAutoFit/>
          </a:bodyPr>
          <a:lstStyle/>
          <a:p>
            <a:pPr indent="228600" algn="just">
              <a:spcBef>
                <a:spcPct val="50000"/>
              </a:spcBef>
            </a:pPr>
            <a:r>
              <a:rPr lang="en-US" sz="1200" dirty="0">
                <a:latin typeface="Garamond" pitchFamily="-112" charset="0"/>
              </a:rPr>
              <a:t>In the Extreme Presentation workshop we discuss the importance of using what graphic designers call the “squint test” when laying out a page.  To pass the squint test, the layout of the page must tell you something about the page, even if you’re squinting so that you cannot read any of the text.  </a:t>
            </a:r>
          </a:p>
          <a:p>
            <a:pPr indent="228600" algn="just">
              <a:spcBef>
                <a:spcPct val="50000"/>
              </a:spcBef>
            </a:pPr>
            <a:r>
              <a:rPr lang="en-US" sz="1200" dirty="0">
                <a:latin typeface="Garamond" pitchFamily="-112" charset="0"/>
              </a:rPr>
              <a:t>The goal is that the layout of the page should reinforce the main message of the page.  If the message is that there are two alternatives, for example, then you should lay the page out with one alternative on each side. </a:t>
            </a:r>
          </a:p>
          <a:p>
            <a:pPr indent="228600" algn="just">
              <a:spcBef>
                <a:spcPct val="50000"/>
              </a:spcBef>
            </a:pPr>
            <a:r>
              <a:rPr lang="en-US" sz="1200" dirty="0">
                <a:latin typeface="Garamond" pitchFamily="-112" charset="0"/>
              </a:rPr>
              <a:t>To help you with this, we have created this PowerPoint™ document, which contains 36 examples of page layouts that pass the squint test.  Of course, these are just a few ideas among thousands of possible layouts.  </a:t>
            </a:r>
          </a:p>
          <a:p>
            <a:pPr indent="228600" algn="just">
              <a:spcBef>
                <a:spcPct val="50000"/>
              </a:spcBef>
            </a:pPr>
            <a:r>
              <a:rPr lang="en-US" sz="1200" dirty="0">
                <a:latin typeface="Garamond" pitchFamily="-112" charset="0"/>
              </a:rPr>
              <a:t>The simplest way to use this is to save a copy of this file (with the name of your new presentation).  Then go to the Slide Sorter view and move all the layouts that you want to use towards the front of the presentation, and delete the rest.  Then put the remaining layouts in the order you want them (you can use CTRL-D to duplicate any layouts where you need more than one copy).  </a:t>
            </a:r>
          </a:p>
          <a:p>
            <a:pPr indent="228600">
              <a:spcBef>
                <a:spcPct val="50000"/>
              </a:spcBef>
            </a:pPr>
            <a:r>
              <a:rPr lang="en-US" sz="1200" i="1" dirty="0">
                <a:latin typeface="Garamond" pitchFamily="-112" charset="0"/>
              </a:rPr>
              <a:t>This work is licensed under the Creative Commons Attribution-</a:t>
            </a:r>
            <a:r>
              <a:rPr lang="en-US" sz="1200" i="1" dirty="0" err="1">
                <a:latin typeface="Garamond" pitchFamily="-112" charset="0"/>
              </a:rPr>
              <a:t>ShareAlike</a:t>
            </a:r>
            <a:r>
              <a:rPr lang="en-US" sz="1200" i="1" dirty="0">
                <a:latin typeface="Garamond" pitchFamily="-112" charset="0"/>
              </a:rPr>
              <a:t> 2.5 License. This means that you are free to copy it, modify it, and use it for commercial and non-commercial purposes.  You are not allowed to sell these templates, or any derivatives of them.  If you wish to share them with others, instead of forwarding them this copy, please have them access their own copy at </a:t>
            </a:r>
            <a:r>
              <a:rPr lang="en-US" sz="1200" i="1" dirty="0">
                <a:latin typeface="Garamond" pitchFamily="-112" charset="0"/>
                <a:hlinkClick r:id="rId3"/>
              </a:rPr>
              <a:t>www.extremepresentation.com</a:t>
            </a:r>
            <a:r>
              <a:rPr lang="en-US" sz="1200" i="1" dirty="0">
                <a:latin typeface="Garamond" pitchFamily="-112" charset="0"/>
              </a:rPr>
              <a:t>; this way they will be sure to get the most up-to-date versions of the templates.  To view a copy of this license, visit </a:t>
            </a:r>
            <a:r>
              <a:rPr lang="en-US" sz="1200" i="1" dirty="0">
                <a:latin typeface="Garamond" pitchFamily="-112" charset="0"/>
                <a:hlinkClick r:id="rId4"/>
              </a:rPr>
              <a:t>http://creativecommons.org/licenses/by-sa/2.5/</a:t>
            </a:r>
            <a:r>
              <a:rPr lang="en-US" sz="1200" i="1" dirty="0">
                <a:latin typeface="Garamond" pitchFamily="-112"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1"/>
          </p:nvPr>
        </p:nvSpPr>
        <p:spPr/>
        <p:txBody>
          <a:bodyPr/>
          <a:lstStyle/>
          <a:p>
            <a:pPr>
              <a:defRPr/>
            </a:pPr>
            <a:fld id="{E1749DF9-E59C-4C41-A0BA-86718CDE0723}" type="slidenum">
              <a:rPr lang="en-US" smtClean="0"/>
              <a:pPr>
                <a:defRPr/>
              </a:pPr>
              <a:t>19</a:t>
            </a:fld>
            <a:endParaRPr lang="en-US"/>
          </a:p>
        </p:txBody>
      </p:sp>
      <p:sp>
        <p:nvSpPr>
          <p:cNvPr id="26627" name="Rectangle 2"/>
          <p:cNvSpPr>
            <a:spLocks noGrp="1" noChangeArrowheads="1"/>
          </p:cNvSpPr>
          <p:nvPr>
            <p:ph type="title"/>
          </p:nvPr>
        </p:nvSpPr>
        <p:spPr/>
        <p:txBody>
          <a:bodyPr/>
          <a:lstStyle/>
          <a:p>
            <a:pPr eaLnBrk="1" hangingPunct="1"/>
            <a:r>
              <a:rPr lang="en-US"/>
              <a:t>{Screening Alternatives}</a:t>
            </a:r>
          </a:p>
        </p:txBody>
      </p:sp>
      <p:sp>
        <p:nvSpPr>
          <p:cNvPr id="26628" name="Rectangle 3"/>
          <p:cNvSpPr>
            <a:spLocks noGrp="1" noChangeArrowheads="1"/>
          </p:cNvSpPr>
          <p:nvPr>
            <p:ph type="body" idx="1"/>
          </p:nvPr>
        </p:nvSpPr>
        <p:spPr>
          <a:xfrm>
            <a:off x="762000" y="4495800"/>
            <a:ext cx="1524000" cy="1447800"/>
          </a:xfrm>
        </p:spPr>
        <p:txBody>
          <a:bodyPr/>
          <a:lstStyle/>
          <a:p>
            <a:pPr marL="223838" indent="-223838" eaLnBrk="1" hangingPunct="1"/>
            <a:r>
              <a:rPr lang="en-US" dirty="0"/>
              <a:t>{list alternatives}</a:t>
            </a:r>
          </a:p>
        </p:txBody>
      </p:sp>
      <p:sp>
        <p:nvSpPr>
          <p:cNvPr id="2662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grpSp>
        <p:nvGrpSpPr>
          <p:cNvPr id="26630" name="Group 17"/>
          <p:cNvGrpSpPr>
            <a:grpSpLocks/>
          </p:cNvGrpSpPr>
          <p:nvPr/>
        </p:nvGrpSpPr>
        <p:grpSpPr bwMode="auto">
          <a:xfrm>
            <a:off x="1981200" y="1981200"/>
            <a:ext cx="838200" cy="2133600"/>
            <a:chOff x="1008" y="1200"/>
            <a:chExt cx="528" cy="1344"/>
          </a:xfrm>
        </p:grpSpPr>
        <p:sp>
          <p:nvSpPr>
            <p:cNvPr id="26664" name="Rectangle 5"/>
            <p:cNvSpPr>
              <a:spLocks noChangeArrowheads="1"/>
            </p:cNvSpPr>
            <p:nvPr/>
          </p:nvSpPr>
          <p:spPr bwMode="auto">
            <a:xfrm>
              <a:off x="1344" y="1200"/>
              <a:ext cx="192" cy="1344"/>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26665" name="Line 14"/>
            <p:cNvSpPr>
              <a:spLocks noChangeShapeType="1"/>
            </p:cNvSpPr>
            <p:nvPr/>
          </p:nvSpPr>
          <p:spPr bwMode="auto">
            <a:xfrm flipH="1">
              <a:off x="1008" y="1200"/>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66" name="Line 15"/>
            <p:cNvSpPr>
              <a:spLocks noChangeShapeType="1"/>
            </p:cNvSpPr>
            <p:nvPr/>
          </p:nvSpPr>
          <p:spPr bwMode="auto">
            <a:xfrm>
              <a:off x="1008" y="1488"/>
              <a:ext cx="0" cy="76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67" name="Line 16"/>
            <p:cNvSpPr>
              <a:spLocks noChangeShapeType="1"/>
            </p:cNvSpPr>
            <p:nvPr/>
          </p:nvSpPr>
          <p:spPr bwMode="auto">
            <a:xfrm flipH="1" flipV="1">
              <a:off x="1008" y="2256"/>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26631" name="Group 18"/>
          <p:cNvGrpSpPr>
            <a:grpSpLocks/>
          </p:cNvGrpSpPr>
          <p:nvPr/>
        </p:nvGrpSpPr>
        <p:grpSpPr bwMode="auto">
          <a:xfrm>
            <a:off x="4038600" y="1981200"/>
            <a:ext cx="838200" cy="2133600"/>
            <a:chOff x="1008" y="1200"/>
            <a:chExt cx="528" cy="1344"/>
          </a:xfrm>
        </p:grpSpPr>
        <p:sp>
          <p:nvSpPr>
            <p:cNvPr id="26660" name="Rectangle 19"/>
            <p:cNvSpPr>
              <a:spLocks noChangeArrowheads="1"/>
            </p:cNvSpPr>
            <p:nvPr/>
          </p:nvSpPr>
          <p:spPr bwMode="auto">
            <a:xfrm>
              <a:off x="1344" y="1200"/>
              <a:ext cx="192" cy="1344"/>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26661" name="Line 20"/>
            <p:cNvSpPr>
              <a:spLocks noChangeShapeType="1"/>
            </p:cNvSpPr>
            <p:nvPr/>
          </p:nvSpPr>
          <p:spPr bwMode="auto">
            <a:xfrm flipH="1">
              <a:off x="1008" y="1200"/>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62" name="Line 21"/>
            <p:cNvSpPr>
              <a:spLocks noChangeShapeType="1"/>
            </p:cNvSpPr>
            <p:nvPr/>
          </p:nvSpPr>
          <p:spPr bwMode="auto">
            <a:xfrm>
              <a:off x="1008" y="1488"/>
              <a:ext cx="0" cy="76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63" name="Line 22"/>
            <p:cNvSpPr>
              <a:spLocks noChangeShapeType="1"/>
            </p:cNvSpPr>
            <p:nvPr/>
          </p:nvSpPr>
          <p:spPr bwMode="auto">
            <a:xfrm flipH="1" flipV="1">
              <a:off x="1008" y="2256"/>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26632" name="Group 23"/>
          <p:cNvGrpSpPr>
            <a:grpSpLocks/>
          </p:cNvGrpSpPr>
          <p:nvPr/>
        </p:nvGrpSpPr>
        <p:grpSpPr bwMode="auto">
          <a:xfrm>
            <a:off x="6019800" y="1981200"/>
            <a:ext cx="838200" cy="2133600"/>
            <a:chOff x="1008" y="1200"/>
            <a:chExt cx="528" cy="1344"/>
          </a:xfrm>
        </p:grpSpPr>
        <p:sp>
          <p:nvSpPr>
            <p:cNvPr id="26656" name="Rectangle 24"/>
            <p:cNvSpPr>
              <a:spLocks noChangeArrowheads="1"/>
            </p:cNvSpPr>
            <p:nvPr/>
          </p:nvSpPr>
          <p:spPr bwMode="auto">
            <a:xfrm>
              <a:off x="1344" y="1200"/>
              <a:ext cx="192" cy="1344"/>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26657" name="Line 25"/>
            <p:cNvSpPr>
              <a:spLocks noChangeShapeType="1"/>
            </p:cNvSpPr>
            <p:nvPr/>
          </p:nvSpPr>
          <p:spPr bwMode="auto">
            <a:xfrm flipH="1">
              <a:off x="1008" y="1200"/>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58" name="Line 26"/>
            <p:cNvSpPr>
              <a:spLocks noChangeShapeType="1"/>
            </p:cNvSpPr>
            <p:nvPr/>
          </p:nvSpPr>
          <p:spPr bwMode="auto">
            <a:xfrm>
              <a:off x="1008" y="1488"/>
              <a:ext cx="0" cy="76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59" name="Line 27"/>
            <p:cNvSpPr>
              <a:spLocks noChangeShapeType="1"/>
            </p:cNvSpPr>
            <p:nvPr/>
          </p:nvSpPr>
          <p:spPr bwMode="auto">
            <a:xfrm flipH="1" flipV="1">
              <a:off x="1008" y="2256"/>
              <a:ext cx="336"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26633" name="Line 28"/>
          <p:cNvSpPr>
            <a:spLocks noChangeShapeType="1"/>
          </p:cNvSpPr>
          <p:nvPr/>
        </p:nvSpPr>
        <p:spPr bwMode="auto">
          <a:xfrm>
            <a:off x="762000" y="27432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4" name="Line 38"/>
          <p:cNvSpPr>
            <a:spLocks noChangeShapeType="1"/>
          </p:cNvSpPr>
          <p:nvPr/>
        </p:nvSpPr>
        <p:spPr bwMode="auto">
          <a:xfrm>
            <a:off x="762000" y="28956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5" name="Line 39"/>
          <p:cNvSpPr>
            <a:spLocks noChangeShapeType="1"/>
          </p:cNvSpPr>
          <p:nvPr/>
        </p:nvSpPr>
        <p:spPr bwMode="auto">
          <a:xfrm>
            <a:off x="762000" y="30480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6" name="Line 40"/>
          <p:cNvSpPr>
            <a:spLocks noChangeShapeType="1"/>
          </p:cNvSpPr>
          <p:nvPr/>
        </p:nvSpPr>
        <p:spPr bwMode="auto">
          <a:xfrm>
            <a:off x="762000" y="32004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7" name="Line 41"/>
          <p:cNvSpPr>
            <a:spLocks noChangeShapeType="1"/>
          </p:cNvSpPr>
          <p:nvPr/>
        </p:nvSpPr>
        <p:spPr bwMode="auto">
          <a:xfrm>
            <a:off x="762000" y="33528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8" name="Line 52"/>
          <p:cNvSpPr>
            <a:spLocks noChangeShapeType="1"/>
          </p:cNvSpPr>
          <p:nvPr/>
        </p:nvSpPr>
        <p:spPr bwMode="auto">
          <a:xfrm>
            <a:off x="762000" y="25908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39" name="Line 53"/>
          <p:cNvSpPr>
            <a:spLocks noChangeShapeType="1"/>
          </p:cNvSpPr>
          <p:nvPr/>
        </p:nvSpPr>
        <p:spPr bwMode="auto">
          <a:xfrm>
            <a:off x="762000" y="35052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0" name="Line 54"/>
          <p:cNvSpPr>
            <a:spLocks noChangeShapeType="1"/>
          </p:cNvSpPr>
          <p:nvPr/>
        </p:nvSpPr>
        <p:spPr bwMode="auto">
          <a:xfrm>
            <a:off x="2819400" y="27432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1" name="Line 55"/>
          <p:cNvSpPr>
            <a:spLocks noChangeShapeType="1"/>
          </p:cNvSpPr>
          <p:nvPr/>
        </p:nvSpPr>
        <p:spPr bwMode="auto">
          <a:xfrm>
            <a:off x="2819400" y="28956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2" name="Line 56"/>
          <p:cNvSpPr>
            <a:spLocks noChangeShapeType="1"/>
          </p:cNvSpPr>
          <p:nvPr/>
        </p:nvSpPr>
        <p:spPr bwMode="auto">
          <a:xfrm>
            <a:off x="2819400" y="30480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3" name="Line 57"/>
          <p:cNvSpPr>
            <a:spLocks noChangeShapeType="1"/>
          </p:cNvSpPr>
          <p:nvPr/>
        </p:nvSpPr>
        <p:spPr bwMode="auto">
          <a:xfrm>
            <a:off x="2819400" y="32004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4" name="Line 58"/>
          <p:cNvSpPr>
            <a:spLocks noChangeShapeType="1"/>
          </p:cNvSpPr>
          <p:nvPr/>
        </p:nvSpPr>
        <p:spPr bwMode="auto">
          <a:xfrm>
            <a:off x="2819400" y="33528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5" name="Line 62"/>
          <p:cNvSpPr>
            <a:spLocks noChangeShapeType="1"/>
          </p:cNvSpPr>
          <p:nvPr/>
        </p:nvSpPr>
        <p:spPr bwMode="auto">
          <a:xfrm>
            <a:off x="4876800" y="28956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6" name="Line 63"/>
          <p:cNvSpPr>
            <a:spLocks noChangeShapeType="1"/>
          </p:cNvSpPr>
          <p:nvPr/>
        </p:nvSpPr>
        <p:spPr bwMode="auto">
          <a:xfrm>
            <a:off x="4876800" y="30480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7" name="Line 64"/>
          <p:cNvSpPr>
            <a:spLocks noChangeShapeType="1"/>
          </p:cNvSpPr>
          <p:nvPr/>
        </p:nvSpPr>
        <p:spPr bwMode="auto">
          <a:xfrm>
            <a:off x="4876800" y="32004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8" name="Line 70"/>
          <p:cNvSpPr>
            <a:spLocks noChangeShapeType="1"/>
          </p:cNvSpPr>
          <p:nvPr/>
        </p:nvSpPr>
        <p:spPr bwMode="auto">
          <a:xfrm>
            <a:off x="6858000" y="3048000"/>
            <a:ext cx="1524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9" name="Rectangle 75"/>
          <p:cNvSpPr>
            <a:spLocks noChangeArrowheads="1"/>
          </p:cNvSpPr>
          <p:nvPr/>
        </p:nvSpPr>
        <p:spPr bwMode="auto">
          <a:xfrm>
            <a:off x="2819400" y="4495800"/>
            <a:ext cx="1524000" cy="1447800"/>
          </a:xfrm>
          <a:prstGeom prst="rect">
            <a:avLst/>
          </a:prstGeom>
          <a:noFill/>
          <a:ln w="9525">
            <a:noFill/>
            <a:miter lim="800000"/>
            <a:headEnd/>
            <a:tailEnd/>
          </a:ln>
        </p:spPr>
        <p:txBody>
          <a:bodyPr>
            <a:prstTxWarp prst="textNoShape">
              <a:avLst/>
            </a:prstTxWarp>
          </a:bodyPr>
          <a:lstStyle/>
          <a:p>
            <a:pPr marL="223838" indent="-223838" eaLnBrk="1" hangingPunct="1">
              <a:spcBef>
                <a:spcPct val="20000"/>
              </a:spcBef>
              <a:buFontTx/>
              <a:buChar char="•"/>
            </a:pPr>
            <a:r>
              <a:rPr lang="en-US" sz="1200" dirty="0">
                <a:latin typeface="Garamond" pitchFamily="-112" charset="0"/>
              </a:rPr>
              <a:t>{list alternatives remaining after screen 1}</a:t>
            </a:r>
          </a:p>
        </p:txBody>
      </p:sp>
      <p:sp>
        <p:nvSpPr>
          <p:cNvPr id="26650" name="Rectangle 76"/>
          <p:cNvSpPr>
            <a:spLocks noChangeArrowheads="1"/>
          </p:cNvSpPr>
          <p:nvPr/>
        </p:nvSpPr>
        <p:spPr bwMode="auto">
          <a:xfrm>
            <a:off x="4800600" y="4495800"/>
            <a:ext cx="1524000" cy="1447800"/>
          </a:xfrm>
          <a:prstGeom prst="rect">
            <a:avLst/>
          </a:prstGeom>
          <a:noFill/>
          <a:ln w="9525">
            <a:noFill/>
            <a:miter lim="800000"/>
            <a:headEnd/>
            <a:tailEnd/>
          </a:ln>
        </p:spPr>
        <p:txBody>
          <a:bodyPr>
            <a:prstTxWarp prst="textNoShape">
              <a:avLst/>
            </a:prstTxWarp>
          </a:bodyPr>
          <a:lstStyle/>
          <a:p>
            <a:pPr marL="223838" indent="-223838" eaLnBrk="1" hangingPunct="1">
              <a:spcBef>
                <a:spcPct val="20000"/>
              </a:spcBef>
              <a:buFontTx/>
              <a:buChar char="•"/>
            </a:pPr>
            <a:r>
              <a:rPr lang="en-US" sz="1200">
                <a:latin typeface="Garamond" pitchFamily="-112" charset="0"/>
              </a:rPr>
              <a:t>{list alternatives remaining after screen 2}</a:t>
            </a:r>
          </a:p>
        </p:txBody>
      </p:sp>
      <p:sp>
        <p:nvSpPr>
          <p:cNvPr id="26651" name="Rectangle 77"/>
          <p:cNvSpPr>
            <a:spLocks noChangeArrowheads="1"/>
          </p:cNvSpPr>
          <p:nvPr/>
        </p:nvSpPr>
        <p:spPr bwMode="auto">
          <a:xfrm>
            <a:off x="6934200" y="4495800"/>
            <a:ext cx="1524000" cy="1447800"/>
          </a:xfrm>
          <a:prstGeom prst="rect">
            <a:avLst/>
          </a:prstGeom>
          <a:noFill/>
          <a:ln w="9525">
            <a:noFill/>
            <a:miter lim="800000"/>
            <a:headEnd/>
            <a:tailEnd/>
          </a:ln>
        </p:spPr>
        <p:txBody>
          <a:bodyPr>
            <a:prstTxWarp prst="textNoShape">
              <a:avLst/>
            </a:prstTxWarp>
          </a:bodyPr>
          <a:lstStyle/>
          <a:p>
            <a:pPr marL="223838" indent="-223838" eaLnBrk="1" hangingPunct="1">
              <a:spcBef>
                <a:spcPct val="20000"/>
              </a:spcBef>
              <a:buFontTx/>
              <a:buChar char="•"/>
            </a:pPr>
            <a:r>
              <a:rPr lang="en-US" sz="1200">
                <a:latin typeface="Garamond" pitchFamily="-112" charset="0"/>
              </a:rPr>
              <a:t>{list alternatives remaining after screen 3}</a:t>
            </a:r>
          </a:p>
        </p:txBody>
      </p:sp>
      <p:sp>
        <p:nvSpPr>
          <p:cNvPr id="26652" name="Rectangle 78"/>
          <p:cNvSpPr>
            <a:spLocks noChangeArrowheads="1"/>
          </p:cNvSpPr>
          <p:nvPr/>
        </p:nvSpPr>
        <p:spPr bwMode="auto">
          <a:xfrm>
            <a:off x="1905000" y="1524000"/>
            <a:ext cx="1524000" cy="304800"/>
          </a:xfrm>
          <a:prstGeom prst="rect">
            <a:avLst/>
          </a:prstGeom>
          <a:noFill/>
          <a:ln w="9525">
            <a:noFill/>
            <a:miter lim="800000"/>
            <a:headEnd/>
            <a:tailEnd/>
          </a:ln>
        </p:spPr>
        <p:txBody>
          <a:bodyPr>
            <a:prstTxWarp prst="textNoShape">
              <a:avLst/>
            </a:prstTxWarp>
          </a:bodyPr>
          <a:lstStyle/>
          <a:p>
            <a:pPr algn="ctr" eaLnBrk="1" hangingPunct="1">
              <a:spcBef>
                <a:spcPct val="20000"/>
              </a:spcBef>
            </a:pPr>
            <a:r>
              <a:rPr lang="en-US" sz="1200" b="1">
                <a:latin typeface="Garamond" pitchFamily="-112" charset="0"/>
              </a:rPr>
              <a:t>{Screen 1}</a:t>
            </a:r>
          </a:p>
        </p:txBody>
      </p:sp>
      <p:sp>
        <p:nvSpPr>
          <p:cNvPr id="26653" name="Rectangle 79"/>
          <p:cNvSpPr>
            <a:spLocks noChangeArrowheads="1"/>
          </p:cNvSpPr>
          <p:nvPr/>
        </p:nvSpPr>
        <p:spPr bwMode="auto">
          <a:xfrm>
            <a:off x="3886200" y="1524000"/>
            <a:ext cx="1524000" cy="304800"/>
          </a:xfrm>
          <a:prstGeom prst="rect">
            <a:avLst/>
          </a:prstGeom>
          <a:noFill/>
          <a:ln w="9525">
            <a:noFill/>
            <a:miter lim="800000"/>
            <a:headEnd/>
            <a:tailEnd/>
          </a:ln>
        </p:spPr>
        <p:txBody>
          <a:bodyPr>
            <a:prstTxWarp prst="textNoShape">
              <a:avLst/>
            </a:prstTxWarp>
          </a:bodyPr>
          <a:lstStyle/>
          <a:p>
            <a:pPr algn="ctr" eaLnBrk="1" hangingPunct="1">
              <a:spcBef>
                <a:spcPct val="20000"/>
              </a:spcBef>
            </a:pPr>
            <a:r>
              <a:rPr lang="en-US" sz="1200" b="1">
                <a:latin typeface="Garamond" pitchFamily="-112" charset="0"/>
              </a:rPr>
              <a:t>{Screen 2}</a:t>
            </a:r>
          </a:p>
        </p:txBody>
      </p:sp>
      <p:sp>
        <p:nvSpPr>
          <p:cNvPr id="26654" name="Rectangle 80"/>
          <p:cNvSpPr>
            <a:spLocks noChangeArrowheads="1"/>
          </p:cNvSpPr>
          <p:nvPr/>
        </p:nvSpPr>
        <p:spPr bwMode="auto">
          <a:xfrm>
            <a:off x="5943600" y="1524000"/>
            <a:ext cx="1524000" cy="304800"/>
          </a:xfrm>
          <a:prstGeom prst="rect">
            <a:avLst/>
          </a:prstGeom>
          <a:noFill/>
          <a:ln w="9525">
            <a:noFill/>
            <a:miter lim="800000"/>
            <a:headEnd/>
            <a:tailEnd/>
          </a:ln>
        </p:spPr>
        <p:txBody>
          <a:bodyPr>
            <a:prstTxWarp prst="textNoShape">
              <a:avLst/>
            </a:prstTxWarp>
          </a:bodyPr>
          <a:lstStyle/>
          <a:p>
            <a:pPr algn="ctr" eaLnBrk="1" hangingPunct="1">
              <a:spcBef>
                <a:spcPct val="20000"/>
              </a:spcBef>
            </a:pPr>
            <a:r>
              <a:rPr lang="en-US" sz="1200" b="1">
                <a:latin typeface="Garamond" pitchFamily="-112" charset="0"/>
              </a:rPr>
              <a:t>{Screen 3}</a:t>
            </a:r>
          </a:p>
        </p:txBody>
      </p:sp>
      <p:sp>
        <p:nvSpPr>
          <p:cNvPr id="26655" name="Text Box 81"/>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pPr>
              <a:defRPr/>
            </a:pPr>
            <a:fld id="{21BCEA25-CDE9-8242-BFD1-A95311A34793}" type="slidenum">
              <a:rPr lang="en-US" smtClean="0"/>
              <a:pPr>
                <a:defRPr/>
              </a:pPr>
              <a:t>20</a:t>
            </a:fld>
            <a:endParaRPr lang="en-US"/>
          </a:p>
        </p:txBody>
      </p:sp>
      <p:sp>
        <p:nvSpPr>
          <p:cNvPr id="55299" name="Rectangle 2"/>
          <p:cNvSpPr>
            <a:spLocks noGrp="1" noChangeArrowheads="1"/>
          </p:cNvSpPr>
          <p:nvPr>
            <p:ph type="title"/>
          </p:nvPr>
        </p:nvSpPr>
        <p:spPr/>
        <p:txBody>
          <a:bodyPr/>
          <a:lstStyle/>
          <a:p>
            <a:pPr eaLnBrk="1" hangingPunct="1"/>
            <a:r>
              <a:rPr lang="en-US"/>
              <a:t>{Barrier}</a:t>
            </a:r>
          </a:p>
        </p:txBody>
      </p:sp>
      <p:sp>
        <p:nvSpPr>
          <p:cNvPr id="55300" name="Rectangle 3"/>
          <p:cNvSpPr>
            <a:spLocks noGrp="1" noChangeArrowheads="1"/>
          </p:cNvSpPr>
          <p:nvPr>
            <p:ph type="body" idx="1"/>
          </p:nvPr>
        </p:nvSpPr>
        <p:spPr>
          <a:xfrm>
            <a:off x="1676400" y="1828800"/>
            <a:ext cx="1676400" cy="3200400"/>
          </a:xfrm>
        </p:spPr>
        <p:txBody>
          <a:bodyPr/>
          <a:lstStyle/>
          <a:p>
            <a:pPr eaLnBrk="1" hangingPunct="1"/>
            <a:r>
              <a:rPr lang="en-US"/>
              <a:t>{text or graphics}</a:t>
            </a:r>
          </a:p>
        </p:txBody>
      </p:sp>
      <p:sp>
        <p:nvSpPr>
          <p:cNvPr id="55301"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55302"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55303" name="Rectangle 10"/>
          <p:cNvSpPr>
            <a:spLocks noChangeArrowheads="1"/>
          </p:cNvSpPr>
          <p:nvPr/>
        </p:nvSpPr>
        <p:spPr bwMode="auto">
          <a:xfrm>
            <a:off x="6934200" y="1524000"/>
            <a:ext cx="609600" cy="4114800"/>
          </a:xfrm>
          <a:prstGeom prst="rect">
            <a:avLst/>
          </a:prstGeom>
          <a:solidFill>
            <a:srgbClr val="333333"/>
          </a:solidFill>
          <a:ln w="3175">
            <a:noFill/>
            <a:miter lim="800000"/>
            <a:headEnd/>
            <a:tailEnd/>
          </a:ln>
        </p:spPr>
        <p:txBody>
          <a:bodyPr wrap="none" anchor="ctr">
            <a:prstTxWarp prst="textNoShape">
              <a:avLst/>
            </a:prstTxWarp>
          </a:bodyPr>
          <a:lstStyle/>
          <a:p>
            <a:endParaRPr lang="en-US"/>
          </a:p>
        </p:txBody>
      </p:sp>
      <p:sp>
        <p:nvSpPr>
          <p:cNvPr id="55304" name="AutoShape 9"/>
          <p:cNvSpPr>
            <a:spLocks noChangeArrowheads="1"/>
          </p:cNvSpPr>
          <p:nvPr/>
        </p:nvSpPr>
        <p:spPr bwMode="auto">
          <a:xfrm>
            <a:off x="1143000" y="1600200"/>
            <a:ext cx="5791200" cy="4038600"/>
          </a:xfrm>
          <a:prstGeom prst="rightArrowCallout">
            <a:avLst>
              <a:gd name="adj1" fmla="val 100000"/>
              <a:gd name="adj2" fmla="val 50000"/>
              <a:gd name="adj3" fmla="val 27544"/>
              <a:gd name="adj4" fmla="val 66667"/>
            </a:avLst>
          </a:prstGeom>
          <a:noFill/>
          <a:ln w="317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919013FC-4481-784E-A29E-7A82C1359334}" type="slidenum">
              <a:rPr lang="en-US" smtClean="0"/>
              <a:pPr>
                <a:defRPr/>
              </a:pPr>
              <a:t>21</a:t>
            </a:fld>
            <a:endParaRPr lang="en-US"/>
          </a:p>
        </p:txBody>
      </p:sp>
      <p:sp>
        <p:nvSpPr>
          <p:cNvPr id="18435" name="Rectangle 13"/>
          <p:cNvSpPr>
            <a:spLocks noChangeArrowheads="1"/>
          </p:cNvSpPr>
          <p:nvPr/>
        </p:nvSpPr>
        <p:spPr bwMode="auto">
          <a:xfrm>
            <a:off x="4876800" y="1447800"/>
            <a:ext cx="3048000" cy="4343400"/>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 here}</a:t>
            </a:r>
          </a:p>
        </p:txBody>
      </p:sp>
      <p:sp>
        <p:nvSpPr>
          <p:cNvPr id="18436" name="Rectangle 2"/>
          <p:cNvSpPr>
            <a:spLocks noGrp="1" noChangeArrowheads="1"/>
          </p:cNvSpPr>
          <p:nvPr>
            <p:ph type="title"/>
          </p:nvPr>
        </p:nvSpPr>
        <p:spPr/>
        <p:txBody>
          <a:bodyPr/>
          <a:lstStyle/>
          <a:p>
            <a:pPr eaLnBrk="1" hangingPunct="1"/>
            <a:r>
              <a:rPr lang="en-US"/>
              <a:t>{Two Alternatives}</a:t>
            </a:r>
          </a:p>
        </p:txBody>
      </p:sp>
      <p:sp>
        <p:nvSpPr>
          <p:cNvPr id="18437" name="Rectangle 3"/>
          <p:cNvSpPr>
            <a:spLocks noGrp="1" noChangeArrowheads="1"/>
          </p:cNvSpPr>
          <p:nvPr>
            <p:ph type="body" idx="1"/>
          </p:nvPr>
        </p:nvSpPr>
        <p:spPr>
          <a:xfrm>
            <a:off x="1295400" y="1447800"/>
            <a:ext cx="3048000" cy="4343400"/>
          </a:xfrm>
          <a:noFill/>
          <a:ln w="3175">
            <a:solidFill>
              <a:schemeClr val="tx1"/>
            </a:solidFill>
          </a:ln>
        </p:spPr>
        <p:txBody>
          <a:bodyPr/>
          <a:lstStyle/>
          <a:p>
            <a:pPr eaLnBrk="1" hangingPunct="1"/>
            <a:r>
              <a:rPr lang="en-US"/>
              <a:t>{text or graphics here}</a:t>
            </a:r>
          </a:p>
        </p:txBody>
      </p:sp>
      <p:sp>
        <p:nvSpPr>
          <p:cNvPr id="18438" name="AutoShape 9"/>
          <p:cNvSpPr>
            <a:spLocks noChangeArrowheads="1"/>
          </p:cNvSpPr>
          <p:nvPr/>
        </p:nvSpPr>
        <p:spPr bwMode="auto">
          <a:xfrm>
            <a:off x="3657600" y="2819400"/>
            <a:ext cx="1905000" cy="1371600"/>
          </a:xfrm>
          <a:prstGeom prst="leftRightArrowCallout">
            <a:avLst>
              <a:gd name="adj1" fmla="val 57407"/>
              <a:gd name="adj2" fmla="val 50000"/>
              <a:gd name="adj3" fmla="val 30787"/>
              <a:gd name="adj4" fmla="val 20333"/>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18439" name="Text Box 10"/>
          <p:cNvSpPr txBox="1">
            <a:spLocks noChangeArrowheads="1"/>
          </p:cNvSpPr>
          <p:nvPr/>
        </p:nvSpPr>
        <p:spPr bwMode="auto">
          <a:xfrm>
            <a:off x="4445000" y="3048000"/>
            <a:ext cx="381000" cy="823913"/>
          </a:xfrm>
          <a:prstGeom prst="rect">
            <a:avLst/>
          </a:prstGeom>
          <a:noFill/>
          <a:ln w="9525">
            <a:noFill/>
            <a:miter lim="800000"/>
            <a:headEnd/>
            <a:tailEnd/>
          </a:ln>
        </p:spPr>
        <p:txBody>
          <a:bodyPr>
            <a:prstTxWarp prst="textNoShape">
              <a:avLst/>
            </a:prstTxWarp>
            <a:spAutoFit/>
          </a:bodyPr>
          <a:lstStyle/>
          <a:p>
            <a:pPr algn="ctr">
              <a:spcBef>
                <a:spcPct val="50000"/>
              </a:spcBef>
            </a:pPr>
            <a:r>
              <a:rPr lang="en-US" sz="4800"/>
              <a:t>?</a:t>
            </a:r>
            <a:endParaRPr lang="en-US" sz="3600">
              <a:latin typeface="Garamond" pitchFamily="-112" charset="0"/>
            </a:endParaRPr>
          </a:p>
        </p:txBody>
      </p:sp>
      <p:sp>
        <p:nvSpPr>
          <p:cNvPr id="18440" name="Text Box 1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18441" name="Text Box 1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46458771-A22E-4A4B-9FF7-02B344F35F0E}" type="slidenum">
              <a:rPr lang="en-US" smtClean="0"/>
              <a:pPr>
                <a:defRPr/>
              </a:pPr>
              <a:t>22</a:t>
            </a:fld>
            <a:endParaRPr lang="en-US"/>
          </a:p>
        </p:txBody>
      </p:sp>
      <p:sp>
        <p:nvSpPr>
          <p:cNvPr id="20483" name="Rectangle 2"/>
          <p:cNvSpPr>
            <a:spLocks noGrp="1" noChangeArrowheads="1"/>
          </p:cNvSpPr>
          <p:nvPr>
            <p:ph type="title"/>
          </p:nvPr>
        </p:nvSpPr>
        <p:spPr/>
        <p:txBody>
          <a:bodyPr/>
          <a:lstStyle/>
          <a:p>
            <a:pPr eaLnBrk="1" hangingPunct="1"/>
            <a:r>
              <a:rPr lang="en-US"/>
              <a:t>{Decision}</a:t>
            </a:r>
          </a:p>
        </p:txBody>
      </p:sp>
      <p:sp>
        <p:nvSpPr>
          <p:cNvPr id="20484" name="Rectangle 3"/>
          <p:cNvSpPr>
            <a:spLocks noGrp="1" noChangeArrowheads="1"/>
          </p:cNvSpPr>
          <p:nvPr>
            <p:ph type="body" idx="1"/>
          </p:nvPr>
        </p:nvSpPr>
        <p:spPr>
          <a:xfrm>
            <a:off x="762000" y="2590800"/>
            <a:ext cx="2819400" cy="2497138"/>
          </a:xfrm>
          <a:noFill/>
          <a:ln w="3175">
            <a:solidFill>
              <a:schemeClr val="tx1"/>
            </a:solidFill>
          </a:ln>
        </p:spPr>
        <p:txBody>
          <a:bodyPr/>
          <a:lstStyle/>
          <a:p>
            <a:pPr eaLnBrk="1" hangingPunct="1"/>
            <a:r>
              <a:rPr lang="en-US"/>
              <a:t>{text or graphics here}</a:t>
            </a:r>
          </a:p>
        </p:txBody>
      </p:sp>
      <p:sp>
        <p:nvSpPr>
          <p:cNvPr id="20485" name="Rectangle 4"/>
          <p:cNvSpPr>
            <a:spLocks noChangeArrowheads="1"/>
          </p:cNvSpPr>
          <p:nvPr/>
        </p:nvSpPr>
        <p:spPr bwMode="auto">
          <a:xfrm>
            <a:off x="5029200" y="1219200"/>
            <a:ext cx="2819400" cy="2497138"/>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 here}</a:t>
            </a:r>
          </a:p>
        </p:txBody>
      </p:sp>
      <p:sp>
        <p:nvSpPr>
          <p:cNvPr id="20486" name="Rectangle 5"/>
          <p:cNvSpPr>
            <a:spLocks noChangeArrowheads="1"/>
          </p:cNvSpPr>
          <p:nvPr/>
        </p:nvSpPr>
        <p:spPr bwMode="auto">
          <a:xfrm>
            <a:off x="5029200" y="3962400"/>
            <a:ext cx="2819400" cy="2497138"/>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 here}</a:t>
            </a:r>
          </a:p>
        </p:txBody>
      </p:sp>
      <p:cxnSp>
        <p:nvCxnSpPr>
          <p:cNvPr id="20487" name="AutoShape 6"/>
          <p:cNvCxnSpPr>
            <a:cxnSpLocks noChangeShapeType="1"/>
            <a:stCxn id="20484" idx="3"/>
            <a:endCxn id="20485" idx="1"/>
          </p:cNvCxnSpPr>
          <p:nvPr/>
        </p:nvCxnSpPr>
        <p:spPr bwMode="auto">
          <a:xfrm flipV="1">
            <a:off x="3581400" y="2468563"/>
            <a:ext cx="1447800" cy="1371600"/>
          </a:xfrm>
          <a:prstGeom prst="bentConnector3">
            <a:avLst>
              <a:gd name="adj1" fmla="val 50000"/>
            </a:avLst>
          </a:prstGeom>
          <a:noFill/>
          <a:ln w="19050">
            <a:solidFill>
              <a:schemeClr val="tx1"/>
            </a:solidFill>
            <a:miter lim="800000"/>
            <a:headEnd/>
            <a:tailEnd type="triangle" w="med" len="med"/>
          </a:ln>
        </p:spPr>
      </p:cxnSp>
      <p:cxnSp>
        <p:nvCxnSpPr>
          <p:cNvPr id="20488" name="AutoShape 8"/>
          <p:cNvCxnSpPr>
            <a:cxnSpLocks noChangeShapeType="1"/>
            <a:stCxn id="20484" idx="3"/>
            <a:endCxn id="20486" idx="1"/>
          </p:cNvCxnSpPr>
          <p:nvPr/>
        </p:nvCxnSpPr>
        <p:spPr bwMode="auto">
          <a:xfrm>
            <a:off x="3581400" y="3840163"/>
            <a:ext cx="1447800" cy="1371600"/>
          </a:xfrm>
          <a:prstGeom prst="bentConnector3">
            <a:avLst>
              <a:gd name="adj1" fmla="val 50000"/>
            </a:avLst>
          </a:prstGeom>
          <a:noFill/>
          <a:ln w="19050">
            <a:solidFill>
              <a:schemeClr val="tx1"/>
            </a:solidFill>
            <a:miter lim="800000"/>
            <a:headEnd/>
            <a:tailEnd type="triangle" w="med" len="med"/>
          </a:ln>
        </p:spPr>
      </p:cxnSp>
      <p:sp>
        <p:nvSpPr>
          <p:cNvPr id="20489" name="Text Box 9"/>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20490" name="Text Box 10"/>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pPr>
              <a:defRPr/>
            </a:pPr>
            <a:fld id="{0BB45D56-C1A2-E546-8C91-6EC397F908FA}" type="slidenum">
              <a:rPr lang="en-US" smtClean="0"/>
              <a:pPr>
                <a:defRPr/>
              </a:pPr>
              <a:t>23</a:t>
            </a:fld>
            <a:endParaRPr lang="en-US"/>
          </a:p>
        </p:txBody>
      </p:sp>
      <p:sp>
        <p:nvSpPr>
          <p:cNvPr id="24579" name="Rectangle 2"/>
          <p:cNvSpPr>
            <a:spLocks noGrp="1" noChangeArrowheads="1"/>
          </p:cNvSpPr>
          <p:nvPr>
            <p:ph type="title"/>
          </p:nvPr>
        </p:nvSpPr>
        <p:spPr/>
        <p:txBody>
          <a:bodyPr/>
          <a:lstStyle/>
          <a:p>
            <a:pPr eaLnBrk="1" hangingPunct="1"/>
            <a:r>
              <a:rPr lang="en-US"/>
              <a:t>{Converging Issues}</a:t>
            </a:r>
          </a:p>
        </p:txBody>
      </p:sp>
      <p:sp>
        <p:nvSpPr>
          <p:cNvPr id="24580" name="Rectangle 3"/>
          <p:cNvSpPr>
            <a:spLocks noGrp="1" noChangeArrowheads="1"/>
          </p:cNvSpPr>
          <p:nvPr>
            <p:ph type="body" idx="1"/>
          </p:nvPr>
        </p:nvSpPr>
        <p:spPr>
          <a:xfrm>
            <a:off x="1219200" y="1524000"/>
            <a:ext cx="2590800" cy="2057400"/>
          </a:xfrm>
          <a:noFill/>
          <a:ln w="3175">
            <a:solidFill>
              <a:schemeClr val="tx1"/>
            </a:solidFill>
          </a:ln>
        </p:spPr>
        <p:txBody>
          <a:bodyPr/>
          <a:lstStyle/>
          <a:p>
            <a:pPr eaLnBrk="1" hangingPunct="1">
              <a:buFontTx/>
              <a:buNone/>
            </a:pPr>
            <a:endParaRPr lang="en-US"/>
          </a:p>
          <a:p>
            <a:pPr eaLnBrk="1" hangingPunct="1">
              <a:buFontTx/>
              <a:buNone/>
            </a:pPr>
            <a:endParaRPr lang="en-US"/>
          </a:p>
          <a:p>
            <a:pPr eaLnBrk="1" hangingPunct="1">
              <a:buFontTx/>
              <a:buNone/>
            </a:pPr>
            <a:r>
              <a:rPr lang="en-US"/>
              <a:t>{title}</a:t>
            </a:r>
          </a:p>
          <a:p>
            <a:pPr eaLnBrk="1" hangingPunct="1"/>
            <a:r>
              <a:rPr lang="en-US"/>
              <a:t>{text or graphics here}</a:t>
            </a:r>
          </a:p>
        </p:txBody>
      </p:sp>
      <p:sp>
        <p:nvSpPr>
          <p:cNvPr id="24581" name="Rectangle 5"/>
          <p:cNvSpPr>
            <a:spLocks noChangeArrowheads="1"/>
          </p:cNvSpPr>
          <p:nvPr/>
        </p:nvSpPr>
        <p:spPr bwMode="auto">
          <a:xfrm>
            <a:off x="3200400" y="2590800"/>
            <a:ext cx="2667000" cy="25146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endParaRPr lang="en-US" sz="1200">
              <a:latin typeface="Garamond" pitchFamily="-112" charset="0"/>
            </a:endParaRPr>
          </a:p>
        </p:txBody>
      </p:sp>
      <p:sp>
        <p:nvSpPr>
          <p:cNvPr id="24582" name="Text Box 7"/>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24583" name="Rectangle 10"/>
          <p:cNvSpPr>
            <a:spLocks noChangeArrowheads="1"/>
          </p:cNvSpPr>
          <p:nvPr/>
        </p:nvSpPr>
        <p:spPr bwMode="auto">
          <a:xfrm>
            <a:off x="1219200" y="3962400"/>
            <a:ext cx="2590800" cy="2057400"/>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pPr>
            <a:endParaRPr lang="en-US" sz="1200">
              <a:latin typeface="Garamond" pitchFamily="-112" charset="0"/>
            </a:endParaRPr>
          </a:p>
          <a:p>
            <a:pPr marL="342900" indent="-342900" eaLnBrk="1" hangingPunct="1">
              <a:spcBef>
                <a:spcPct val="20000"/>
              </a:spcBef>
            </a:pPr>
            <a:endParaRPr lang="en-US" sz="1200">
              <a:latin typeface="Garamond" pitchFamily="-112" charset="0"/>
            </a:endParaRPr>
          </a:p>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24584" name="Rectangle 6"/>
          <p:cNvSpPr>
            <a:spLocks noChangeArrowheads="1"/>
          </p:cNvSpPr>
          <p:nvPr/>
        </p:nvSpPr>
        <p:spPr bwMode="auto">
          <a:xfrm>
            <a:off x="3657600" y="2743200"/>
            <a:ext cx="2209800" cy="2057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a:t>
            </a:r>
          </a:p>
        </p:txBody>
      </p:sp>
      <p:sp>
        <p:nvSpPr>
          <p:cNvPr id="24585" name="Text Box 14"/>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24586" name="Rectangle 15"/>
          <p:cNvSpPr>
            <a:spLocks noChangeArrowheads="1"/>
          </p:cNvSpPr>
          <p:nvPr/>
        </p:nvSpPr>
        <p:spPr bwMode="auto">
          <a:xfrm>
            <a:off x="5715000" y="1524000"/>
            <a:ext cx="2590800" cy="2057400"/>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pPr>
            <a:endParaRPr lang="en-US" sz="1200">
              <a:latin typeface="Garamond" pitchFamily="-112" charset="0"/>
            </a:endParaRPr>
          </a:p>
          <a:p>
            <a:pPr marL="342900" indent="-342900" eaLnBrk="1" hangingPunct="1">
              <a:spcBef>
                <a:spcPct val="20000"/>
              </a:spcBef>
            </a:pPr>
            <a:endParaRPr lang="en-US" sz="1200">
              <a:latin typeface="Garamond" pitchFamily="-112" charset="0"/>
            </a:endParaRPr>
          </a:p>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24587" name="Rectangle 16"/>
          <p:cNvSpPr>
            <a:spLocks noChangeArrowheads="1"/>
          </p:cNvSpPr>
          <p:nvPr/>
        </p:nvSpPr>
        <p:spPr bwMode="auto">
          <a:xfrm>
            <a:off x="5715000" y="3962400"/>
            <a:ext cx="2590800" cy="2057400"/>
          </a:xfrm>
          <a:prstGeom prst="rect">
            <a:avLst/>
          </a:prstGeom>
          <a:noFill/>
          <a:ln w="3175">
            <a:solidFill>
              <a:schemeClr val="tx1"/>
            </a:solidFill>
            <a:miter lim="800000"/>
            <a:headEnd/>
            <a:tailEnd/>
          </a:ln>
        </p:spPr>
        <p:txBody>
          <a:bodyPr>
            <a:prstTxWarp prst="textNoShape">
              <a:avLst/>
            </a:prstTxWarp>
          </a:bodyPr>
          <a:lstStyle/>
          <a:p>
            <a:pPr marL="342900" indent="-342900" eaLnBrk="1" hangingPunct="1">
              <a:spcBef>
                <a:spcPct val="20000"/>
              </a:spcBef>
            </a:pPr>
            <a:endParaRPr lang="en-US" sz="1200">
              <a:latin typeface="Garamond" pitchFamily="-112" charset="0"/>
            </a:endParaRPr>
          </a:p>
          <a:p>
            <a:pPr marL="342900" indent="-342900" eaLnBrk="1" hangingPunct="1">
              <a:spcBef>
                <a:spcPct val="20000"/>
              </a:spcBef>
            </a:pPr>
            <a:endParaRPr lang="en-US" sz="1200">
              <a:latin typeface="Garamond" pitchFamily="-112" charset="0"/>
            </a:endParaRPr>
          </a:p>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24588" name="Oval 13"/>
          <p:cNvSpPr>
            <a:spLocks noChangeArrowheads="1"/>
          </p:cNvSpPr>
          <p:nvPr/>
        </p:nvSpPr>
        <p:spPr bwMode="auto">
          <a:xfrm>
            <a:off x="3352800" y="2362200"/>
            <a:ext cx="2743200" cy="2743200"/>
          </a:xfrm>
          <a:prstGeom prst="ellipse">
            <a:avLst/>
          </a:prstGeom>
          <a:solidFill>
            <a:schemeClr val="bg1"/>
          </a:solidFill>
          <a:ln w="317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pPr>
              <a:defRPr/>
            </a:pPr>
            <a:fld id="{12B13986-79C5-6444-8809-B25142B73901}" type="slidenum">
              <a:rPr lang="en-US" smtClean="0"/>
              <a:pPr>
                <a:defRPr/>
              </a:pPr>
              <a:t>24</a:t>
            </a:fld>
            <a:endParaRPr lang="en-US"/>
          </a:p>
        </p:txBody>
      </p:sp>
      <p:sp>
        <p:nvSpPr>
          <p:cNvPr id="28675" name="Rectangle 2"/>
          <p:cNvSpPr>
            <a:spLocks noGrp="1" noChangeArrowheads="1"/>
          </p:cNvSpPr>
          <p:nvPr>
            <p:ph type="title"/>
          </p:nvPr>
        </p:nvSpPr>
        <p:spPr/>
        <p:txBody>
          <a:bodyPr/>
          <a:lstStyle/>
          <a:p>
            <a:pPr eaLnBrk="1" hangingPunct="1"/>
            <a:r>
              <a:rPr lang="en-US"/>
              <a:t>{Avoiding Extreme Alternatives}</a:t>
            </a:r>
          </a:p>
        </p:txBody>
      </p:sp>
      <p:sp>
        <p:nvSpPr>
          <p:cNvPr id="28676" name="Rectangle 3"/>
          <p:cNvSpPr>
            <a:spLocks noGrp="1" noChangeArrowheads="1"/>
          </p:cNvSpPr>
          <p:nvPr>
            <p:ph type="body" idx="1"/>
          </p:nvPr>
        </p:nvSpPr>
        <p:spPr>
          <a:xfrm>
            <a:off x="381000" y="4572000"/>
            <a:ext cx="1295400" cy="533400"/>
          </a:xfrm>
        </p:spPr>
        <p:txBody>
          <a:bodyPr/>
          <a:lstStyle/>
          <a:p>
            <a:pPr marL="174625" indent="-174625" eaLnBrk="1" hangingPunct="1"/>
            <a:r>
              <a:rPr lang="en-US"/>
              <a:t>{Very weak alternative}</a:t>
            </a:r>
          </a:p>
        </p:txBody>
      </p:sp>
      <p:sp>
        <p:nvSpPr>
          <p:cNvPr id="2867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28678" name="Line 15"/>
          <p:cNvSpPr>
            <a:spLocks noChangeShapeType="1"/>
          </p:cNvSpPr>
          <p:nvPr/>
        </p:nvSpPr>
        <p:spPr bwMode="auto">
          <a:xfrm flipV="1">
            <a:off x="4648200" y="4038600"/>
            <a:ext cx="2514600" cy="198120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28679" name="Group 39"/>
          <p:cNvGrpSpPr>
            <a:grpSpLocks/>
          </p:cNvGrpSpPr>
          <p:nvPr/>
        </p:nvGrpSpPr>
        <p:grpSpPr bwMode="auto">
          <a:xfrm>
            <a:off x="1447800" y="2667000"/>
            <a:ext cx="6705600" cy="6477000"/>
            <a:chOff x="912" y="1680"/>
            <a:chExt cx="4224" cy="4080"/>
          </a:xfrm>
        </p:grpSpPr>
        <p:sp>
          <p:nvSpPr>
            <p:cNvPr id="28685" name="AutoShape 21"/>
            <p:cNvSpPr>
              <a:spLocks noChangeArrowheads="1"/>
            </p:cNvSpPr>
            <p:nvPr/>
          </p:nvSpPr>
          <p:spPr bwMode="auto">
            <a:xfrm>
              <a:off x="2928" y="2544"/>
              <a:ext cx="2016" cy="1248"/>
            </a:xfrm>
            <a:prstGeom prst="triangle">
              <a:avLst>
                <a:gd name="adj" fmla="val 78769"/>
              </a:avLst>
            </a:prstGeom>
            <a:solidFill>
              <a:schemeClr val="bg2"/>
            </a:solidFill>
            <a:ln w="9525">
              <a:noFill/>
              <a:miter lim="800000"/>
              <a:headEnd/>
              <a:tailEnd/>
            </a:ln>
          </p:spPr>
          <p:txBody>
            <a:bodyPr wrap="none" anchor="ctr">
              <a:prstTxWarp prst="textNoShape">
                <a:avLst/>
              </a:prstTxWarp>
            </a:bodyPr>
            <a:lstStyle/>
            <a:p>
              <a:endParaRPr lang="en-US"/>
            </a:p>
          </p:txBody>
        </p:sp>
        <p:sp>
          <p:nvSpPr>
            <p:cNvPr id="28686" name="Freeform 19"/>
            <p:cNvSpPr>
              <a:spLocks/>
            </p:cNvSpPr>
            <p:nvPr/>
          </p:nvSpPr>
          <p:spPr bwMode="auto">
            <a:xfrm>
              <a:off x="4512" y="2536"/>
              <a:ext cx="424" cy="1248"/>
            </a:xfrm>
            <a:custGeom>
              <a:avLst/>
              <a:gdLst>
                <a:gd name="T0" fmla="*/ 0 w 424"/>
                <a:gd name="T1" fmla="*/ 0 h 1248"/>
                <a:gd name="T2" fmla="*/ 20 w 424"/>
                <a:gd name="T3" fmla="*/ 28 h 1248"/>
                <a:gd name="T4" fmla="*/ 52 w 424"/>
                <a:gd name="T5" fmla="*/ 76 h 1248"/>
                <a:gd name="T6" fmla="*/ 88 w 424"/>
                <a:gd name="T7" fmla="*/ 124 h 1248"/>
                <a:gd name="T8" fmla="*/ 120 w 424"/>
                <a:gd name="T9" fmla="*/ 172 h 1248"/>
                <a:gd name="T10" fmla="*/ 152 w 424"/>
                <a:gd name="T11" fmla="*/ 208 h 1248"/>
                <a:gd name="T12" fmla="*/ 200 w 424"/>
                <a:gd name="T13" fmla="*/ 312 h 1248"/>
                <a:gd name="T14" fmla="*/ 220 w 424"/>
                <a:gd name="T15" fmla="*/ 360 h 1248"/>
                <a:gd name="T16" fmla="*/ 236 w 424"/>
                <a:gd name="T17" fmla="*/ 384 h 1248"/>
                <a:gd name="T18" fmla="*/ 276 w 424"/>
                <a:gd name="T19" fmla="*/ 476 h 1248"/>
                <a:gd name="T20" fmla="*/ 300 w 424"/>
                <a:gd name="T21" fmla="*/ 548 h 1248"/>
                <a:gd name="T22" fmla="*/ 316 w 424"/>
                <a:gd name="T23" fmla="*/ 572 h 1248"/>
                <a:gd name="T24" fmla="*/ 336 w 424"/>
                <a:gd name="T25" fmla="*/ 640 h 1248"/>
                <a:gd name="T26" fmla="*/ 368 w 424"/>
                <a:gd name="T27" fmla="*/ 752 h 1248"/>
                <a:gd name="T28" fmla="*/ 388 w 424"/>
                <a:gd name="T29" fmla="*/ 856 h 1248"/>
                <a:gd name="T30" fmla="*/ 412 w 424"/>
                <a:gd name="T31" fmla="*/ 952 h 1248"/>
                <a:gd name="T32" fmla="*/ 424 w 424"/>
                <a:gd name="T33" fmla="*/ 1132 h 1248"/>
                <a:gd name="T34" fmla="*/ 420 w 424"/>
                <a:gd name="T35" fmla="*/ 1248 h 12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4"/>
                <a:gd name="T55" fmla="*/ 0 h 1248"/>
                <a:gd name="T56" fmla="*/ 424 w 424"/>
                <a:gd name="T57" fmla="*/ 1248 h 12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4" h="1248">
                  <a:moveTo>
                    <a:pt x="0" y="0"/>
                  </a:moveTo>
                  <a:cubicBezTo>
                    <a:pt x="9" y="27"/>
                    <a:pt x="0" y="21"/>
                    <a:pt x="20" y="28"/>
                  </a:cubicBezTo>
                  <a:cubicBezTo>
                    <a:pt x="31" y="45"/>
                    <a:pt x="36" y="60"/>
                    <a:pt x="52" y="76"/>
                  </a:cubicBezTo>
                  <a:cubicBezTo>
                    <a:pt x="58" y="95"/>
                    <a:pt x="71" y="112"/>
                    <a:pt x="88" y="124"/>
                  </a:cubicBezTo>
                  <a:cubicBezTo>
                    <a:pt x="94" y="143"/>
                    <a:pt x="113" y="151"/>
                    <a:pt x="120" y="172"/>
                  </a:cubicBezTo>
                  <a:cubicBezTo>
                    <a:pt x="128" y="197"/>
                    <a:pt x="127" y="199"/>
                    <a:pt x="152" y="208"/>
                  </a:cubicBezTo>
                  <a:cubicBezTo>
                    <a:pt x="165" y="247"/>
                    <a:pt x="174" y="278"/>
                    <a:pt x="200" y="312"/>
                  </a:cubicBezTo>
                  <a:cubicBezTo>
                    <a:pt x="204" y="324"/>
                    <a:pt x="213" y="350"/>
                    <a:pt x="220" y="360"/>
                  </a:cubicBezTo>
                  <a:cubicBezTo>
                    <a:pt x="225" y="368"/>
                    <a:pt x="232" y="374"/>
                    <a:pt x="236" y="384"/>
                  </a:cubicBezTo>
                  <a:cubicBezTo>
                    <a:pt x="246" y="415"/>
                    <a:pt x="257" y="448"/>
                    <a:pt x="276" y="476"/>
                  </a:cubicBezTo>
                  <a:cubicBezTo>
                    <a:pt x="280" y="497"/>
                    <a:pt x="287" y="529"/>
                    <a:pt x="300" y="548"/>
                  </a:cubicBezTo>
                  <a:cubicBezTo>
                    <a:pt x="305" y="556"/>
                    <a:pt x="312" y="562"/>
                    <a:pt x="316" y="572"/>
                  </a:cubicBezTo>
                  <a:cubicBezTo>
                    <a:pt x="323" y="594"/>
                    <a:pt x="328" y="617"/>
                    <a:pt x="336" y="640"/>
                  </a:cubicBezTo>
                  <a:cubicBezTo>
                    <a:pt x="340" y="678"/>
                    <a:pt x="355" y="714"/>
                    <a:pt x="368" y="752"/>
                  </a:cubicBezTo>
                  <a:cubicBezTo>
                    <a:pt x="371" y="787"/>
                    <a:pt x="379" y="821"/>
                    <a:pt x="388" y="856"/>
                  </a:cubicBezTo>
                  <a:cubicBezTo>
                    <a:pt x="391" y="895"/>
                    <a:pt x="400" y="917"/>
                    <a:pt x="412" y="952"/>
                  </a:cubicBezTo>
                  <a:cubicBezTo>
                    <a:pt x="415" y="1012"/>
                    <a:pt x="419" y="1071"/>
                    <a:pt x="424" y="1132"/>
                  </a:cubicBezTo>
                  <a:cubicBezTo>
                    <a:pt x="418" y="1202"/>
                    <a:pt x="420" y="1163"/>
                    <a:pt x="420" y="1248"/>
                  </a:cubicBezTo>
                </a:path>
              </a:pathLst>
            </a:cu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28687" name="Oval 5"/>
            <p:cNvSpPr>
              <a:spLocks noChangeArrowheads="1"/>
            </p:cNvSpPr>
            <p:nvPr/>
          </p:nvSpPr>
          <p:spPr bwMode="auto">
            <a:xfrm>
              <a:off x="960" y="1776"/>
              <a:ext cx="3984" cy="3984"/>
            </a:xfrm>
            <a:prstGeom prst="ellipse">
              <a:avLst/>
            </a:prstGeom>
            <a:noFill/>
            <a:ln w="57150">
              <a:solidFill>
                <a:schemeClr val="tx1"/>
              </a:solidFill>
              <a:round/>
              <a:headEnd/>
              <a:tailEnd/>
            </a:ln>
          </p:spPr>
          <p:txBody>
            <a:bodyPr wrap="none" anchor="ctr">
              <a:prstTxWarp prst="textNoShape">
                <a:avLst/>
              </a:prstTxWarp>
            </a:bodyPr>
            <a:lstStyle/>
            <a:p>
              <a:endParaRPr lang="en-US"/>
            </a:p>
          </p:txBody>
        </p:sp>
        <p:sp>
          <p:nvSpPr>
            <p:cNvPr id="28688" name="Rectangle 7"/>
            <p:cNvSpPr>
              <a:spLocks noChangeArrowheads="1"/>
            </p:cNvSpPr>
            <p:nvPr/>
          </p:nvSpPr>
          <p:spPr bwMode="auto">
            <a:xfrm>
              <a:off x="912" y="3792"/>
              <a:ext cx="4224" cy="816"/>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8689" name="Line 6"/>
            <p:cNvSpPr>
              <a:spLocks noChangeShapeType="1"/>
            </p:cNvSpPr>
            <p:nvPr/>
          </p:nvSpPr>
          <p:spPr bwMode="auto">
            <a:xfrm>
              <a:off x="960" y="3792"/>
              <a:ext cx="398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8690" name="Line 14"/>
            <p:cNvSpPr>
              <a:spLocks noChangeShapeType="1"/>
            </p:cNvSpPr>
            <p:nvPr/>
          </p:nvSpPr>
          <p:spPr bwMode="auto">
            <a:xfrm flipV="1">
              <a:off x="2928" y="2304"/>
              <a:ext cx="1008" cy="1488"/>
            </a:xfrm>
            <a:prstGeom prst="line">
              <a:avLst/>
            </a:prstGeom>
            <a:noFill/>
            <a:ln w="76200">
              <a:solidFill>
                <a:schemeClr val="tx1"/>
              </a:solidFill>
              <a:round/>
              <a:headEnd/>
              <a:tailEnd type="triangle" w="med" len="med"/>
            </a:ln>
          </p:spPr>
          <p:txBody>
            <a:bodyPr wrap="none" anchor="ctr">
              <a:prstTxWarp prst="textNoShape">
                <a:avLst/>
              </a:prstTxWarp>
            </a:bodyPr>
            <a:lstStyle/>
            <a:p>
              <a:endParaRPr lang="en-US"/>
            </a:p>
          </p:txBody>
        </p:sp>
        <p:sp>
          <p:nvSpPr>
            <p:cNvPr id="28691" name="Line 26"/>
            <p:cNvSpPr>
              <a:spLocks noChangeShapeType="1"/>
            </p:cNvSpPr>
            <p:nvPr/>
          </p:nvSpPr>
          <p:spPr bwMode="auto">
            <a:xfrm>
              <a:off x="1217" y="2400"/>
              <a:ext cx="344" cy="283"/>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8692" name="Line 27"/>
            <p:cNvSpPr>
              <a:spLocks noChangeShapeType="1"/>
            </p:cNvSpPr>
            <p:nvPr/>
          </p:nvSpPr>
          <p:spPr bwMode="auto">
            <a:xfrm>
              <a:off x="2215" y="1681"/>
              <a:ext cx="123" cy="39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8693" name="Line 28"/>
            <p:cNvSpPr>
              <a:spLocks noChangeShapeType="1"/>
            </p:cNvSpPr>
            <p:nvPr/>
          </p:nvSpPr>
          <p:spPr bwMode="auto">
            <a:xfrm flipH="1">
              <a:off x="3480" y="1680"/>
              <a:ext cx="120" cy="376"/>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8694" name="Line 29"/>
            <p:cNvSpPr>
              <a:spLocks noChangeShapeType="1"/>
            </p:cNvSpPr>
            <p:nvPr/>
          </p:nvSpPr>
          <p:spPr bwMode="auto">
            <a:xfrm flipH="1">
              <a:off x="4320" y="2400"/>
              <a:ext cx="336"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sp>
        <p:nvSpPr>
          <p:cNvPr id="28680" name="Rectangle 34"/>
          <p:cNvSpPr>
            <a:spLocks noChangeArrowheads="1"/>
          </p:cNvSpPr>
          <p:nvPr/>
        </p:nvSpPr>
        <p:spPr bwMode="auto">
          <a:xfrm>
            <a:off x="1371600" y="2667000"/>
            <a:ext cx="1295400" cy="533400"/>
          </a:xfrm>
          <a:prstGeom prst="rect">
            <a:avLst/>
          </a:prstGeom>
          <a:noFill/>
          <a:ln w="9525">
            <a:noFill/>
            <a:miter lim="800000"/>
            <a:headEnd/>
            <a:tailEnd/>
          </a:ln>
        </p:spPr>
        <p:txBody>
          <a:bodyPr>
            <a:prstTxWarp prst="textNoShape">
              <a:avLst/>
            </a:prstTxWarp>
          </a:bodyPr>
          <a:lstStyle/>
          <a:p>
            <a:pPr marL="174625" indent="-174625" eaLnBrk="1" hangingPunct="1">
              <a:spcBef>
                <a:spcPct val="20000"/>
              </a:spcBef>
              <a:buFontTx/>
              <a:buChar char="•"/>
            </a:pPr>
            <a:r>
              <a:rPr lang="en-US" sz="1200">
                <a:latin typeface="Garamond" pitchFamily="-112" charset="0"/>
              </a:rPr>
              <a:t>{Weak alternative}</a:t>
            </a:r>
          </a:p>
        </p:txBody>
      </p:sp>
      <p:sp>
        <p:nvSpPr>
          <p:cNvPr id="28681" name="Rectangle 35"/>
          <p:cNvSpPr>
            <a:spLocks noChangeArrowheads="1"/>
          </p:cNvSpPr>
          <p:nvPr/>
        </p:nvSpPr>
        <p:spPr bwMode="auto">
          <a:xfrm>
            <a:off x="3962400" y="1905000"/>
            <a:ext cx="1295400" cy="533400"/>
          </a:xfrm>
          <a:prstGeom prst="rect">
            <a:avLst/>
          </a:prstGeom>
          <a:noFill/>
          <a:ln w="9525">
            <a:noFill/>
            <a:miter lim="800000"/>
            <a:headEnd/>
            <a:tailEnd/>
          </a:ln>
        </p:spPr>
        <p:txBody>
          <a:bodyPr>
            <a:prstTxWarp prst="textNoShape">
              <a:avLst/>
            </a:prstTxWarp>
          </a:bodyPr>
          <a:lstStyle/>
          <a:p>
            <a:pPr marL="174625" indent="-174625" eaLnBrk="1" hangingPunct="1">
              <a:spcBef>
                <a:spcPct val="20000"/>
              </a:spcBef>
              <a:buFontTx/>
              <a:buChar char="•"/>
            </a:pPr>
            <a:r>
              <a:rPr lang="en-US" sz="1200">
                <a:latin typeface="Garamond" pitchFamily="-112" charset="0"/>
              </a:rPr>
              <a:t>{Moderate alternative}</a:t>
            </a:r>
          </a:p>
        </p:txBody>
      </p:sp>
      <p:sp>
        <p:nvSpPr>
          <p:cNvPr id="28682" name="Rectangle 36"/>
          <p:cNvSpPr>
            <a:spLocks noChangeArrowheads="1"/>
          </p:cNvSpPr>
          <p:nvPr/>
        </p:nvSpPr>
        <p:spPr bwMode="auto">
          <a:xfrm>
            <a:off x="6477000" y="2590800"/>
            <a:ext cx="1295400" cy="533400"/>
          </a:xfrm>
          <a:prstGeom prst="rect">
            <a:avLst/>
          </a:prstGeom>
          <a:noFill/>
          <a:ln w="9525">
            <a:noFill/>
            <a:miter lim="800000"/>
            <a:headEnd/>
            <a:tailEnd/>
          </a:ln>
        </p:spPr>
        <p:txBody>
          <a:bodyPr>
            <a:prstTxWarp prst="textNoShape">
              <a:avLst/>
            </a:prstTxWarp>
          </a:bodyPr>
          <a:lstStyle/>
          <a:p>
            <a:pPr marL="174625" indent="-174625" eaLnBrk="1" hangingPunct="1">
              <a:spcBef>
                <a:spcPct val="20000"/>
              </a:spcBef>
              <a:buFontTx/>
              <a:buChar char="•"/>
            </a:pPr>
            <a:r>
              <a:rPr lang="en-US" sz="1200">
                <a:latin typeface="Garamond" pitchFamily="-112" charset="0"/>
              </a:rPr>
              <a:t>{Strong alternative}</a:t>
            </a:r>
          </a:p>
        </p:txBody>
      </p:sp>
      <p:sp>
        <p:nvSpPr>
          <p:cNvPr id="28683" name="Rectangle 37"/>
          <p:cNvSpPr>
            <a:spLocks noChangeArrowheads="1"/>
          </p:cNvSpPr>
          <p:nvPr/>
        </p:nvSpPr>
        <p:spPr bwMode="auto">
          <a:xfrm>
            <a:off x="7848600" y="4419600"/>
            <a:ext cx="1295400" cy="533400"/>
          </a:xfrm>
          <a:prstGeom prst="rect">
            <a:avLst/>
          </a:prstGeom>
          <a:noFill/>
          <a:ln w="9525">
            <a:noFill/>
            <a:miter lim="800000"/>
            <a:headEnd/>
            <a:tailEnd/>
          </a:ln>
        </p:spPr>
        <p:txBody>
          <a:bodyPr>
            <a:prstTxWarp prst="textNoShape">
              <a:avLst/>
            </a:prstTxWarp>
          </a:bodyPr>
          <a:lstStyle/>
          <a:p>
            <a:pPr marL="174625" indent="-174625" eaLnBrk="1" hangingPunct="1">
              <a:spcBef>
                <a:spcPct val="20000"/>
              </a:spcBef>
              <a:buFontTx/>
              <a:buChar char="•"/>
            </a:pPr>
            <a:r>
              <a:rPr lang="en-US" sz="1200">
                <a:latin typeface="Garamond" pitchFamily="-112" charset="0"/>
              </a:rPr>
              <a:t>{Excessive alternative}</a:t>
            </a:r>
          </a:p>
        </p:txBody>
      </p:sp>
      <p:sp>
        <p:nvSpPr>
          <p:cNvPr id="28684" name="Text Box 10"/>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a:defRPr/>
            </a:pPr>
            <a:fld id="{7A2EB190-3993-9745-ABF3-704AD648CFA9}" type="slidenum">
              <a:rPr lang="en-US" smtClean="0"/>
              <a:pPr>
                <a:defRPr/>
              </a:pPr>
              <a:t>25</a:t>
            </a:fld>
            <a:endParaRPr lang="en-US"/>
          </a:p>
        </p:txBody>
      </p:sp>
      <p:sp>
        <p:nvSpPr>
          <p:cNvPr id="34819" name="Rectangle 2"/>
          <p:cNvSpPr>
            <a:spLocks noGrp="1" noChangeArrowheads="1"/>
          </p:cNvSpPr>
          <p:nvPr>
            <p:ph type="title"/>
          </p:nvPr>
        </p:nvSpPr>
        <p:spPr/>
        <p:txBody>
          <a:bodyPr/>
          <a:lstStyle/>
          <a:p>
            <a:pPr eaLnBrk="1" hangingPunct="1"/>
            <a:r>
              <a:rPr lang="en-US"/>
              <a:t>{Course Change}</a:t>
            </a:r>
          </a:p>
        </p:txBody>
      </p:sp>
      <p:sp>
        <p:nvSpPr>
          <p:cNvPr id="34820" name="Rectangle 3"/>
          <p:cNvSpPr>
            <a:spLocks noGrp="1" noChangeArrowheads="1"/>
          </p:cNvSpPr>
          <p:nvPr>
            <p:ph type="body" idx="1"/>
          </p:nvPr>
        </p:nvSpPr>
        <p:spPr>
          <a:xfrm>
            <a:off x="1143000" y="4724400"/>
            <a:ext cx="1371600" cy="1155700"/>
          </a:xfrm>
          <a:noFill/>
          <a:ln w="3175">
            <a:solidFill>
              <a:schemeClr val="tx1"/>
            </a:solidFill>
          </a:ln>
        </p:spPr>
        <p:txBody>
          <a:bodyPr/>
          <a:lstStyle/>
          <a:p>
            <a:pPr marL="111125" indent="-111125" algn="ctr" eaLnBrk="1" hangingPunct="1">
              <a:buFontTx/>
              <a:buNone/>
            </a:pPr>
            <a:r>
              <a:rPr lang="en-US"/>
              <a:t>{title}</a:t>
            </a:r>
          </a:p>
          <a:p>
            <a:pPr marL="111125" indent="-111125" eaLnBrk="1" hangingPunct="1"/>
            <a:r>
              <a:rPr lang="en-US"/>
              <a:t>{text}</a:t>
            </a:r>
          </a:p>
        </p:txBody>
      </p:sp>
      <p:sp>
        <p:nvSpPr>
          <p:cNvPr id="34821"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34822"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34823" name="Rectangle 7"/>
          <p:cNvSpPr>
            <a:spLocks noChangeArrowheads="1"/>
          </p:cNvSpPr>
          <p:nvPr/>
        </p:nvSpPr>
        <p:spPr bwMode="auto">
          <a:xfrm>
            <a:off x="2514600" y="47244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4" name="Rectangle 8"/>
          <p:cNvSpPr>
            <a:spLocks noChangeArrowheads="1"/>
          </p:cNvSpPr>
          <p:nvPr/>
        </p:nvSpPr>
        <p:spPr bwMode="auto">
          <a:xfrm>
            <a:off x="3886200" y="47244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5" name="Rectangle 9"/>
          <p:cNvSpPr>
            <a:spLocks noChangeArrowheads="1"/>
          </p:cNvSpPr>
          <p:nvPr/>
        </p:nvSpPr>
        <p:spPr bwMode="auto">
          <a:xfrm>
            <a:off x="5257800" y="47244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6" name="Rectangle 10"/>
          <p:cNvSpPr>
            <a:spLocks noChangeArrowheads="1"/>
          </p:cNvSpPr>
          <p:nvPr/>
        </p:nvSpPr>
        <p:spPr bwMode="auto">
          <a:xfrm>
            <a:off x="6629400" y="47244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7" name="Rectangle 11"/>
          <p:cNvSpPr>
            <a:spLocks noChangeArrowheads="1"/>
          </p:cNvSpPr>
          <p:nvPr/>
        </p:nvSpPr>
        <p:spPr bwMode="auto">
          <a:xfrm>
            <a:off x="6629400" y="35814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8" name="Rectangle 12"/>
          <p:cNvSpPr>
            <a:spLocks noChangeArrowheads="1"/>
          </p:cNvSpPr>
          <p:nvPr/>
        </p:nvSpPr>
        <p:spPr bwMode="auto">
          <a:xfrm>
            <a:off x="6629400" y="24257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29" name="Rectangle 13"/>
          <p:cNvSpPr>
            <a:spLocks noChangeArrowheads="1"/>
          </p:cNvSpPr>
          <p:nvPr/>
        </p:nvSpPr>
        <p:spPr bwMode="auto">
          <a:xfrm>
            <a:off x="6629400" y="1270000"/>
            <a:ext cx="1371600" cy="1155700"/>
          </a:xfrm>
          <a:prstGeom prst="rect">
            <a:avLst/>
          </a:prstGeom>
          <a:noFill/>
          <a:ln w="3175">
            <a:solidFill>
              <a:schemeClr val="tx1"/>
            </a:solidFill>
            <a:miter lim="800000"/>
            <a:headEnd/>
            <a:tailEnd/>
          </a:ln>
        </p:spPr>
        <p:txBody>
          <a:bodyPr>
            <a:prstTxWarp prst="textNoShape">
              <a:avLst/>
            </a:prstTxWarp>
          </a:bodyPr>
          <a:lstStyle/>
          <a:p>
            <a:pPr marL="111125" indent="-111125" algn="ctr" eaLnBrk="1" hangingPunct="1">
              <a:spcBef>
                <a:spcPct val="20000"/>
              </a:spcBef>
            </a:pPr>
            <a:r>
              <a:rPr lang="en-US" sz="1200">
                <a:latin typeface="Garamond" pitchFamily="-112" charset="0"/>
              </a:rPr>
              <a:t>{title}</a:t>
            </a:r>
          </a:p>
          <a:p>
            <a:pPr marL="111125" indent="-111125" eaLnBrk="1" hangingPunct="1">
              <a:spcBef>
                <a:spcPct val="20000"/>
              </a:spcBef>
              <a:buFontTx/>
              <a:buChar char="•"/>
            </a:pPr>
            <a:r>
              <a:rPr lang="en-US" sz="1200">
                <a:latin typeface="Garamond" pitchFamily="-112" charset="0"/>
              </a:rPr>
              <a:t>{text}</a:t>
            </a:r>
          </a:p>
        </p:txBody>
      </p:sp>
      <p:sp>
        <p:nvSpPr>
          <p:cNvPr id="34830" name="AutoShape 15"/>
          <p:cNvSpPr>
            <a:spLocks noChangeArrowheads="1"/>
          </p:cNvSpPr>
          <p:nvPr/>
        </p:nvSpPr>
        <p:spPr bwMode="auto">
          <a:xfrm>
            <a:off x="6172200" y="431800"/>
            <a:ext cx="2362200" cy="838200"/>
          </a:xfrm>
          <a:prstGeom prst="triangle">
            <a:avLst>
              <a:gd name="adj" fmla="val 50000"/>
            </a:avLst>
          </a:prstGeom>
          <a:noFill/>
          <a:ln w="317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pPr>
              <a:defRPr/>
            </a:pPr>
            <a:fld id="{F3B38AC3-A917-1E40-9FC4-46945AE2327D}" type="slidenum">
              <a:rPr lang="en-US" smtClean="0"/>
              <a:pPr>
                <a:defRPr/>
              </a:pPr>
              <a:t>26</a:t>
            </a:fld>
            <a:endParaRPr lang="en-US"/>
          </a:p>
        </p:txBody>
      </p:sp>
      <p:sp>
        <p:nvSpPr>
          <p:cNvPr id="36867" name="Rectangle 2"/>
          <p:cNvSpPr>
            <a:spLocks noGrp="1" noChangeArrowheads="1"/>
          </p:cNvSpPr>
          <p:nvPr>
            <p:ph type="title"/>
          </p:nvPr>
        </p:nvSpPr>
        <p:spPr/>
        <p:txBody>
          <a:bodyPr/>
          <a:lstStyle/>
          <a:p>
            <a:pPr eaLnBrk="1" hangingPunct="1"/>
            <a:r>
              <a:rPr lang="en-US"/>
              <a:t>{Alignment}</a:t>
            </a:r>
          </a:p>
        </p:txBody>
      </p:sp>
      <p:sp>
        <p:nvSpPr>
          <p:cNvPr id="36868"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36869"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36870" name="AutoShape 12"/>
          <p:cNvSpPr>
            <a:spLocks noChangeArrowheads="1"/>
          </p:cNvSpPr>
          <p:nvPr/>
        </p:nvSpPr>
        <p:spPr bwMode="auto">
          <a:xfrm>
            <a:off x="4876800" y="2743200"/>
            <a:ext cx="3429000" cy="1981200"/>
          </a:xfrm>
          <a:prstGeom prst="rightArrowCallout">
            <a:avLst>
              <a:gd name="adj1" fmla="val 100000"/>
              <a:gd name="adj2" fmla="val 50000"/>
              <a:gd name="adj3" fmla="val 17067"/>
              <a:gd name="adj4" fmla="val 8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36871" name="Oval 6"/>
          <p:cNvSpPr>
            <a:spLocks noChangeArrowheads="1"/>
          </p:cNvSpPr>
          <p:nvPr/>
        </p:nvSpPr>
        <p:spPr bwMode="auto">
          <a:xfrm>
            <a:off x="2971800" y="2590800"/>
            <a:ext cx="2209800" cy="2209800"/>
          </a:xfrm>
          <a:prstGeom prst="ellipse">
            <a:avLst/>
          </a:prstGeom>
          <a:solidFill>
            <a:schemeClr val="bg1"/>
          </a:solidFill>
          <a:ln w="3175">
            <a:solidFill>
              <a:schemeClr val="tx1"/>
            </a:solidFill>
            <a:round/>
            <a:headEnd/>
            <a:tailEnd/>
          </a:ln>
        </p:spPr>
        <p:txBody>
          <a:bodyPr wrap="none" anchor="ctr">
            <a:prstTxWarp prst="textNoShape">
              <a:avLst/>
            </a:prstTxWarp>
          </a:bodyPr>
          <a:lstStyle/>
          <a:p>
            <a:endParaRPr lang="en-US"/>
          </a:p>
        </p:txBody>
      </p:sp>
      <p:sp>
        <p:nvSpPr>
          <p:cNvPr id="36872" name="Rectangle 3"/>
          <p:cNvSpPr>
            <a:spLocks noGrp="1" noChangeArrowheads="1"/>
          </p:cNvSpPr>
          <p:nvPr>
            <p:ph type="body" idx="1"/>
          </p:nvPr>
        </p:nvSpPr>
        <p:spPr>
          <a:xfrm>
            <a:off x="3200400" y="3048000"/>
            <a:ext cx="1752600" cy="1371600"/>
          </a:xfrm>
        </p:spPr>
        <p:txBody>
          <a:bodyPr/>
          <a:lstStyle/>
          <a:p>
            <a:pPr eaLnBrk="1" hangingPunct="1">
              <a:buFontTx/>
              <a:buNone/>
            </a:pPr>
            <a:r>
              <a:rPr lang="en-US"/>
              <a:t>{Title}</a:t>
            </a:r>
          </a:p>
          <a:p>
            <a:pPr eaLnBrk="1" hangingPunct="1"/>
            <a:r>
              <a:rPr lang="en-US"/>
              <a:t>{text or graphics here}</a:t>
            </a:r>
          </a:p>
        </p:txBody>
      </p:sp>
      <p:sp>
        <p:nvSpPr>
          <p:cNvPr id="36873" name="AutoShape 8"/>
          <p:cNvSpPr>
            <a:spLocks noChangeArrowheads="1"/>
          </p:cNvSpPr>
          <p:nvPr/>
        </p:nvSpPr>
        <p:spPr bwMode="auto">
          <a:xfrm>
            <a:off x="838200" y="2743200"/>
            <a:ext cx="2286000" cy="1981200"/>
          </a:xfrm>
          <a:prstGeom prst="rightArrowCallout">
            <a:avLst>
              <a:gd name="adj1" fmla="val 100000"/>
              <a:gd name="adj2" fmla="val 50000"/>
              <a:gd name="adj3" fmla="val 19231"/>
              <a:gd name="adj4" fmla="val 83333"/>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6874" name="AutoShape 14"/>
          <p:cNvSpPr>
            <a:spLocks noChangeArrowheads="1"/>
          </p:cNvSpPr>
          <p:nvPr/>
        </p:nvSpPr>
        <p:spPr bwMode="auto">
          <a:xfrm flipV="1">
            <a:off x="2895600" y="4648200"/>
            <a:ext cx="2438400" cy="1524000"/>
          </a:xfrm>
          <a:prstGeom prst="downArrowCallout">
            <a:avLst>
              <a:gd name="adj1" fmla="val 160000"/>
              <a:gd name="adj2" fmla="val 80000"/>
              <a:gd name="adj3" fmla="val 21708"/>
              <a:gd name="adj4" fmla="val 78292"/>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6875" name="Rectangle 16"/>
          <p:cNvSpPr>
            <a:spLocks noChangeArrowheads="1"/>
          </p:cNvSpPr>
          <p:nvPr/>
        </p:nvSpPr>
        <p:spPr bwMode="auto">
          <a:xfrm>
            <a:off x="990600" y="2895600"/>
            <a:ext cx="1676400" cy="1600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36876" name="Rectangle 17"/>
          <p:cNvSpPr>
            <a:spLocks noChangeArrowheads="1"/>
          </p:cNvSpPr>
          <p:nvPr/>
        </p:nvSpPr>
        <p:spPr bwMode="auto">
          <a:xfrm>
            <a:off x="3048000" y="4876800"/>
            <a:ext cx="2133600" cy="1219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36877" name="Rectangle 18"/>
          <p:cNvSpPr>
            <a:spLocks noChangeArrowheads="1"/>
          </p:cNvSpPr>
          <p:nvPr/>
        </p:nvSpPr>
        <p:spPr bwMode="auto">
          <a:xfrm>
            <a:off x="5257800" y="2895600"/>
            <a:ext cx="2667000" cy="1676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
        <p:nvSpPr>
          <p:cNvPr id="36878" name="AutoShape 19"/>
          <p:cNvSpPr>
            <a:spLocks noChangeArrowheads="1"/>
          </p:cNvSpPr>
          <p:nvPr/>
        </p:nvSpPr>
        <p:spPr bwMode="auto">
          <a:xfrm>
            <a:off x="2895600" y="1295400"/>
            <a:ext cx="2438400" cy="1447800"/>
          </a:xfrm>
          <a:prstGeom prst="downArrowCallout">
            <a:avLst>
              <a:gd name="adj1" fmla="val 168421"/>
              <a:gd name="adj2" fmla="val 84211"/>
              <a:gd name="adj3" fmla="val 21708"/>
              <a:gd name="adj4" fmla="val 78292"/>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6879" name="Rectangle 20"/>
          <p:cNvSpPr>
            <a:spLocks noChangeArrowheads="1"/>
          </p:cNvSpPr>
          <p:nvPr/>
        </p:nvSpPr>
        <p:spPr bwMode="auto">
          <a:xfrm>
            <a:off x="3048000" y="1295400"/>
            <a:ext cx="2133600" cy="1219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pPr>
            <a:r>
              <a:rPr lang="en-US" sz="1200">
                <a:latin typeface="Garamond" pitchFamily="-112" charset="0"/>
              </a:rPr>
              <a:t>{Title}</a:t>
            </a:r>
          </a:p>
          <a:p>
            <a:pPr marL="342900" indent="-342900" eaLnBrk="1" hangingPunct="1">
              <a:spcBef>
                <a:spcPct val="20000"/>
              </a:spcBef>
              <a:buFontTx/>
              <a:buChar char="•"/>
            </a:pPr>
            <a:r>
              <a:rPr lang="en-US" sz="1200">
                <a:latin typeface="Garamond" pitchFamily="-112" charset="0"/>
              </a:rPr>
              <a:t>{text or graphics here}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pPr>
              <a:defRPr/>
            </a:pPr>
            <a:fld id="{805A6FF2-0949-4543-B49D-986EC06D4300}" type="slidenum">
              <a:rPr lang="en-US" smtClean="0"/>
              <a:pPr>
                <a:defRPr/>
              </a:pPr>
              <a:t>27</a:t>
            </a:fld>
            <a:endParaRPr lang="en-US"/>
          </a:p>
        </p:txBody>
      </p:sp>
      <p:sp>
        <p:nvSpPr>
          <p:cNvPr id="43011" name="Rectangle 2"/>
          <p:cNvSpPr>
            <a:spLocks noGrp="1" noChangeArrowheads="1"/>
          </p:cNvSpPr>
          <p:nvPr>
            <p:ph type="title"/>
          </p:nvPr>
        </p:nvSpPr>
        <p:spPr/>
        <p:txBody>
          <a:bodyPr/>
          <a:lstStyle/>
          <a:p>
            <a:pPr eaLnBrk="1" hangingPunct="1"/>
            <a:r>
              <a:rPr lang="en-US"/>
              <a:t>{Gameboard - Complex Process}</a:t>
            </a:r>
          </a:p>
        </p:txBody>
      </p:sp>
      <p:sp>
        <p:nvSpPr>
          <p:cNvPr id="43012" name="Rectangle 3"/>
          <p:cNvSpPr>
            <a:spLocks noGrp="1" noChangeArrowheads="1"/>
          </p:cNvSpPr>
          <p:nvPr>
            <p:ph type="body" idx="1"/>
          </p:nvPr>
        </p:nvSpPr>
        <p:spPr>
          <a:xfrm>
            <a:off x="990600" y="1219200"/>
            <a:ext cx="1143000" cy="915988"/>
          </a:xfrm>
          <a:noFill/>
          <a:ln w="3175">
            <a:solidFill>
              <a:schemeClr val="tx1"/>
            </a:solidFill>
          </a:ln>
        </p:spPr>
        <p:txBody>
          <a:bodyPr/>
          <a:lstStyle/>
          <a:p>
            <a:pPr marL="0" indent="0" algn="ctr" eaLnBrk="1" hangingPunct="1">
              <a:buFontTx/>
              <a:buNone/>
            </a:pPr>
            <a:r>
              <a:rPr lang="en-US" sz="1000"/>
              <a:t>{text or graphics here}</a:t>
            </a:r>
          </a:p>
        </p:txBody>
      </p:sp>
      <p:sp>
        <p:nvSpPr>
          <p:cNvPr id="43013"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43014"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43015" name="Rectangle 6"/>
          <p:cNvSpPr>
            <a:spLocks noChangeArrowheads="1"/>
          </p:cNvSpPr>
          <p:nvPr/>
        </p:nvSpPr>
        <p:spPr bwMode="auto">
          <a:xfrm>
            <a:off x="990600" y="21336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16" name="Rectangle 7"/>
          <p:cNvSpPr>
            <a:spLocks noChangeArrowheads="1"/>
          </p:cNvSpPr>
          <p:nvPr/>
        </p:nvSpPr>
        <p:spPr bwMode="auto">
          <a:xfrm>
            <a:off x="990600" y="30480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17" name="Rectangle 8"/>
          <p:cNvSpPr>
            <a:spLocks noChangeArrowheads="1"/>
          </p:cNvSpPr>
          <p:nvPr/>
        </p:nvSpPr>
        <p:spPr bwMode="auto">
          <a:xfrm>
            <a:off x="990600" y="39624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18" name="Rectangle 9"/>
          <p:cNvSpPr>
            <a:spLocks noChangeArrowheads="1"/>
          </p:cNvSpPr>
          <p:nvPr/>
        </p:nvSpPr>
        <p:spPr bwMode="auto">
          <a:xfrm>
            <a:off x="990600" y="48768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19" name="Rectangle 10"/>
          <p:cNvSpPr>
            <a:spLocks noChangeArrowheads="1"/>
          </p:cNvSpPr>
          <p:nvPr/>
        </p:nvSpPr>
        <p:spPr bwMode="auto">
          <a:xfrm>
            <a:off x="2133600" y="48768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0" name="Rectangle 11"/>
          <p:cNvSpPr>
            <a:spLocks noChangeArrowheads="1"/>
          </p:cNvSpPr>
          <p:nvPr/>
        </p:nvSpPr>
        <p:spPr bwMode="auto">
          <a:xfrm>
            <a:off x="3276600" y="48768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1" name="Rectangle 12"/>
          <p:cNvSpPr>
            <a:spLocks noChangeArrowheads="1"/>
          </p:cNvSpPr>
          <p:nvPr/>
        </p:nvSpPr>
        <p:spPr bwMode="auto">
          <a:xfrm>
            <a:off x="4419600" y="48768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2" name="Rectangle 13"/>
          <p:cNvSpPr>
            <a:spLocks noChangeArrowheads="1"/>
          </p:cNvSpPr>
          <p:nvPr/>
        </p:nvSpPr>
        <p:spPr bwMode="auto">
          <a:xfrm>
            <a:off x="4419600" y="39624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3" name="Rectangle 14"/>
          <p:cNvSpPr>
            <a:spLocks noChangeArrowheads="1"/>
          </p:cNvSpPr>
          <p:nvPr/>
        </p:nvSpPr>
        <p:spPr bwMode="auto">
          <a:xfrm>
            <a:off x="4419600" y="30480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4" name="Rectangle 15"/>
          <p:cNvSpPr>
            <a:spLocks noChangeArrowheads="1"/>
          </p:cNvSpPr>
          <p:nvPr/>
        </p:nvSpPr>
        <p:spPr bwMode="auto">
          <a:xfrm>
            <a:off x="4419600" y="21336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5" name="Rectangle 16"/>
          <p:cNvSpPr>
            <a:spLocks noChangeArrowheads="1"/>
          </p:cNvSpPr>
          <p:nvPr/>
        </p:nvSpPr>
        <p:spPr bwMode="auto">
          <a:xfrm>
            <a:off x="5562600" y="21336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6" name="Rectangle 17"/>
          <p:cNvSpPr>
            <a:spLocks noChangeArrowheads="1"/>
          </p:cNvSpPr>
          <p:nvPr/>
        </p:nvSpPr>
        <p:spPr bwMode="auto">
          <a:xfrm>
            <a:off x="6705600" y="21336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7" name="Rectangle 18"/>
          <p:cNvSpPr>
            <a:spLocks noChangeArrowheads="1"/>
          </p:cNvSpPr>
          <p:nvPr/>
        </p:nvSpPr>
        <p:spPr bwMode="auto">
          <a:xfrm>
            <a:off x="6705600" y="12192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8" name="Rectangle 19"/>
          <p:cNvSpPr>
            <a:spLocks noChangeArrowheads="1"/>
          </p:cNvSpPr>
          <p:nvPr/>
        </p:nvSpPr>
        <p:spPr bwMode="auto">
          <a:xfrm>
            <a:off x="6705600" y="3048000"/>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29" name="Rectangle 20"/>
          <p:cNvSpPr>
            <a:spLocks noChangeArrowheads="1"/>
          </p:cNvSpPr>
          <p:nvPr/>
        </p:nvSpPr>
        <p:spPr bwMode="auto">
          <a:xfrm>
            <a:off x="6705600" y="3960813"/>
            <a:ext cx="1143000" cy="915987"/>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
        <p:nvSpPr>
          <p:cNvPr id="43030" name="Rectangle 21"/>
          <p:cNvSpPr>
            <a:spLocks noChangeArrowheads="1"/>
          </p:cNvSpPr>
          <p:nvPr/>
        </p:nvSpPr>
        <p:spPr bwMode="auto">
          <a:xfrm>
            <a:off x="6705600" y="4873625"/>
            <a:ext cx="1143000" cy="915988"/>
          </a:xfrm>
          <a:prstGeom prst="rect">
            <a:avLst/>
          </a:prstGeom>
          <a:noFill/>
          <a:ln w="3175">
            <a:solidFill>
              <a:schemeClr val="tx1"/>
            </a:solidFill>
            <a:miter lim="800000"/>
            <a:headEnd/>
            <a:tailEnd/>
          </a:ln>
        </p:spPr>
        <p:txBody>
          <a:bodyPr>
            <a:prstTxWarp prst="textNoShape">
              <a:avLst/>
            </a:prstTxWarp>
          </a:bodyPr>
          <a:lstStyle/>
          <a:p>
            <a:pPr algn="ctr" eaLnBrk="1" hangingPunct="1">
              <a:spcBef>
                <a:spcPct val="20000"/>
              </a:spcBef>
            </a:pPr>
            <a:r>
              <a:rPr lang="en-US" sz="1000">
                <a:latin typeface="Garamond" pitchFamily="-112" charset="0"/>
              </a:rPr>
              <a:t>{text or graphics here}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pPr>
              <a:defRPr/>
            </a:pPr>
            <a:fld id="{38CCB7CF-CF13-2649-9110-509F76F80AC0}" type="slidenum">
              <a:rPr lang="en-US" smtClean="0"/>
              <a:pPr>
                <a:defRPr/>
              </a:pPr>
              <a:t>28</a:t>
            </a:fld>
            <a:endParaRPr lang="en-US"/>
          </a:p>
        </p:txBody>
      </p:sp>
      <p:sp>
        <p:nvSpPr>
          <p:cNvPr id="45059" name="Rectangle 2"/>
          <p:cNvSpPr>
            <a:spLocks noGrp="1" noChangeArrowheads="1"/>
          </p:cNvSpPr>
          <p:nvPr>
            <p:ph type="title"/>
          </p:nvPr>
        </p:nvSpPr>
        <p:spPr/>
        <p:txBody>
          <a:bodyPr/>
          <a:lstStyle/>
          <a:p>
            <a:pPr eaLnBrk="1" hangingPunct="1"/>
            <a:r>
              <a:rPr lang="en-US"/>
              <a:t>{Flowchart/Process Diagram}</a:t>
            </a:r>
          </a:p>
        </p:txBody>
      </p:sp>
      <p:sp>
        <p:nvSpPr>
          <p:cNvPr id="45060" name="Rectangle 3"/>
          <p:cNvSpPr>
            <a:spLocks noGrp="1" noChangeArrowheads="1"/>
          </p:cNvSpPr>
          <p:nvPr>
            <p:ph type="body" idx="1"/>
          </p:nvPr>
        </p:nvSpPr>
        <p:spPr>
          <a:xfrm>
            <a:off x="7086600" y="1371600"/>
            <a:ext cx="1371600" cy="838200"/>
          </a:xfrm>
        </p:spPr>
        <p:txBody>
          <a:bodyPr/>
          <a:lstStyle/>
          <a:p>
            <a:pPr eaLnBrk="1" hangingPunct="1"/>
            <a:r>
              <a:rPr lang="en-US"/>
              <a:t>{text}</a:t>
            </a:r>
          </a:p>
        </p:txBody>
      </p:sp>
      <p:sp>
        <p:nvSpPr>
          <p:cNvPr id="45061"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45062"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45063" name="Rectangle 6"/>
          <p:cNvSpPr>
            <a:spLocks noChangeArrowheads="1"/>
          </p:cNvSpPr>
          <p:nvPr/>
        </p:nvSpPr>
        <p:spPr bwMode="auto">
          <a:xfrm>
            <a:off x="685800" y="3048000"/>
            <a:ext cx="838200" cy="838200"/>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45064" name="AutoShape 7"/>
          <p:cNvSpPr>
            <a:spLocks noChangeArrowheads="1"/>
          </p:cNvSpPr>
          <p:nvPr/>
        </p:nvSpPr>
        <p:spPr bwMode="auto">
          <a:xfrm>
            <a:off x="2743200" y="2286000"/>
            <a:ext cx="631825" cy="838200"/>
          </a:xfrm>
          <a:prstGeom prst="can">
            <a:avLst>
              <a:gd name="adj" fmla="val 33166"/>
            </a:avLst>
          </a:prstGeom>
          <a:noFill/>
          <a:ln w="9525">
            <a:solidFill>
              <a:schemeClr val="tx1"/>
            </a:solidFill>
            <a:round/>
            <a:headEnd/>
            <a:tailEnd/>
          </a:ln>
        </p:spPr>
        <p:txBody>
          <a:bodyPr wrap="none" anchor="ctr">
            <a:prstTxWarp prst="textNoShape">
              <a:avLst/>
            </a:prstTxWarp>
          </a:bodyPr>
          <a:lstStyle/>
          <a:p>
            <a:endParaRPr lang="en-US"/>
          </a:p>
        </p:txBody>
      </p:sp>
      <p:sp>
        <p:nvSpPr>
          <p:cNvPr id="45065" name="AutoShape 8"/>
          <p:cNvSpPr>
            <a:spLocks noChangeArrowheads="1"/>
          </p:cNvSpPr>
          <p:nvPr/>
        </p:nvSpPr>
        <p:spPr bwMode="auto">
          <a:xfrm>
            <a:off x="2590800" y="4495800"/>
            <a:ext cx="914400" cy="914400"/>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45066" name="AutoShape 9"/>
          <p:cNvSpPr>
            <a:spLocks noChangeArrowheads="1"/>
          </p:cNvSpPr>
          <p:nvPr/>
        </p:nvSpPr>
        <p:spPr bwMode="auto">
          <a:xfrm>
            <a:off x="4419600" y="2235200"/>
            <a:ext cx="914400" cy="914400"/>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45067" name="AutoShape 11"/>
          <p:cNvSpPr>
            <a:spLocks noChangeArrowheads="1"/>
          </p:cNvSpPr>
          <p:nvPr/>
        </p:nvSpPr>
        <p:spPr bwMode="auto">
          <a:xfrm>
            <a:off x="5943600" y="1371600"/>
            <a:ext cx="631825" cy="838200"/>
          </a:xfrm>
          <a:prstGeom prst="can">
            <a:avLst>
              <a:gd name="adj" fmla="val 33166"/>
            </a:avLst>
          </a:prstGeom>
          <a:noFill/>
          <a:ln w="9525">
            <a:solidFill>
              <a:schemeClr val="tx1"/>
            </a:solidFill>
            <a:round/>
            <a:headEnd/>
            <a:tailEnd/>
          </a:ln>
        </p:spPr>
        <p:txBody>
          <a:bodyPr wrap="none" anchor="ctr">
            <a:prstTxWarp prst="textNoShape">
              <a:avLst/>
            </a:prstTxWarp>
          </a:bodyPr>
          <a:lstStyle/>
          <a:p>
            <a:endParaRPr lang="en-US"/>
          </a:p>
        </p:txBody>
      </p:sp>
      <p:sp>
        <p:nvSpPr>
          <p:cNvPr id="45068" name="AutoShape 15"/>
          <p:cNvSpPr>
            <a:spLocks noChangeArrowheads="1"/>
          </p:cNvSpPr>
          <p:nvPr/>
        </p:nvSpPr>
        <p:spPr bwMode="auto">
          <a:xfrm>
            <a:off x="4572000" y="3810000"/>
            <a:ext cx="631825" cy="838200"/>
          </a:xfrm>
          <a:prstGeom prst="can">
            <a:avLst>
              <a:gd name="adj" fmla="val 33166"/>
            </a:avLst>
          </a:prstGeom>
          <a:noFill/>
          <a:ln w="9525">
            <a:solidFill>
              <a:schemeClr val="tx1"/>
            </a:solidFill>
            <a:round/>
            <a:headEnd/>
            <a:tailEnd/>
          </a:ln>
        </p:spPr>
        <p:txBody>
          <a:bodyPr wrap="none" anchor="ctr">
            <a:prstTxWarp prst="textNoShape">
              <a:avLst/>
            </a:prstTxWarp>
          </a:bodyPr>
          <a:lstStyle/>
          <a:p>
            <a:endParaRPr lang="en-US"/>
          </a:p>
        </p:txBody>
      </p:sp>
      <p:sp>
        <p:nvSpPr>
          <p:cNvPr id="45069" name="AutoShape 16"/>
          <p:cNvSpPr>
            <a:spLocks noChangeArrowheads="1"/>
          </p:cNvSpPr>
          <p:nvPr/>
        </p:nvSpPr>
        <p:spPr bwMode="auto">
          <a:xfrm>
            <a:off x="5943600" y="3124200"/>
            <a:ext cx="914400" cy="652463"/>
          </a:xfrm>
          <a:prstGeom prst="flowChartMultidocument">
            <a:avLst/>
          </a:prstGeom>
          <a:noFill/>
          <a:ln w="9525">
            <a:solidFill>
              <a:schemeClr val="tx1"/>
            </a:solidFill>
            <a:miter lim="800000"/>
            <a:headEnd/>
            <a:tailEnd/>
          </a:ln>
        </p:spPr>
        <p:txBody>
          <a:bodyPr wrap="none" anchor="ctr">
            <a:prstTxWarp prst="textNoShape">
              <a:avLst/>
            </a:prstTxWarp>
          </a:bodyPr>
          <a:lstStyle/>
          <a:p>
            <a:endParaRPr lang="en-US"/>
          </a:p>
        </p:txBody>
      </p:sp>
      <p:cxnSp>
        <p:nvCxnSpPr>
          <p:cNvPr id="45070" name="AutoShape 17"/>
          <p:cNvCxnSpPr>
            <a:cxnSpLocks noChangeShapeType="1"/>
            <a:stCxn id="45063" idx="3"/>
            <a:endCxn id="45064" idx="2"/>
          </p:cNvCxnSpPr>
          <p:nvPr/>
        </p:nvCxnSpPr>
        <p:spPr bwMode="auto">
          <a:xfrm flipV="1">
            <a:off x="1524000" y="2705100"/>
            <a:ext cx="1219200" cy="762000"/>
          </a:xfrm>
          <a:prstGeom prst="bentConnector3">
            <a:avLst>
              <a:gd name="adj1" fmla="val 50000"/>
            </a:avLst>
          </a:prstGeom>
          <a:noFill/>
          <a:ln w="9525">
            <a:solidFill>
              <a:schemeClr val="tx1"/>
            </a:solidFill>
            <a:miter lim="800000"/>
            <a:headEnd/>
            <a:tailEnd type="triangle" w="med" len="med"/>
          </a:ln>
        </p:spPr>
      </p:cxnSp>
      <p:cxnSp>
        <p:nvCxnSpPr>
          <p:cNvPr id="45071" name="AutoShape 19"/>
          <p:cNvCxnSpPr>
            <a:cxnSpLocks noChangeShapeType="1"/>
            <a:stCxn id="45063" idx="3"/>
            <a:endCxn id="45065" idx="1"/>
          </p:cNvCxnSpPr>
          <p:nvPr/>
        </p:nvCxnSpPr>
        <p:spPr bwMode="auto">
          <a:xfrm>
            <a:off x="1524000" y="3467100"/>
            <a:ext cx="1066800" cy="1485900"/>
          </a:xfrm>
          <a:prstGeom prst="bentConnector3">
            <a:avLst>
              <a:gd name="adj1" fmla="val 56995"/>
            </a:avLst>
          </a:prstGeom>
          <a:noFill/>
          <a:ln w="9525">
            <a:solidFill>
              <a:schemeClr val="tx1"/>
            </a:solidFill>
            <a:miter lim="800000"/>
            <a:headEnd/>
            <a:tailEnd type="triangle" w="med" len="med"/>
          </a:ln>
        </p:spPr>
      </p:cxnSp>
      <p:cxnSp>
        <p:nvCxnSpPr>
          <p:cNvPr id="45072" name="AutoShape 20"/>
          <p:cNvCxnSpPr>
            <a:cxnSpLocks noChangeShapeType="1"/>
            <a:stCxn id="45064" idx="4"/>
            <a:endCxn id="45066" idx="1"/>
          </p:cNvCxnSpPr>
          <p:nvPr/>
        </p:nvCxnSpPr>
        <p:spPr bwMode="auto">
          <a:xfrm flipV="1">
            <a:off x="3375025" y="2692400"/>
            <a:ext cx="1044575" cy="12700"/>
          </a:xfrm>
          <a:prstGeom prst="straightConnector1">
            <a:avLst/>
          </a:prstGeom>
          <a:noFill/>
          <a:ln w="9525">
            <a:solidFill>
              <a:schemeClr val="tx1"/>
            </a:solidFill>
            <a:round/>
            <a:headEnd/>
            <a:tailEnd type="triangle" w="med" len="med"/>
          </a:ln>
        </p:spPr>
      </p:cxnSp>
      <p:cxnSp>
        <p:nvCxnSpPr>
          <p:cNvPr id="45073" name="AutoShape 21"/>
          <p:cNvCxnSpPr>
            <a:cxnSpLocks noChangeShapeType="1"/>
            <a:stCxn id="45066" idx="0"/>
            <a:endCxn id="45067" idx="2"/>
          </p:cNvCxnSpPr>
          <p:nvPr/>
        </p:nvCxnSpPr>
        <p:spPr bwMode="auto">
          <a:xfrm rot="-5400000">
            <a:off x="5187950" y="1479550"/>
            <a:ext cx="444500" cy="1066800"/>
          </a:xfrm>
          <a:prstGeom prst="bentConnector2">
            <a:avLst/>
          </a:prstGeom>
          <a:noFill/>
          <a:ln w="9525">
            <a:solidFill>
              <a:schemeClr val="tx1"/>
            </a:solidFill>
            <a:miter lim="800000"/>
            <a:headEnd/>
            <a:tailEnd type="triangle" w="med" len="med"/>
          </a:ln>
        </p:spPr>
      </p:cxnSp>
      <p:cxnSp>
        <p:nvCxnSpPr>
          <p:cNvPr id="45074" name="AutoShape 22"/>
          <p:cNvCxnSpPr>
            <a:cxnSpLocks noChangeShapeType="1"/>
            <a:stCxn id="45066" idx="2"/>
            <a:endCxn id="45069" idx="1"/>
          </p:cNvCxnSpPr>
          <p:nvPr/>
        </p:nvCxnSpPr>
        <p:spPr bwMode="auto">
          <a:xfrm rot="16200000" flipH="1">
            <a:off x="5259387" y="2767013"/>
            <a:ext cx="301625" cy="1066800"/>
          </a:xfrm>
          <a:prstGeom prst="bentConnector2">
            <a:avLst/>
          </a:prstGeom>
          <a:noFill/>
          <a:ln w="9525">
            <a:solidFill>
              <a:schemeClr val="tx1"/>
            </a:solidFill>
            <a:miter lim="800000"/>
            <a:headEnd/>
            <a:tailEnd type="triangle" w="med" len="med"/>
          </a:ln>
        </p:spPr>
      </p:cxnSp>
      <p:cxnSp>
        <p:nvCxnSpPr>
          <p:cNvPr id="45075" name="AutoShape 23"/>
          <p:cNvCxnSpPr>
            <a:cxnSpLocks noChangeShapeType="1"/>
            <a:stCxn id="45065" idx="0"/>
            <a:endCxn id="45068" idx="2"/>
          </p:cNvCxnSpPr>
          <p:nvPr/>
        </p:nvCxnSpPr>
        <p:spPr bwMode="auto">
          <a:xfrm rot="-5400000">
            <a:off x="3676650" y="3600450"/>
            <a:ext cx="266700" cy="1524000"/>
          </a:xfrm>
          <a:prstGeom prst="bentConnector2">
            <a:avLst/>
          </a:prstGeom>
          <a:noFill/>
          <a:ln w="9525">
            <a:solidFill>
              <a:schemeClr val="tx1"/>
            </a:solidFill>
            <a:miter lim="800000"/>
            <a:headEnd/>
            <a:tailEnd type="triangle" w="med" len="med"/>
          </a:ln>
        </p:spPr>
      </p:cxnSp>
      <p:cxnSp>
        <p:nvCxnSpPr>
          <p:cNvPr id="45076" name="AutoShape 24"/>
          <p:cNvCxnSpPr>
            <a:cxnSpLocks noChangeShapeType="1"/>
            <a:stCxn id="45065" idx="2"/>
          </p:cNvCxnSpPr>
          <p:nvPr/>
        </p:nvCxnSpPr>
        <p:spPr bwMode="auto">
          <a:xfrm rot="16200000" flipH="1">
            <a:off x="3581400" y="4876800"/>
            <a:ext cx="381000" cy="1447800"/>
          </a:xfrm>
          <a:prstGeom prst="bentConnector2">
            <a:avLst/>
          </a:prstGeom>
          <a:noFill/>
          <a:ln w="9525">
            <a:solidFill>
              <a:schemeClr val="tx1"/>
            </a:solidFill>
            <a:miter lim="800000"/>
            <a:headEnd/>
            <a:tailEnd type="triangle" w="med" len="med"/>
          </a:ln>
        </p:spPr>
      </p:cxnSp>
      <p:sp>
        <p:nvSpPr>
          <p:cNvPr id="45077" name="Rectangle 25"/>
          <p:cNvSpPr>
            <a:spLocks noChangeArrowheads="1"/>
          </p:cNvSpPr>
          <p:nvPr/>
        </p:nvSpPr>
        <p:spPr bwMode="auto">
          <a:xfrm>
            <a:off x="7086600" y="3048000"/>
            <a:ext cx="13716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5078" name="Rectangle 26"/>
          <p:cNvSpPr>
            <a:spLocks noChangeArrowheads="1"/>
          </p:cNvSpPr>
          <p:nvPr/>
        </p:nvSpPr>
        <p:spPr bwMode="auto">
          <a:xfrm>
            <a:off x="5334000" y="4114800"/>
            <a:ext cx="13716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5079" name="Rectangle 27"/>
          <p:cNvSpPr>
            <a:spLocks noChangeArrowheads="1"/>
          </p:cNvSpPr>
          <p:nvPr/>
        </p:nvSpPr>
        <p:spPr bwMode="auto">
          <a:xfrm>
            <a:off x="5410200" y="5486400"/>
            <a:ext cx="13716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5080" name="AutoShape 28"/>
          <p:cNvSpPr>
            <a:spLocks noChangeArrowheads="1"/>
          </p:cNvSpPr>
          <p:nvPr/>
        </p:nvSpPr>
        <p:spPr bwMode="auto">
          <a:xfrm>
            <a:off x="3657600" y="1447800"/>
            <a:ext cx="914400" cy="609600"/>
          </a:xfrm>
          <a:prstGeom prst="wedgeRectCallout">
            <a:avLst>
              <a:gd name="adj1" fmla="val -115801"/>
              <a:gd name="adj2" fmla="val 163282"/>
            </a:avLst>
          </a:prstGeom>
          <a:solidFill>
            <a:srgbClr val="FFFFFF"/>
          </a:solidFill>
          <a:ln w="9525">
            <a:solidFill>
              <a:srgbClr val="000000"/>
            </a:solidFill>
            <a:miter lim="800000"/>
            <a:headEnd/>
            <a:tailEnd/>
          </a:ln>
        </p:spPr>
        <p:txBody>
          <a:bodyPr>
            <a:prstTxWarp prst="textNoShape">
              <a:avLst/>
            </a:prstTxWarp>
          </a:bodyPr>
          <a:lstStyle/>
          <a:p>
            <a:r>
              <a:rPr lang="en-US" sz="1000">
                <a:latin typeface="Garamond" pitchFamily="-112" charset="0"/>
              </a:rPr>
              <a:t>{callout detail}</a:t>
            </a:r>
            <a:endParaRPr lang="en-US">
              <a:latin typeface="Times New Roman" pitchFamily="-112" charset="0"/>
            </a:endParaRPr>
          </a:p>
        </p:txBody>
      </p:sp>
      <p:sp>
        <p:nvSpPr>
          <p:cNvPr id="45081" name="Rectangle 30"/>
          <p:cNvSpPr>
            <a:spLocks noChangeArrowheads="1"/>
          </p:cNvSpPr>
          <p:nvPr/>
        </p:nvSpPr>
        <p:spPr bwMode="auto">
          <a:xfrm>
            <a:off x="685800" y="3048000"/>
            <a:ext cx="838200" cy="8382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200">
                <a:latin typeface="Garamond" pitchFamily="-112" charset="0"/>
              </a:rPr>
              <a:t>{text}</a:t>
            </a:r>
          </a:p>
        </p:txBody>
      </p:sp>
      <p:sp>
        <p:nvSpPr>
          <p:cNvPr id="45082" name="Rectangle 31"/>
          <p:cNvSpPr>
            <a:spLocks noChangeArrowheads="1"/>
          </p:cNvSpPr>
          <p:nvPr/>
        </p:nvSpPr>
        <p:spPr bwMode="auto">
          <a:xfrm>
            <a:off x="5867400" y="22098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3" name="Rectangle 32"/>
          <p:cNvSpPr>
            <a:spLocks noChangeArrowheads="1"/>
          </p:cNvSpPr>
          <p:nvPr/>
        </p:nvSpPr>
        <p:spPr bwMode="auto">
          <a:xfrm>
            <a:off x="6019800" y="37338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4" name="Rectangle 33"/>
          <p:cNvSpPr>
            <a:spLocks noChangeArrowheads="1"/>
          </p:cNvSpPr>
          <p:nvPr/>
        </p:nvSpPr>
        <p:spPr bwMode="auto">
          <a:xfrm>
            <a:off x="4495800" y="63246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5" name="Rectangle 34"/>
          <p:cNvSpPr>
            <a:spLocks noChangeArrowheads="1"/>
          </p:cNvSpPr>
          <p:nvPr/>
        </p:nvSpPr>
        <p:spPr bwMode="auto">
          <a:xfrm>
            <a:off x="2667000" y="48006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6" name="Rectangle 35"/>
          <p:cNvSpPr>
            <a:spLocks noChangeArrowheads="1"/>
          </p:cNvSpPr>
          <p:nvPr/>
        </p:nvSpPr>
        <p:spPr bwMode="auto">
          <a:xfrm>
            <a:off x="2667000" y="32004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7" name="Rectangle 36"/>
          <p:cNvSpPr>
            <a:spLocks noChangeArrowheads="1"/>
          </p:cNvSpPr>
          <p:nvPr/>
        </p:nvSpPr>
        <p:spPr bwMode="auto">
          <a:xfrm>
            <a:off x="4495800" y="25146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88" name="AutoShape 37"/>
          <p:cNvSpPr>
            <a:spLocks noChangeArrowheads="1"/>
          </p:cNvSpPr>
          <p:nvPr/>
        </p:nvSpPr>
        <p:spPr bwMode="auto">
          <a:xfrm>
            <a:off x="3810000" y="3429000"/>
            <a:ext cx="838200" cy="762000"/>
          </a:xfrm>
          <a:prstGeom prst="irregularSeal1">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45089" name="AutoShape 38"/>
          <p:cNvSpPr>
            <a:spLocks noChangeArrowheads="1"/>
          </p:cNvSpPr>
          <p:nvPr/>
        </p:nvSpPr>
        <p:spPr bwMode="auto">
          <a:xfrm>
            <a:off x="2133600" y="5105400"/>
            <a:ext cx="838200" cy="762000"/>
          </a:xfrm>
          <a:prstGeom prst="irregularSeal1">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45090" name="Rectangle 39"/>
          <p:cNvSpPr>
            <a:spLocks noChangeArrowheads="1"/>
          </p:cNvSpPr>
          <p:nvPr/>
        </p:nvSpPr>
        <p:spPr bwMode="auto">
          <a:xfrm>
            <a:off x="4495800" y="46482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{label}</a:t>
            </a:r>
          </a:p>
        </p:txBody>
      </p:sp>
      <p:sp>
        <p:nvSpPr>
          <p:cNvPr id="45091" name="Rectangle 40"/>
          <p:cNvSpPr>
            <a:spLocks noChangeArrowheads="1"/>
          </p:cNvSpPr>
          <p:nvPr/>
        </p:nvSpPr>
        <p:spPr bwMode="auto">
          <a:xfrm>
            <a:off x="3810000" y="36576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{problem}</a:t>
            </a:r>
          </a:p>
        </p:txBody>
      </p:sp>
      <p:sp>
        <p:nvSpPr>
          <p:cNvPr id="45092" name="Rectangle 41"/>
          <p:cNvSpPr>
            <a:spLocks noChangeArrowheads="1"/>
          </p:cNvSpPr>
          <p:nvPr/>
        </p:nvSpPr>
        <p:spPr bwMode="auto">
          <a:xfrm>
            <a:off x="2133600" y="5334000"/>
            <a:ext cx="762000" cy="304800"/>
          </a:xfrm>
          <a:prstGeom prst="rect">
            <a:avLst/>
          </a:prstGeom>
          <a:noFill/>
          <a:ln w="9525">
            <a:noFill/>
            <a:miter lim="800000"/>
            <a:headEnd/>
            <a:tailEnd/>
          </a:ln>
        </p:spPr>
        <p:txBody>
          <a:bodyPr>
            <a:prstTxWarp prst="textNoShape">
              <a:avLst/>
            </a:prstTxWarp>
          </a:bodyPr>
          <a:lstStyle/>
          <a:p>
            <a:pPr marL="342900" indent="-342900" algn="ctr" eaLnBrk="1" hangingPunct="1">
              <a:spcBef>
                <a:spcPct val="20000"/>
              </a:spcBef>
            </a:pPr>
            <a:r>
              <a:rPr lang="en-US" sz="1000">
                <a:latin typeface="Garamond" pitchFamily="-112" charset="0"/>
              </a:rPr>
              <a:t>{problem}</a:t>
            </a:r>
          </a:p>
        </p:txBody>
      </p:sp>
      <p:sp>
        <p:nvSpPr>
          <p:cNvPr id="45093" name="AutoShape 42"/>
          <p:cNvSpPr>
            <a:spLocks noChangeArrowheads="1"/>
          </p:cNvSpPr>
          <p:nvPr/>
        </p:nvSpPr>
        <p:spPr bwMode="auto">
          <a:xfrm>
            <a:off x="4572000" y="5562600"/>
            <a:ext cx="685800" cy="685800"/>
          </a:xfrm>
          <a:prstGeom prst="flowChartInternalStorage">
            <a:avLst/>
          </a:prstGeom>
          <a:noFill/>
          <a:ln w="317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version 2.0</a:t>
            </a:r>
          </a:p>
        </p:txBody>
      </p:sp>
      <p:sp>
        <p:nvSpPr>
          <p:cNvPr id="4" name="Slide Number Placeholder 3"/>
          <p:cNvSpPr>
            <a:spLocks noGrp="1"/>
          </p:cNvSpPr>
          <p:nvPr>
            <p:ph type="sldNum" sz="quarter" idx="11"/>
          </p:nvPr>
        </p:nvSpPr>
        <p:spPr/>
        <p:txBody>
          <a:bodyPr/>
          <a:lstStyle/>
          <a:p>
            <a:pPr>
              <a:defRPr/>
            </a:pPr>
            <a:fld id="{E971A5BC-2AB5-5F49-AD97-1FA9F2888DF7}" type="slidenum">
              <a:rPr lang="en-US" smtClean="0"/>
              <a:pPr>
                <a:defRPr/>
              </a:pPr>
              <a:t>2</a:t>
            </a:fld>
            <a:endParaRPr lang="en-US"/>
          </a:p>
        </p:txBody>
      </p:sp>
      <p:sp>
        <p:nvSpPr>
          <p:cNvPr id="6" name="Text Box 4"/>
          <p:cNvSpPr txBox="1">
            <a:spLocks noChangeArrowheads="1"/>
          </p:cNvSpPr>
          <p:nvPr/>
        </p:nvSpPr>
        <p:spPr bwMode="auto">
          <a:xfrm>
            <a:off x="1676400" y="1143000"/>
            <a:ext cx="5562600" cy="2123658"/>
          </a:xfrm>
          <a:prstGeom prst="rect">
            <a:avLst/>
          </a:prstGeom>
          <a:noFill/>
          <a:ln w="9525">
            <a:noFill/>
            <a:miter lim="800000"/>
            <a:headEnd/>
            <a:tailEnd/>
          </a:ln>
        </p:spPr>
        <p:txBody>
          <a:bodyPr>
            <a:prstTxWarp prst="textNoShape">
              <a:avLst/>
            </a:prstTxWarp>
            <a:spAutoFit/>
          </a:bodyPr>
          <a:lstStyle/>
          <a:p>
            <a:pPr indent="228600" algn="just">
              <a:spcBef>
                <a:spcPct val="50000"/>
              </a:spcBef>
            </a:pPr>
            <a:r>
              <a:rPr lang="en-US" sz="1200" dirty="0">
                <a:latin typeface="+mn-lt"/>
              </a:rPr>
              <a:t>In Office 2007, Microsoft introduced its </a:t>
            </a:r>
            <a:r>
              <a:rPr lang="en-US" sz="1200" dirty="0" err="1">
                <a:latin typeface="+mn-lt"/>
              </a:rPr>
              <a:t>SmartArt</a:t>
            </a:r>
            <a:r>
              <a:rPr lang="en-US" sz="1200" dirty="0">
                <a:latin typeface="+mn-lt"/>
              </a:rPr>
              <a:t> feature. According to Microsoft, </a:t>
            </a:r>
            <a:br>
              <a:rPr lang="en-US" sz="1200" dirty="0">
                <a:latin typeface="+mn-lt"/>
              </a:rPr>
            </a:br>
            <a:r>
              <a:rPr lang="en-US" sz="1200" dirty="0">
                <a:latin typeface="+mn-lt"/>
              </a:rPr>
              <a:t>“A </a:t>
            </a:r>
            <a:r>
              <a:rPr lang="en-US" sz="1200" dirty="0" err="1">
                <a:latin typeface="+mn-lt"/>
              </a:rPr>
              <a:t>SmartArt</a:t>
            </a:r>
            <a:r>
              <a:rPr lang="en-US" sz="1200" dirty="0">
                <a:latin typeface="+mn-lt"/>
              </a:rPr>
              <a:t> graphic provides a visual representation of information so that you can more effectively communicate your message. Each graphic represents a different concept or idea, such as a process flow, an organization hierarchy, a relationship, and so on.”</a:t>
            </a:r>
          </a:p>
          <a:p>
            <a:pPr indent="228600" algn="just">
              <a:spcBef>
                <a:spcPct val="50000"/>
              </a:spcBef>
            </a:pPr>
            <a:r>
              <a:rPr lang="en-US" sz="1200" dirty="0">
                <a:latin typeface="+mn-lt"/>
              </a:rPr>
              <a:t>Several of the original Extreme Presentation layouts are included in the current set of </a:t>
            </a:r>
            <a:r>
              <a:rPr lang="en-US" sz="1200" dirty="0" err="1">
                <a:latin typeface="+mn-lt"/>
              </a:rPr>
              <a:t>SmartArt</a:t>
            </a:r>
            <a:r>
              <a:rPr lang="en-US" sz="1200" dirty="0">
                <a:latin typeface="+mn-lt"/>
              </a:rPr>
              <a:t> designs.  This version (2.0) of the layouts now includes those designs or adaptations of them.  We are working with Microsoft on future developments of the </a:t>
            </a:r>
            <a:r>
              <a:rPr lang="en-US" sz="1200" dirty="0" err="1">
                <a:latin typeface="+mn-lt"/>
              </a:rPr>
              <a:t>SmartArt</a:t>
            </a:r>
            <a:r>
              <a:rPr lang="en-US" sz="1200" dirty="0">
                <a:latin typeface="+mn-lt"/>
              </a:rPr>
              <a:t> feature, and as new designs are released we will incorporate them in new versions of the Extreme Presentation layouts. </a:t>
            </a:r>
          </a:p>
          <a:p>
            <a:pPr indent="228600" algn="just">
              <a:spcBef>
                <a:spcPct val="50000"/>
              </a:spcBef>
            </a:pPr>
            <a:r>
              <a:rPr lang="en-US" sz="1200" dirty="0">
                <a:latin typeface="+mn-lt"/>
              </a:rPr>
              <a:t>See </a:t>
            </a:r>
            <a:r>
              <a:rPr lang="en-US" sz="1200" dirty="0">
                <a:latin typeface="+mn-lt"/>
                <a:hlinkClick r:id="rId2"/>
              </a:rPr>
              <a:t>www.ExtremePresentation.com</a:t>
            </a:r>
            <a:r>
              <a:rPr lang="en-US" sz="1200" dirty="0">
                <a:latin typeface="+mn-lt"/>
              </a:rPr>
              <a:t> for the latest updates.</a:t>
            </a:r>
            <a:endParaRPr lang="en-US" sz="10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85B858B5-5544-3E48-BFC1-9A32CC88B191}" type="slidenum">
              <a:rPr lang="en-US" smtClean="0"/>
              <a:pPr>
                <a:defRPr/>
              </a:pPr>
              <a:t>29</a:t>
            </a:fld>
            <a:endParaRPr lang="en-US"/>
          </a:p>
        </p:txBody>
      </p:sp>
      <p:sp>
        <p:nvSpPr>
          <p:cNvPr id="47107" name="Rectangle 2"/>
          <p:cNvSpPr>
            <a:spLocks noGrp="1" noChangeArrowheads="1"/>
          </p:cNvSpPr>
          <p:nvPr>
            <p:ph type="title"/>
          </p:nvPr>
        </p:nvSpPr>
        <p:spPr/>
        <p:txBody>
          <a:bodyPr/>
          <a:lstStyle/>
          <a:p>
            <a:pPr eaLnBrk="1" hangingPunct="1"/>
            <a:r>
              <a:rPr lang="en-US"/>
              <a:t>{Downward Spiral}</a:t>
            </a:r>
          </a:p>
        </p:txBody>
      </p:sp>
      <p:sp>
        <p:nvSpPr>
          <p:cNvPr id="47108" name="Rectangle 3"/>
          <p:cNvSpPr>
            <a:spLocks noGrp="1" noChangeArrowheads="1"/>
          </p:cNvSpPr>
          <p:nvPr>
            <p:ph type="body" idx="1"/>
          </p:nvPr>
        </p:nvSpPr>
        <p:spPr>
          <a:xfrm>
            <a:off x="6019800" y="2057400"/>
            <a:ext cx="1676400" cy="3200400"/>
          </a:xfrm>
        </p:spPr>
        <p:txBody>
          <a:bodyPr/>
          <a:lstStyle/>
          <a:p>
            <a:pPr eaLnBrk="1" hangingPunct="1"/>
            <a:r>
              <a:rPr lang="en-US"/>
              <a:t>{text}</a:t>
            </a:r>
          </a:p>
        </p:txBody>
      </p:sp>
      <p:sp>
        <p:nvSpPr>
          <p:cNvPr id="4710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47110"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47111" name="Freeform 37"/>
          <p:cNvSpPr>
            <a:spLocks/>
          </p:cNvSpPr>
          <p:nvPr/>
        </p:nvSpPr>
        <p:spPr bwMode="auto">
          <a:xfrm>
            <a:off x="1549400" y="2328863"/>
            <a:ext cx="2489200" cy="946150"/>
          </a:xfrm>
          <a:custGeom>
            <a:avLst/>
            <a:gdLst>
              <a:gd name="T0" fmla="*/ 1568 w 1568"/>
              <a:gd name="T1" fmla="*/ 210 h 596"/>
              <a:gd name="T2" fmla="*/ 1492 w 1568"/>
              <a:gd name="T3" fmla="*/ 150 h 596"/>
              <a:gd name="T4" fmla="*/ 1332 w 1568"/>
              <a:gd name="T5" fmla="*/ 77 h 596"/>
              <a:gd name="T6" fmla="*/ 1128 w 1568"/>
              <a:gd name="T7" fmla="*/ 25 h 596"/>
              <a:gd name="T8" fmla="*/ 884 w 1568"/>
              <a:gd name="T9" fmla="*/ 1 h 596"/>
              <a:gd name="T10" fmla="*/ 588 w 1568"/>
              <a:gd name="T11" fmla="*/ 21 h 596"/>
              <a:gd name="T12" fmla="*/ 304 w 1568"/>
              <a:gd name="T13" fmla="*/ 78 h 596"/>
              <a:gd name="T14" fmla="*/ 108 w 1568"/>
              <a:gd name="T15" fmla="*/ 162 h 596"/>
              <a:gd name="T16" fmla="*/ 16 w 1568"/>
              <a:gd name="T17" fmla="*/ 270 h 596"/>
              <a:gd name="T18" fmla="*/ 64 w 1568"/>
              <a:gd name="T19" fmla="*/ 414 h 596"/>
              <a:gd name="T20" fmla="*/ 400 w 1568"/>
              <a:gd name="T21" fmla="*/ 558 h 596"/>
              <a:gd name="T22" fmla="*/ 856 w 1568"/>
              <a:gd name="T23" fmla="*/ 593 h 596"/>
              <a:gd name="T24" fmla="*/ 1316 w 1568"/>
              <a:gd name="T25" fmla="*/ 578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68"/>
              <a:gd name="T40" fmla="*/ 0 h 596"/>
              <a:gd name="T41" fmla="*/ 1568 w 1568"/>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68" h="596">
                <a:moveTo>
                  <a:pt x="1568" y="210"/>
                </a:moveTo>
                <a:cubicBezTo>
                  <a:pt x="1555" y="200"/>
                  <a:pt x="1531" y="172"/>
                  <a:pt x="1492" y="150"/>
                </a:cubicBezTo>
                <a:cubicBezTo>
                  <a:pt x="1453" y="128"/>
                  <a:pt x="1393" y="98"/>
                  <a:pt x="1332" y="77"/>
                </a:cubicBezTo>
                <a:cubicBezTo>
                  <a:pt x="1271" y="56"/>
                  <a:pt x="1203" y="38"/>
                  <a:pt x="1128" y="25"/>
                </a:cubicBezTo>
                <a:cubicBezTo>
                  <a:pt x="1053" y="12"/>
                  <a:pt x="974" y="2"/>
                  <a:pt x="884" y="1"/>
                </a:cubicBezTo>
                <a:cubicBezTo>
                  <a:pt x="794" y="0"/>
                  <a:pt x="685" y="8"/>
                  <a:pt x="588" y="21"/>
                </a:cubicBezTo>
                <a:cubicBezTo>
                  <a:pt x="491" y="34"/>
                  <a:pt x="384" y="54"/>
                  <a:pt x="304" y="78"/>
                </a:cubicBezTo>
                <a:cubicBezTo>
                  <a:pt x="224" y="102"/>
                  <a:pt x="156" y="130"/>
                  <a:pt x="108" y="162"/>
                </a:cubicBezTo>
                <a:cubicBezTo>
                  <a:pt x="60" y="194"/>
                  <a:pt x="23" y="228"/>
                  <a:pt x="16" y="270"/>
                </a:cubicBezTo>
                <a:cubicBezTo>
                  <a:pt x="9" y="312"/>
                  <a:pt x="0" y="366"/>
                  <a:pt x="64" y="414"/>
                </a:cubicBezTo>
                <a:cubicBezTo>
                  <a:pt x="128" y="462"/>
                  <a:pt x="268" y="528"/>
                  <a:pt x="400" y="558"/>
                </a:cubicBezTo>
                <a:cubicBezTo>
                  <a:pt x="532" y="588"/>
                  <a:pt x="703" y="590"/>
                  <a:pt x="856" y="593"/>
                </a:cubicBezTo>
                <a:cubicBezTo>
                  <a:pt x="1009" y="596"/>
                  <a:pt x="1220" y="581"/>
                  <a:pt x="1316" y="578"/>
                </a:cubicBezTo>
              </a:path>
            </a:pathLst>
          </a:custGeom>
          <a:noFill/>
          <a:ln w="50800">
            <a:solidFill>
              <a:schemeClr val="tx1"/>
            </a:solidFill>
            <a:round/>
            <a:headEnd/>
            <a:tailEnd/>
          </a:ln>
        </p:spPr>
        <p:txBody>
          <a:bodyPr wrap="none" anchor="ctr">
            <a:prstTxWarp prst="textNoShape">
              <a:avLst/>
            </a:prstTxWarp>
          </a:bodyPr>
          <a:lstStyle/>
          <a:p>
            <a:endParaRPr lang="en-US"/>
          </a:p>
        </p:txBody>
      </p:sp>
      <p:sp>
        <p:nvSpPr>
          <p:cNvPr id="47112" name="Freeform 38"/>
          <p:cNvSpPr>
            <a:spLocks/>
          </p:cNvSpPr>
          <p:nvPr/>
        </p:nvSpPr>
        <p:spPr bwMode="auto">
          <a:xfrm>
            <a:off x="1625600" y="2890838"/>
            <a:ext cx="2176463" cy="1833562"/>
          </a:xfrm>
          <a:custGeom>
            <a:avLst/>
            <a:gdLst>
              <a:gd name="T0" fmla="*/ 1259 w 1371"/>
              <a:gd name="T1" fmla="*/ 224 h 1155"/>
              <a:gd name="T2" fmla="*/ 1356 w 1371"/>
              <a:gd name="T3" fmla="*/ 175 h 1155"/>
              <a:gd name="T4" fmla="*/ 1299 w 1371"/>
              <a:gd name="T5" fmla="*/ 60 h 1155"/>
              <a:gd name="T6" fmla="*/ 1011 w 1371"/>
              <a:gd name="T7" fmla="*/ 12 h 1155"/>
              <a:gd name="T8" fmla="*/ 712 w 1371"/>
              <a:gd name="T9" fmla="*/ 3 h 1155"/>
              <a:gd name="T10" fmla="*/ 411 w 1371"/>
              <a:gd name="T11" fmla="*/ 32 h 1155"/>
              <a:gd name="T12" fmla="*/ 195 w 1371"/>
              <a:gd name="T13" fmla="*/ 108 h 1155"/>
              <a:gd name="T14" fmla="*/ 31 w 1371"/>
              <a:gd name="T15" fmla="*/ 232 h 1155"/>
              <a:gd name="T16" fmla="*/ 51 w 1371"/>
              <a:gd name="T17" fmla="*/ 396 h 1155"/>
              <a:gd name="T18" fmla="*/ 339 w 1371"/>
              <a:gd name="T19" fmla="*/ 540 h 1155"/>
              <a:gd name="T20" fmla="*/ 963 w 1371"/>
              <a:gd name="T21" fmla="*/ 588 h 1155"/>
              <a:gd name="T22" fmla="*/ 1323 w 1371"/>
              <a:gd name="T23" fmla="*/ 520 h 1155"/>
              <a:gd name="T24" fmla="*/ 1251 w 1371"/>
              <a:gd name="T25" fmla="*/ 396 h 1155"/>
              <a:gd name="T26" fmla="*/ 819 w 1371"/>
              <a:gd name="T27" fmla="*/ 348 h 1155"/>
              <a:gd name="T28" fmla="*/ 339 w 1371"/>
              <a:gd name="T29" fmla="*/ 396 h 1155"/>
              <a:gd name="T30" fmla="*/ 99 w 1371"/>
              <a:gd name="T31" fmla="*/ 540 h 1155"/>
              <a:gd name="T32" fmla="*/ 56 w 1371"/>
              <a:gd name="T33" fmla="*/ 679 h 1155"/>
              <a:gd name="T34" fmla="*/ 147 w 1371"/>
              <a:gd name="T35" fmla="*/ 780 h 1155"/>
              <a:gd name="T36" fmla="*/ 387 w 1371"/>
              <a:gd name="T37" fmla="*/ 876 h 1155"/>
              <a:gd name="T38" fmla="*/ 675 w 1371"/>
              <a:gd name="T39" fmla="*/ 924 h 1155"/>
              <a:gd name="T40" fmla="*/ 1011 w 1371"/>
              <a:gd name="T41" fmla="*/ 924 h 1155"/>
              <a:gd name="T42" fmla="*/ 1223 w 1371"/>
              <a:gd name="T43" fmla="*/ 868 h 1155"/>
              <a:gd name="T44" fmla="*/ 1295 w 1371"/>
              <a:gd name="T45" fmla="*/ 800 h 1155"/>
              <a:gd name="T46" fmla="*/ 1203 w 1371"/>
              <a:gd name="T47" fmla="*/ 732 h 1155"/>
              <a:gd name="T48" fmla="*/ 900 w 1371"/>
              <a:gd name="T49" fmla="*/ 679 h 1155"/>
              <a:gd name="T50" fmla="*/ 528 w 1371"/>
              <a:gd name="T51" fmla="*/ 695 h 1155"/>
              <a:gd name="T52" fmla="*/ 243 w 1371"/>
              <a:gd name="T53" fmla="*/ 780 h 1155"/>
              <a:gd name="T54" fmla="*/ 123 w 1371"/>
              <a:gd name="T55" fmla="*/ 936 h 1155"/>
              <a:gd name="T56" fmla="*/ 219 w 1371"/>
              <a:gd name="T57" fmla="*/ 1056 h 1155"/>
              <a:gd name="T58" fmla="*/ 467 w 1371"/>
              <a:gd name="T59" fmla="*/ 1136 h 1155"/>
              <a:gd name="T60" fmla="*/ 895 w 1371"/>
              <a:gd name="T61" fmla="*/ 1152 h 1155"/>
              <a:gd name="T62" fmla="*/ 1191 w 1371"/>
              <a:gd name="T63" fmla="*/ 1120 h 11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71"/>
              <a:gd name="T97" fmla="*/ 0 h 1155"/>
              <a:gd name="T98" fmla="*/ 1371 w 1371"/>
              <a:gd name="T99" fmla="*/ 1155 h 11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71" h="1155">
                <a:moveTo>
                  <a:pt x="1259" y="224"/>
                </a:moveTo>
                <a:cubicBezTo>
                  <a:pt x="1275" y="216"/>
                  <a:pt x="1349" y="202"/>
                  <a:pt x="1356" y="175"/>
                </a:cubicBezTo>
                <a:cubicBezTo>
                  <a:pt x="1363" y="148"/>
                  <a:pt x="1357" y="87"/>
                  <a:pt x="1299" y="60"/>
                </a:cubicBezTo>
                <a:cubicBezTo>
                  <a:pt x="1241" y="33"/>
                  <a:pt x="1109" y="21"/>
                  <a:pt x="1011" y="12"/>
                </a:cubicBezTo>
                <a:cubicBezTo>
                  <a:pt x="913" y="3"/>
                  <a:pt x="812" y="0"/>
                  <a:pt x="712" y="3"/>
                </a:cubicBezTo>
                <a:cubicBezTo>
                  <a:pt x="612" y="6"/>
                  <a:pt x="497" y="15"/>
                  <a:pt x="411" y="32"/>
                </a:cubicBezTo>
                <a:cubicBezTo>
                  <a:pt x="325" y="49"/>
                  <a:pt x="258" y="75"/>
                  <a:pt x="195" y="108"/>
                </a:cubicBezTo>
                <a:cubicBezTo>
                  <a:pt x="132" y="141"/>
                  <a:pt x="55" y="184"/>
                  <a:pt x="31" y="232"/>
                </a:cubicBezTo>
                <a:cubicBezTo>
                  <a:pt x="7" y="280"/>
                  <a:pt x="0" y="345"/>
                  <a:pt x="51" y="396"/>
                </a:cubicBezTo>
                <a:cubicBezTo>
                  <a:pt x="102" y="447"/>
                  <a:pt x="187" y="508"/>
                  <a:pt x="339" y="540"/>
                </a:cubicBezTo>
                <a:cubicBezTo>
                  <a:pt x="491" y="572"/>
                  <a:pt x="799" y="591"/>
                  <a:pt x="963" y="588"/>
                </a:cubicBezTo>
                <a:cubicBezTo>
                  <a:pt x="1127" y="585"/>
                  <a:pt x="1275" y="552"/>
                  <a:pt x="1323" y="520"/>
                </a:cubicBezTo>
                <a:cubicBezTo>
                  <a:pt x="1371" y="488"/>
                  <a:pt x="1335" y="425"/>
                  <a:pt x="1251" y="396"/>
                </a:cubicBezTo>
                <a:cubicBezTo>
                  <a:pt x="1167" y="367"/>
                  <a:pt x="971" y="348"/>
                  <a:pt x="819" y="348"/>
                </a:cubicBezTo>
                <a:cubicBezTo>
                  <a:pt x="667" y="348"/>
                  <a:pt x="459" y="364"/>
                  <a:pt x="339" y="396"/>
                </a:cubicBezTo>
                <a:cubicBezTo>
                  <a:pt x="219" y="428"/>
                  <a:pt x="146" y="493"/>
                  <a:pt x="99" y="540"/>
                </a:cubicBezTo>
                <a:cubicBezTo>
                  <a:pt x="52" y="587"/>
                  <a:pt x="48" y="639"/>
                  <a:pt x="56" y="679"/>
                </a:cubicBezTo>
                <a:cubicBezTo>
                  <a:pt x="64" y="719"/>
                  <a:pt x="92" y="747"/>
                  <a:pt x="147" y="780"/>
                </a:cubicBezTo>
                <a:cubicBezTo>
                  <a:pt x="202" y="813"/>
                  <a:pt x="299" y="852"/>
                  <a:pt x="387" y="876"/>
                </a:cubicBezTo>
                <a:cubicBezTo>
                  <a:pt x="475" y="900"/>
                  <a:pt x="571" y="916"/>
                  <a:pt x="675" y="924"/>
                </a:cubicBezTo>
                <a:cubicBezTo>
                  <a:pt x="779" y="932"/>
                  <a:pt x="920" y="933"/>
                  <a:pt x="1011" y="924"/>
                </a:cubicBezTo>
                <a:cubicBezTo>
                  <a:pt x="1102" y="915"/>
                  <a:pt x="1176" y="889"/>
                  <a:pt x="1223" y="868"/>
                </a:cubicBezTo>
                <a:cubicBezTo>
                  <a:pt x="1270" y="847"/>
                  <a:pt x="1298" y="823"/>
                  <a:pt x="1295" y="800"/>
                </a:cubicBezTo>
                <a:cubicBezTo>
                  <a:pt x="1292" y="777"/>
                  <a:pt x="1269" y="752"/>
                  <a:pt x="1203" y="732"/>
                </a:cubicBezTo>
                <a:cubicBezTo>
                  <a:pt x="1137" y="712"/>
                  <a:pt x="1012" y="685"/>
                  <a:pt x="900" y="679"/>
                </a:cubicBezTo>
                <a:cubicBezTo>
                  <a:pt x="788" y="673"/>
                  <a:pt x="638" y="678"/>
                  <a:pt x="528" y="695"/>
                </a:cubicBezTo>
                <a:cubicBezTo>
                  <a:pt x="418" y="712"/>
                  <a:pt x="310" y="740"/>
                  <a:pt x="243" y="780"/>
                </a:cubicBezTo>
                <a:cubicBezTo>
                  <a:pt x="176" y="820"/>
                  <a:pt x="127" y="890"/>
                  <a:pt x="123" y="936"/>
                </a:cubicBezTo>
                <a:cubicBezTo>
                  <a:pt x="119" y="982"/>
                  <a:pt x="162" y="1023"/>
                  <a:pt x="219" y="1056"/>
                </a:cubicBezTo>
                <a:cubicBezTo>
                  <a:pt x="276" y="1089"/>
                  <a:pt x="354" y="1120"/>
                  <a:pt x="467" y="1136"/>
                </a:cubicBezTo>
                <a:cubicBezTo>
                  <a:pt x="580" y="1152"/>
                  <a:pt x="774" y="1155"/>
                  <a:pt x="895" y="1152"/>
                </a:cubicBezTo>
                <a:cubicBezTo>
                  <a:pt x="1016" y="1149"/>
                  <a:pt x="1129" y="1127"/>
                  <a:pt x="1191" y="1120"/>
                </a:cubicBezTo>
              </a:path>
            </a:pathLst>
          </a:custGeom>
          <a:noFill/>
          <a:ln w="50800">
            <a:solidFill>
              <a:schemeClr val="tx1"/>
            </a:solidFill>
            <a:round/>
            <a:headEnd/>
            <a:tailEnd/>
          </a:ln>
        </p:spPr>
        <p:txBody>
          <a:bodyPr wrap="none" anchor="ctr">
            <a:prstTxWarp prst="textNoShape">
              <a:avLst/>
            </a:prstTxWarp>
          </a:bodyPr>
          <a:lstStyle/>
          <a:p>
            <a:endParaRPr lang="en-US"/>
          </a:p>
        </p:txBody>
      </p:sp>
      <p:sp>
        <p:nvSpPr>
          <p:cNvPr id="47113" name="Line 41"/>
          <p:cNvSpPr>
            <a:spLocks noChangeShapeType="1"/>
          </p:cNvSpPr>
          <p:nvPr/>
        </p:nvSpPr>
        <p:spPr bwMode="auto">
          <a:xfrm>
            <a:off x="4648200" y="1905000"/>
            <a:ext cx="0" cy="3657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pPr>
              <a:defRPr/>
            </a:pPr>
            <a:fld id="{A76217F2-709D-014F-B0EA-DF5863484C8F}" type="slidenum">
              <a:rPr lang="en-US" smtClean="0"/>
              <a:pPr>
                <a:defRPr/>
              </a:pPr>
              <a:t>30</a:t>
            </a:fld>
            <a:endParaRPr lang="en-US"/>
          </a:p>
        </p:txBody>
      </p:sp>
      <p:sp>
        <p:nvSpPr>
          <p:cNvPr id="49155" name="Rectangle 2"/>
          <p:cNvSpPr>
            <a:spLocks noGrp="1" noChangeArrowheads="1"/>
          </p:cNvSpPr>
          <p:nvPr>
            <p:ph type="title"/>
          </p:nvPr>
        </p:nvSpPr>
        <p:spPr/>
        <p:txBody>
          <a:bodyPr/>
          <a:lstStyle/>
          <a:p>
            <a:pPr eaLnBrk="1" hangingPunct="1"/>
            <a:r>
              <a:rPr lang="en-US"/>
              <a:t>{Inputs and Outputs}</a:t>
            </a:r>
          </a:p>
        </p:txBody>
      </p:sp>
      <p:sp>
        <p:nvSpPr>
          <p:cNvPr id="49156" name="Rectangle 3"/>
          <p:cNvSpPr>
            <a:spLocks noGrp="1" noChangeArrowheads="1"/>
          </p:cNvSpPr>
          <p:nvPr>
            <p:ph type="body" idx="1"/>
          </p:nvPr>
        </p:nvSpPr>
        <p:spPr>
          <a:xfrm>
            <a:off x="3352800" y="1295400"/>
            <a:ext cx="2438400" cy="4191000"/>
          </a:xfrm>
          <a:noFill/>
          <a:ln w="3175">
            <a:solidFill>
              <a:schemeClr val="tx1"/>
            </a:solidFill>
          </a:ln>
        </p:spPr>
        <p:txBody>
          <a:bodyPr/>
          <a:lstStyle/>
          <a:p>
            <a:pPr eaLnBrk="1" hangingPunct="1"/>
            <a:r>
              <a:rPr lang="en-US"/>
              <a:t>{text or graphics}</a:t>
            </a:r>
          </a:p>
        </p:txBody>
      </p:sp>
      <p:sp>
        <p:nvSpPr>
          <p:cNvPr id="4915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49158"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49159" name="Rectangle 6"/>
          <p:cNvSpPr>
            <a:spLocks noChangeArrowheads="1"/>
          </p:cNvSpPr>
          <p:nvPr/>
        </p:nvSpPr>
        <p:spPr bwMode="auto">
          <a:xfrm>
            <a:off x="685800" y="1295400"/>
            <a:ext cx="2438400" cy="41910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endParaRPr lang="en-US" sz="1200">
              <a:latin typeface="Garamond" pitchFamily="-112" charset="0"/>
            </a:endParaRPr>
          </a:p>
        </p:txBody>
      </p:sp>
      <p:sp>
        <p:nvSpPr>
          <p:cNvPr id="49160" name="Rectangle 7"/>
          <p:cNvSpPr>
            <a:spLocks noChangeArrowheads="1"/>
          </p:cNvSpPr>
          <p:nvPr/>
        </p:nvSpPr>
        <p:spPr bwMode="auto">
          <a:xfrm>
            <a:off x="685800" y="2438400"/>
            <a:ext cx="24384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9161" name="Rectangle 8"/>
          <p:cNvSpPr>
            <a:spLocks noChangeArrowheads="1"/>
          </p:cNvSpPr>
          <p:nvPr/>
        </p:nvSpPr>
        <p:spPr bwMode="auto">
          <a:xfrm>
            <a:off x="685800" y="3505200"/>
            <a:ext cx="24384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9162" name="Rectangle 9"/>
          <p:cNvSpPr>
            <a:spLocks noChangeArrowheads="1"/>
          </p:cNvSpPr>
          <p:nvPr/>
        </p:nvSpPr>
        <p:spPr bwMode="auto">
          <a:xfrm>
            <a:off x="685800" y="4572000"/>
            <a:ext cx="24384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9163" name="Rectangle 10"/>
          <p:cNvSpPr>
            <a:spLocks noChangeArrowheads="1"/>
          </p:cNvSpPr>
          <p:nvPr/>
        </p:nvSpPr>
        <p:spPr bwMode="auto">
          <a:xfrm>
            <a:off x="5943600" y="3581400"/>
            <a:ext cx="2438400" cy="8382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a:t>
            </a:r>
          </a:p>
        </p:txBody>
      </p:sp>
      <p:sp>
        <p:nvSpPr>
          <p:cNvPr id="49164" name="Line 11"/>
          <p:cNvSpPr>
            <a:spLocks noChangeShapeType="1"/>
          </p:cNvSpPr>
          <p:nvPr/>
        </p:nvSpPr>
        <p:spPr bwMode="auto">
          <a:xfrm>
            <a:off x="533400" y="2362200"/>
            <a:ext cx="2819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9165" name="Line 12"/>
          <p:cNvSpPr>
            <a:spLocks noChangeShapeType="1"/>
          </p:cNvSpPr>
          <p:nvPr/>
        </p:nvSpPr>
        <p:spPr bwMode="auto">
          <a:xfrm>
            <a:off x="544513" y="3429000"/>
            <a:ext cx="2819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9166" name="Line 13"/>
          <p:cNvSpPr>
            <a:spLocks noChangeShapeType="1"/>
          </p:cNvSpPr>
          <p:nvPr/>
        </p:nvSpPr>
        <p:spPr bwMode="auto">
          <a:xfrm>
            <a:off x="544513" y="4495800"/>
            <a:ext cx="2819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9167" name="Line 14"/>
          <p:cNvSpPr>
            <a:spLocks noChangeShapeType="1"/>
          </p:cNvSpPr>
          <p:nvPr/>
        </p:nvSpPr>
        <p:spPr bwMode="auto">
          <a:xfrm>
            <a:off x="5791200" y="3429000"/>
            <a:ext cx="2819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1"/>
          </p:nvPr>
        </p:nvSpPr>
        <p:spPr/>
        <p:txBody>
          <a:bodyPr/>
          <a:lstStyle/>
          <a:p>
            <a:pPr>
              <a:defRPr/>
            </a:pPr>
            <a:fld id="{5BF5892E-8C6F-2549-8B7F-6CEF77D2AF87}" type="slidenum">
              <a:rPr lang="en-US" smtClean="0"/>
              <a:pPr>
                <a:defRPr/>
              </a:pPr>
              <a:t>31</a:t>
            </a:fld>
            <a:endParaRPr lang="en-US"/>
          </a:p>
        </p:txBody>
      </p:sp>
      <p:sp>
        <p:nvSpPr>
          <p:cNvPr id="51203" name="Rectangle 2"/>
          <p:cNvSpPr>
            <a:spLocks noGrp="1" noChangeArrowheads="1"/>
          </p:cNvSpPr>
          <p:nvPr>
            <p:ph type="title"/>
          </p:nvPr>
        </p:nvSpPr>
        <p:spPr/>
        <p:txBody>
          <a:bodyPr/>
          <a:lstStyle/>
          <a:p>
            <a:pPr eaLnBrk="1" hangingPunct="1"/>
            <a:r>
              <a:rPr lang="en-US"/>
              <a:t>{From Chaos To Alignment}</a:t>
            </a:r>
          </a:p>
        </p:txBody>
      </p:sp>
      <p:sp>
        <p:nvSpPr>
          <p:cNvPr id="51204" name="Rectangle 3"/>
          <p:cNvSpPr>
            <a:spLocks noGrp="1" noChangeArrowheads="1"/>
          </p:cNvSpPr>
          <p:nvPr>
            <p:ph type="body" idx="1"/>
          </p:nvPr>
        </p:nvSpPr>
        <p:spPr>
          <a:xfrm>
            <a:off x="685800" y="1600200"/>
            <a:ext cx="1219200" cy="990600"/>
          </a:xfrm>
        </p:spPr>
        <p:txBody>
          <a:bodyPr/>
          <a:lstStyle/>
          <a:p>
            <a:pPr marL="230188" indent="-230188" algn="ctr" eaLnBrk="1" hangingPunct="1">
              <a:buFontTx/>
              <a:buNone/>
            </a:pPr>
            <a:r>
              <a:rPr lang="en-US" b="1"/>
              <a:t>{title}</a:t>
            </a:r>
            <a:endParaRPr lang="en-US"/>
          </a:p>
          <a:p>
            <a:pPr marL="230188" indent="-230188" eaLnBrk="1" hangingPunct="1"/>
            <a:r>
              <a:rPr lang="en-US"/>
              <a:t>{text}</a:t>
            </a:r>
          </a:p>
        </p:txBody>
      </p:sp>
      <p:sp>
        <p:nvSpPr>
          <p:cNvPr id="51205"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51206"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51207" name="Rectangle 7"/>
          <p:cNvSpPr>
            <a:spLocks noChangeArrowheads="1"/>
          </p:cNvSpPr>
          <p:nvPr/>
        </p:nvSpPr>
        <p:spPr bwMode="auto">
          <a:xfrm>
            <a:off x="838200" y="41148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08" name="Rectangle 8"/>
          <p:cNvSpPr>
            <a:spLocks noChangeArrowheads="1"/>
          </p:cNvSpPr>
          <p:nvPr/>
        </p:nvSpPr>
        <p:spPr bwMode="auto">
          <a:xfrm>
            <a:off x="2514600" y="22860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09" name="Rectangle 9"/>
          <p:cNvSpPr>
            <a:spLocks noChangeArrowheads="1"/>
          </p:cNvSpPr>
          <p:nvPr/>
        </p:nvSpPr>
        <p:spPr bwMode="auto">
          <a:xfrm>
            <a:off x="2743200" y="45720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10" name="Rectangle 10"/>
          <p:cNvSpPr>
            <a:spLocks noChangeArrowheads="1"/>
          </p:cNvSpPr>
          <p:nvPr/>
        </p:nvSpPr>
        <p:spPr bwMode="auto">
          <a:xfrm>
            <a:off x="5715000" y="16002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11" name="Rectangle 11"/>
          <p:cNvSpPr>
            <a:spLocks noChangeArrowheads="1"/>
          </p:cNvSpPr>
          <p:nvPr/>
        </p:nvSpPr>
        <p:spPr bwMode="auto">
          <a:xfrm>
            <a:off x="5715000" y="26670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12" name="Rectangle 12"/>
          <p:cNvSpPr>
            <a:spLocks noChangeArrowheads="1"/>
          </p:cNvSpPr>
          <p:nvPr/>
        </p:nvSpPr>
        <p:spPr bwMode="auto">
          <a:xfrm>
            <a:off x="5715000" y="38100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13" name="Rectangle 13"/>
          <p:cNvSpPr>
            <a:spLocks noChangeArrowheads="1"/>
          </p:cNvSpPr>
          <p:nvPr/>
        </p:nvSpPr>
        <p:spPr bwMode="auto">
          <a:xfrm>
            <a:off x="5715000" y="4953000"/>
            <a:ext cx="1219200" cy="990600"/>
          </a:xfrm>
          <a:prstGeom prst="rect">
            <a:avLst/>
          </a:prstGeom>
          <a:noFill/>
          <a:ln w="9525">
            <a:noFill/>
            <a:miter lim="800000"/>
            <a:headEnd/>
            <a:tailEnd/>
          </a:ln>
        </p:spPr>
        <p:txBody>
          <a:bodyPr>
            <a:prstTxWarp prst="textNoShape">
              <a:avLst/>
            </a:prstTxWarp>
          </a:bodyPr>
          <a:lstStyle/>
          <a:p>
            <a:pPr marL="230188" indent="-230188" algn="ctr" eaLnBrk="1" hangingPunct="1">
              <a:spcBef>
                <a:spcPct val="20000"/>
              </a:spcBef>
            </a:pPr>
            <a:r>
              <a:rPr lang="en-US" sz="1200" b="1">
                <a:latin typeface="Garamond" pitchFamily="-112" charset="0"/>
              </a:rPr>
              <a:t>{title}</a:t>
            </a:r>
            <a:endParaRPr lang="en-US" sz="1200">
              <a:latin typeface="Garamond" pitchFamily="-112" charset="0"/>
            </a:endParaRPr>
          </a:p>
          <a:p>
            <a:pPr marL="230188" indent="-230188" eaLnBrk="1" hangingPunct="1">
              <a:spcBef>
                <a:spcPct val="20000"/>
              </a:spcBef>
              <a:buFontTx/>
              <a:buChar char="•"/>
            </a:pPr>
            <a:r>
              <a:rPr lang="en-US" sz="1200">
                <a:latin typeface="Garamond" pitchFamily="-112" charset="0"/>
              </a:rPr>
              <a:t>{text}</a:t>
            </a:r>
          </a:p>
        </p:txBody>
      </p:sp>
      <p:sp>
        <p:nvSpPr>
          <p:cNvPr id="51214" name="Line 14"/>
          <p:cNvSpPr>
            <a:spLocks noChangeShapeType="1"/>
          </p:cNvSpPr>
          <p:nvPr/>
        </p:nvSpPr>
        <p:spPr bwMode="auto">
          <a:xfrm flipV="1">
            <a:off x="1598613" y="1370013"/>
            <a:ext cx="301625" cy="301625"/>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15" name="Line 15"/>
          <p:cNvSpPr>
            <a:spLocks noChangeShapeType="1"/>
          </p:cNvSpPr>
          <p:nvPr/>
        </p:nvSpPr>
        <p:spPr bwMode="auto">
          <a:xfrm flipV="1">
            <a:off x="3355975" y="2438400"/>
            <a:ext cx="377825" cy="149225"/>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16" name="Line 16"/>
          <p:cNvSpPr>
            <a:spLocks noChangeShapeType="1"/>
          </p:cNvSpPr>
          <p:nvPr/>
        </p:nvSpPr>
        <p:spPr bwMode="auto">
          <a:xfrm flipH="1" flipV="1">
            <a:off x="2514600" y="4572000"/>
            <a:ext cx="152400" cy="454025"/>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17" name="Line 17"/>
          <p:cNvSpPr>
            <a:spLocks noChangeShapeType="1"/>
          </p:cNvSpPr>
          <p:nvPr/>
        </p:nvSpPr>
        <p:spPr bwMode="auto">
          <a:xfrm flipH="1">
            <a:off x="914400" y="4648200"/>
            <a:ext cx="304800" cy="22860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18" name="Line 18"/>
          <p:cNvSpPr>
            <a:spLocks noChangeShapeType="1"/>
          </p:cNvSpPr>
          <p:nvPr/>
        </p:nvSpPr>
        <p:spPr bwMode="auto">
          <a:xfrm>
            <a:off x="6858000" y="1901825"/>
            <a:ext cx="533400" cy="3175"/>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19" name="Line 19"/>
          <p:cNvSpPr>
            <a:spLocks noChangeShapeType="1"/>
          </p:cNvSpPr>
          <p:nvPr/>
        </p:nvSpPr>
        <p:spPr bwMode="auto">
          <a:xfrm>
            <a:off x="6858000" y="28956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20" name="Line 20"/>
          <p:cNvSpPr>
            <a:spLocks noChangeShapeType="1"/>
          </p:cNvSpPr>
          <p:nvPr/>
        </p:nvSpPr>
        <p:spPr bwMode="auto">
          <a:xfrm>
            <a:off x="6858000" y="40386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21" name="Line 21"/>
          <p:cNvSpPr>
            <a:spLocks noChangeShapeType="1"/>
          </p:cNvSpPr>
          <p:nvPr/>
        </p:nvSpPr>
        <p:spPr bwMode="auto">
          <a:xfrm>
            <a:off x="6858000" y="51816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pPr>
              <a:defRPr/>
            </a:pPr>
            <a:fld id="{35A3A903-5EC5-8B48-A9BB-A9115E79A275}" type="slidenum">
              <a:rPr lang="en-US" smtClean="0"/>
              <a:pPr>
                <a:defRPr/>
              </a:pPr>
              <a:t>32</a:t>
            </a:fld>
            <a:endParaRPr lang="en-US"/>
          </a:p>
        </p:txBody>
      </p:sp>
      <p:sp>
        <p:nvSpPr>
          <p:cNvPr id="53251" name="Rectangle 2"/>
          <p:cNvSpPr>
            <a:spLocks noGrp="1" noChangeArrowheads="1"/>
          </p:cNvSpPr>
          <p:nvPr>
            <p:ph type="title"/>
          </p:nvPr>
        </p:nvSpPr>
        <p:spPr/>
        <p:txBody>
          <a:bodyPr/>
          <a:lstStyle/>
          <a:p>
            <a:pPr eaLnBrk="1" hangingPunct="1"/>
            <a:r>
              <a:rPr lang="en-US"/>
              <a:t>{Progress Towards Goal}</a:t>
            </a:r>
          </a:p>
        </p:txBody>
      </p:sp>
      <p:sp>
        <p:nvSpPr>
          <p:cNvPr id="53252" name="Rectangle 3"/>
          <p:cNvSpPr>
            <a:spLocks noGrp="1" noChangeArrowheads="1"/>
          </p:cNvSpPr>
          <p:nvPr>
            <p:ph type="body" idx="1"/>
          </p:nvPr>
        </p:nvSpPr>
        <p:spPr>
          <a:xfrm>
            <a:off x="4572000" y="1447800"/>
            <a:ext cx="1295400" cy="4419600"/>
          </a:xfrm>
        </p:spPr>
        <p:txBody>
          <a:bodyPr/>
          <a:lstStyle/>
          <a:p>
            <a:pPr marL="230188" indent="-230188" eaLnBrk="1" hangingPunct="1"/>
            <a:r>
              <a:rPr lang="en-US"/>
              <a:t>{text}</a:t>
            </a:r>
          </a:p>
        </p:txBody>
      </p:sp>
      <p:sp>
        <p:nvSpPr>
          <p:cNvPr id="53253"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53254"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53255" name="Rectangle 6"/>
          <p:cNvSpPr>
            <a:spLocks noChangeArrowheads="1"/>
          </p:cNvSpPr>
          <p:nvPr/>
        </p:nvSpPr>
        <p:spPr bwMode="auto">
          <a:xfrm>
            <a:off x="2970213" y="1293813"/>
            <a:ext cx="457200" cy="3354387"/>
          </a:xfrm>
          <a:prstGeom prst="rect">
            <a:avLst/>
          </a:prstGeom>
          <a:noFill/>
          <a:ln w="19050">
            <a:solidFill>
              <a:schemeClr val="tx1"/>
            </a:solidFill>
            <a:miter lim="800000"/>
            <a:headEnd/>
            <a:tailEnd/>
          </a:ln>
        </p:spPr>
        <p:txBody>
          <a:bodyPr wrap="none" anchor="ctr">
            <a:prstTxWarp prst="textNoShape">
              <a:avLst/>
            </a:prstTxWarp>
          </a:bodyPr>
          <a:lstStyle/>
          <a:p>
            <a:endParaRPr lang="en-US"/>
          </a:p>
        </p:txBody>
      </p:sp>
      <p:sp>
        <p:nvSpPr>
          <p:cNvPr id="53256" name="Oval 7"/>
          <p:cNvSpPr>
            <a:spLocks noChangeArrowheads="1"/>
          </p:cNvSpPr>
          <p:nvPr/>
        </p:nvSpPr>
        <p:spPr bwMode="auto">
          <a:xfrm>
            <a:off x="2667000" y="4572000"/>
            <a:ext cx="1066800" cy="1066800"/>
          </a:xfrm>
          <a:prstGeom prst="ellipse">
            <a:avLst/>
          </a:prstGeom>
          <a:noFill/>
          <a:ln w="38100">
            <a:solidFill>
              <a:schemeClr val="tx1"/>
            </a:solidFill>
            <a:round/>
            <a:headEnd/>
            <a:tailEnd/>
          </a:ln>
        </p:spPr>
        <p:txBody>
          <a:bodyPr wrap="none" anchor="ctr">
            <a:prstTxWarp prst="textNoShape">
              <a:avLst/>
            </a:prstTxWarp>
          </a:bodyPr>
          <a:lstStyle/>
          <a:p>
            <a:endParaRPr lang="en-US"/>
          </a:p>
        </p:txBody>
      </p:sp>
      <p:sp>
        <p:nvSpPr>
          <p:cNvPr id="53257" name="Oval 8"/>
          <p:cNvSpPr>
            <a:spLocks noChangeArrowheads="1"/>
          </p:cNvSpPr>
          <p:nvPr/>
        </p:nvSpPr>
        <p:spPr bwMode="auto">
          <a:xfrm>
            <a:off x="2667000" y="4572000"/>
            <a:ext cx="1066800" cy="1066800"/>
          </a:xfrm>
          <a:prstGeom prst="ellipse">
            <a:avLst/>
          </a:prstGeom>
          <a:solidFill>
            <a:srgbClr val="808080"/>
          </a:solidFill>
          <a:ln w="3175">
            <a:noFill/>
            <a:round/>
            <a:headEnd/>
            <a:tailEnd/>
          </a:ln>
        </p:spPr>
        <p:txBody>
          <a:bodyPr wrap="none" anchor="ctr">
            <a:prstTxWarp prst="textNoShape">
              <a:avLst/>
            </a:prstTxWarp>
          </a:bodyPr>
          <a:lstStyle/>
          <a:p>
            <a:endParaRPr lang="en-US"/>
          </a:p>
        </p:txBody>
      </p:sp>
      <p:sp>
        <p:nvSpPr>
          <p:cNvPr id="53258" name="Rectangle 9"/>
          <p:cNvSpPr>
            <a:spLocks noChangeArrowheads="1"/>
          </p:cNvSpPr>
          <p:nvPr/>
        </p:nvSpPr>
        <p:spPr bwMode="auto">
          <a:xfrm>
            <a:off x="2984500" y="3048000"/>
            <a:ext cx="438150" cy="1601788"/>
          </a:xfrm>
          <a:prstGeom prst="rect">
            <a:avLst/>
          </a:prstGeom>
          <a:solidFill>
            <a:schemeClr val="bg2"/>
          </a:solidFill>
          <a:ln w="19050">
            <a:noFill/>
            <a:miter lim="800000"/>
            <a:headEnd/>
            <a:tailEnd/>
          </a:ln>
        </p:spPr>
        <p:txBody>
          <a:bodyPr wrap="none" anchor="ctr">
            <a:prstTxWarp prst="textNoShape">
              <a:avLst/>
            </a:prstTxWarp>
          </a:bodyPr>
          <a:lstStyle/>
          <a:p>
            <a:endParaRPr lang="en-US"/>
          </a:p>
        </p:txBody>
      </p:sp>
      <p:sp>
        <p:nvSpPr>
          <p:cNvPr id="53259" name="Line 10"/>
          <p:cNvSpPr>
            <a:spLocks noChangeShapeType="1"/>
          </p:cNvSpPr>
          <p:nvPr/>
        </p:nvSpPr>
        <p:spPr bwMode="auto">
          <a:xfrm>
            <a:off x="3810000" y="1905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0" name="Line 11"/>
          <p:cNvSpPr>
            <a:spLocks noChangeShapeType="1"/>
          </p:cNvSpPr>
          <p:nvPr/>
        </p:nvSpPr>
        <p:spPr bwMode="auto">
          <a:xfrm>
            <a:off x="3810000" y="2286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1" name="Line 12"/>
          <p:cNvSpPr>
            <a:spLocks noChangeShapeType="1"/>
          </p:cNvSpPr>
          <p:nvPr/>
        </p:nvSpPr>
        <p:spPr bwMode="auto">
          <a:xfrm>
            <a:off x="3810000" y="2667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2" name="Line 13"/>
          <p:cNvSpPr>
            <a:spLocks noChangeShapeType="1"/>
          </p:cNvSpPr>
          <p:nvPr/>
        </p:nvSpPr>
        <p:spPr bwMode="auto">
          <a:xfrm>
            <a:off x="3810000" y="3048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3" name="Line 14"/>
          <p:cNvSpPr>
            <a:spLocks noChangeShapeType="1"/>
          </p:cNvSpPr>
          <p:nvPr/>
        </p:nvSpPr>
        <p:spPr bwMode="auto">
          <a:xfrm>
            <a:off x="3810000" y="3429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4" name="Line 15"/>
          <p:cNvSpPr>
            <a:spLocks noChangeShapeType="1"/>
          </p:cNvSpPr>
          <p:nvPr/>
        </p:nvSpPr>
        <p:spPr bwMode="auto">
          <a:xfrm>
            <a:off x="3810000" y="3810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53265" name="Line 16"/>
          <p:cNvSpPr>
            <a:spLocks noChangeShapeType="1"/>
          </p:cNvSpPr>
          <p:nvPr/>
        </p:nvSpPr>
        <p:spPr bwMode="auto">
          <a:xfrm>
            <a:off x="3810000" y="4191000"/>
            <a:ext cx="4572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pPr>
              <a:defRPr/>
            </a:pPr>
            <a:fld id="{9A15E78F-1430-6241-B443-7A91EE5BEE9E}" type="slidenum">
              <a:rPr lang="en-US" smtClean="0"/>
              <a:pPr>
                <a:defRPr/>
              </a:pPr>
              <a:t>33</a:t>
            </a:fld>
            <a:endParaRPr lang="en-US"/>
          </a:p>
        </p:txBody>
      </p:sp>
      <p:sp>
        <p:nvSpPr>
          <p:cNvPr id="61443" name="Rectangle 2"/>
          <p:cNvSpPr>
            <a:spLocks noGrp="1" noChangeArrowheads="1"/>
          </p:cNvSpPr>
          <p:nvPr>
            <p:ph type="title"/>
          </p:nvPr>
        </p:nvSpPr>
        <p:spPr/>
        <p:txBody>
          <a:bodyPr/>
          <a:lstStyle/>
          <a:p>
            <a:pPr eaLnBrk="1" hangingPunct="1"/>
            <a:r>
              <a:rPr lang="en-US"/>
              <a:t>{Tip of the Iceberg}</a:t>
            </a:r>
          </a:p>
        </p:txBody>
      </p:sp>
      <p:sp>
        <p:nvSpPr>
          <p:cNvPr id="61444" name="Rectangle 3"/>
          <p:cNvSpPr>
            <a:spLocks noGrp="1" noChangeArrowheads="1"/>
          </p:cNvSpPr>
          <p:nvPr>
            <p:ph type="body" idx="1"/>
          </p:nvPr>
        </p:nvSpPr>
        <p:spPr>
          <a:xfrm>
            <a:off x="3657600" y="2362200"/>
            <a:ext cx="1676400" cy="533400"/>
          </a:xfrm>
        </p:spPr>
        <p:txBody>
          <a:bodyPr/>
          <a:lstStyle/>
          <a:p>
            <a:pPr eaLnBrk="1" hangingPunct="1"/>
            <a:r>
              <a:rPr lang="en-US"/>
              <a:t>{text or graphics}</a:t>
            </a:r>
          </a:p>
        </p:txBody>
      </p:sp>
      <p:sp>
        <p:nvSpPr>
          <p:cNvPr id="61445"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61446"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pSp>
        <p:nvGrpSpPr>
          <p:cNvPr id="61447" name="Group 23"/>
          <p:cNvGrpSpPr>
            <a:grpSpLocks/>
          </p:cNvGrpSpPr>
          <p:nvPr/>
        </p:nvGrpSpPr>
        <p:grpSpPr bwMode="auto">
          <a:xfrm>
            <a:off x="914400" y="2973388"/>
            <a:ext cx="6858000" cy="455612"/>
            <a:chOff x="768" y="2208"/>
            <a:chExt cx="4320" cy="287"/>
          </a:xfrm>
        </p:grpSpPr>
        <p:sp>
          <p:nvSpPr>
            <p:cNvPr id="61450" name="Freeform 15"/>
            <p:cNvSpPr>
              <a:spLocks/>
            </p:cNvSpPr>
            <p:nvPr/>
          </p:nvSpPr>
          <p:spPr bwMode="auto">
            <a:xfrm>
              <a:off x="76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61451" name="Freeform 16"/>
            <p:cNvSpPr>
              <a:spLocks/>
            </p:cNvSpPr>
            <p:nvPr/>
          </p:nvSpPr>
          <p:spPr bwMode="auto">
            <a:xfrm>
              <a:off x="148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61452" name="Freeform 17"/>
            <p:cNvSpPr>
              <a:spLocks/>
            </p:cNvSpPr>
            <p:nvPr/>
          </p:nvSpPr>
          <p:spPr bwMode="auto">
            <a:xfrm>
              <a:off x="220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61453" name="Freeform 18"/>
            <p:cNvSpPr>
              <a:spLocks/>
            </p:cNvSpPr>
            <p:nvPr/>
          </p:nvSpPr>
          <p:spPr bwMode="auto">
            <a:xfrm>
              <a:off x="292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61454" name="Freeform 19"/>
            <p:cNvSpPr>
              <a:spLocks/>
            </p:cNvSpPr>
            <p:nvPr/>
          </p:nvSpPr>
          <p:spPr bwMode="auto">
            <a:xfrm>
              <a:off x="364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sp>
          <p:nvSpPr>
            <p:cNvPr id="61455" name="Freeform 20"/>
            <p:cNvSpPr>
              <a:spLocks/>
            </p:cNvSpPr>
            <p:nvPr/>
          </p:nvSpPr>
          <p:spPr bwMode="auto">
            <a:xfrm>
              <a:off x="4368" y="2208"/>
              <a:ext cx="720" cy="287"/>
            </a:xfrm>
            <a:custGeom>
              <a:avLst/>
              <a:gdLst>
                <a:gd name="T0" fmla="*/ 0 w 720"/>
                <a:gd name="T1" fmla="*/ 0 h 287"/>
                <a:gd name="T2" fmla="*/ 35 w 720"/>
                <a:gd name="T3" fmla="*/ 141 h 287"/>
                <a:gd name="T4" fmla="*/ 184 w 720"/>
                <a:gd name="T5" fmla="*/ 251 h 287"/>
                <a:gd name="T6" fmla="*/ 379 w 720"/>
                <a:gd name="T7" fmla="*/ 285 h 287"/>
                <a:gd name="T8" fmla="*/ 563 w 720"/>
                <a:gd name="T9" fmla="*/ 240 h 287"/>
                <a:gd name="T10" fmla="*/ 683 w 720"/>
                <a:gd name="T11" fmla="*/ 144 h 287"/>
                <a:gd name="T12" fmla="*/ 720 w 720"/>
                <a:gd name="T13" fmla="*/ 0 h 287"/>
                <a:gd name="T14" fmla="*/ 0 60000 65536"/>
                <a:gd name="T15" fmla="*/ 0 60000 65536"/>
                <a:gd name="T16" fmla="*/ 0 60000 65536"/>
                <a:gd name="T17" fmla="*/ 0 60000 65536"/>
                <a:gd name="T18" fmla="*/ 0 60000 65536"/>
                <a:gd name="T19" fmla="*/ 0 60000 65536"/>
                <a:gd name="T20" fmla="*/ 0 60000 65536"/>
                <a:gd name="T21" fmla="*/ 0 w 720"/>
                <a:gd name="T22" fmla="*/ 0 h 287"/>
                <a:gd name="T23" fmla="*/ 720 w 72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287">
                  <a:moveTo>
                    <a:pt x="0" y="0"/>
                  </a:moveTo>
                  <a:cubicBezTo>
                    <a:pt x="6" y="23"/>
                    <a:pt x="4" y="99"/>
                    <a:pt x="35" y="141"/>
                  </a:cubicBezTo>
                  <a:cubicBezTo>
                    <a:pt x="66" y="183"/>
                    <a:pt x="127" y="227"/>
                    <a:pt x="184" y="251"/>
                  </a:cubicBezTo>
                  <a:cubicBezTo>
                    <a:pt x="241" y="275"/>
                    <a:pt x="316" y="287"/>
                    <a:pt x="379" y="285"/>
                  </a:cubicBezTo>
                  <a:cubicBezTo>
                    <a:pt x="442" y="283"/>
                    <a:pt x="512" y="263"/>
                    <a:pt x="563" y="240"/>
                  </a:cubicBezTo>
                  <a:cubicBezTo>
                    <a:pt x="614" y="217"/>
                    <a:pt x="657" y="184"/>
                    <a:pt x="683" y="144"/>
                  </a:cubicBezTo>
                  <a:cubicBezTo>
                    <a:pt x="709" y="104"/>
                    <a:pt x="712" y="30"/>
                    <a:pt x="720" y="0"/>
                  </a:cubicBezTo>
                </a:path>
              </a:pathLst>
            </a:custGeom>
            <a:noFill/>
            <a:ln w="38100">
              <a:solidFill>
                <a:schemeClr val="tx1"/>
              </a:solidFill>
              <a:round/>
              <a:headEnd/>
              <a:tailEnd/>
            </a:ln>
          </p:spPr>
          <p:txBody>
            <a:bodyPr wrap="none" anchor="ctr">
              <a:prstTxWarp prst="textNoShape">
                <a:avLst/>
              </a:prstTxWarp>
            </a:bodyPr>
            <a:lstStyle/>
            <a:p>
              <a:endParaRPr lang="en-US"/>
            </a:p>
          </p:txBody>
        </p:sp>
      </p:grpSp>
      <p:sp>
        <p:nvSpPr>
          <p:cNvPr id="61448" name="Freeform 22"/>
          <p:cNvSpPr>
            <a:spLocks/>
          </p:cNvSpPr>
          <p:nvPr/>
        </p:nvSpPr>
        <p:spPr bwMode="auto">
          <a:xfrm>
            <a:off x="2133600" y="1524000"/>
            <a:ext cx="4800600" cy="4495800"/>
          </a:xfrm>
          <a:custGeom>
            <a:avLst/>
            <a:gdLst>
              <a:gd name="T0" fmla="*/ 96 w 3024"/>
              <a:gd name="T1" fmla="*/ 2544 h 2832"/>
              <a:gd name="T2" fmla="*/ 480 w 3024"/>
              <a:gd name="T3" fmla="*/ 864 h 2832"/>
              <a:gd name="T4" fmla="*/ 576 w 3024"/>
              <a:gd name="T5" fmla="*/ 960 h 2832"/>
              <a:gd name="T6" fmla="*/ 864 w 3024"/>
              <a:gd name="T7" fmla="*/ 480 h 2832"/>
              <a:gd name="T8" fmla="*/ 1008 w 3024"/>
              <a:gd name="T9" fmla="*/ 576 h 2832"/>
              <a:gd name="T10" fmla="*/ 1536 w 3024"/>
              <a:gd name="T11" fmla="*/ 0 h 2832"/>
              <a:gd name="T12" fmla="*/ 2208 w 3024"/>
              <a:gd name="T13" fmla="*/ 768 h 2832"/>
              <a:gd name="T14" fmla="*/ 2256 w 3024"/>
              <a:gd name="T15" fmla="*/ 720 h 2832"/>
              <a:gd name="T16" fmla="*/ 2640 w 3024"/>
              <a:gd name="T17" fmla="*/ 1056 h 2832"/>
              <a:gd name="T18" fmla="*/ 2688 w 3024"/>
              <a:gd name="T19" fmla="*/ 960 h 2832"/>
              <a:gd name="T20" fmla="*/ 3024 w 3024"/>
              <a:gd name="T21" fmla="*/ 2832 h 2832"/>
              <a:gd name="T22" fmla="*/ 0 w 3024"/>
              <a:gd name="T23" fmla="*/ 2832 h 2832"/>
              <a:gd name="T24" fmla="*/ 96 w 3024"/>
              <a:gd name="T25" fmla="*/ 2544 h 28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24"/>
              <a:gd name="T40" fmla="*/ 0 h 2832"/>
              <a:gd name="T41" fmla="*/ 3024 w 3024"/>
              <a:gd name="T42" fmla="*/ 2832 h 28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24" h="2832">
                <a:moveTo>
                  <a:pt x="96" y="2544"/>
                </a:moveTo>
                <a:lnTo>
                  <a:pt x="480" y="864"/>
                </a:lnTo>
                <a:lnTo>
                  <a:pt x="576" y="960"/>
                </a:lnTo>
                <a:lnTo>
                  <a:pt x="864" y="480"/>
                </a:lnTo>
                <a:lnTo>
                  <a:pt x="1008" y="576"/>
                </a:lnTo>
                <a:lnTo>
                  <a:pt x="1536" y="0"/>
                </a:lnTo>
                <a:lnTo>
                  <a:pt x="2208" y="768"/>
                </a:lnTo>
                <a:lnTo>
                  <a:pt x="2256" y="720"/>
                </a:lnTo>
                <a:lnTo>
                  <a:pt x="2640" y="1056"/>
                </a:lnTo>
                <a:lnTo>
                  <a:pt x="2688" y="960"/>
                </a:lnTo>
                <a:lnTo>
                  <a:pt x="3024" y="2832"/>
                </a:lnTo>
                <a:lnTo>
                  <a:pt x="0" y="2832"/>
                </a:lnTo>
                <a:lnTo>
                  <a:pt x="96" y="2544"/>
                </a:lnTo>
                <a:close/>
              </a:path>
            </a:pathLst>
          </a:custGeom>
          <a:noFill/>
          <a:ln w="3175">
            <a:solidFill>
              <a:schemeClr val="tx1"/>
            </a:solidFill>
            <a:round/>
            <a:headEnd/>
            <a:tailEnd/>
          </a:ln>
        </p:spPr>
        <p:txBody>
          <a:bodyPr wrap="none" anchor="ctr">
            <a:prstTxWarp prst="textNoShape">
              <a:avLst/>
            </a:prstTxWarp>
          </a:bodyPr>
          <a:lstStyle/>
          <a:p>
            <a:endParaRPr lang="en-US"/>
          </a:p>
        </p:txBody>
      </p:sp>
      <p:sp>
        <p:nvSpPr>
          <p:cNvPr id="61449" name="Rectangle 24"/>
          <p:cNvSpPr>
            <a:spLocks noChangeArrowheads="1"/>
          </p:cNvSpPr>
          <p:nvPr/>
        </p:nvSpPr>
        <p:spPr bwMode="auto">
          <a:xfrm>
            <a:off x="3657600" y="3657600"/>
            <a:ext cx="1676400" cy="21336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1"/>
          </p:nvPr>
        </p:nvSpPr>
        <p:spPr/>
        <p:txBody>
          <a:bodyPr/>
          <a:lstStyle/>
          <a:p>
            <a:pPr>
              <a:defRPr/>
            </a:pPr>
            <a:fld id="{46AAD957-18AD-9443-8634-794048F66119}" type="slidenum">
              <a:rPr lang="en-US" smtClean="0"/>
              <a:pPr>
                <a:defRPr/>
              </a:pPr>
              <a:t>34</a:t>
            </a:fld>
            <a:endParaRPr lang="en-US"/>
          </a:p>
        </p:txBody>
      </p:sp>
      <p:sp>
        <p:nvSpPr>
          <p:cNvPr id="63491" name="Rectangle 40"/>
          <p:cNvSpPr>
            <a:spLocks noChangeArrowheads="1"/>
          </p:cNvSpPr>
          <p:nvPr/>
        </p:nvSpPr>
        <p:spPr bwMode="auto">
          <a:xfrm>
            <a:off x="1066800" y="1371600"/>
            <a:ext cx="6858000" cy="4800600"/>
          </a:xfrm>
          <a:prstGeom prst="rect">
            <a:avLst/>
          </a:prstGeom>
          <a:solidFill>
            <a:srgbClr val="808080"/>
          </a:solidFill>
          <a:ln w="3175">
            <a:noFill/>
            <a:miter lim="800000"/>
            <a:headEnd/>
            <a:tailEnd/>
          </a:ln>
        </p:spPr>
        <p:txBody>
          <a:bodyPr wrap="none" anchor="ctr">
            <a:prstTxWarp prst="textNoShape">
              <a:avLst/>
            </a:prstTxWarp>
          </a:bodyPr>
          <a:lstStyle/>
          <a:p>
            <a:endParaRPr lang="en-US"/>
          </a:p>
        </p:txBody>
      </p:sp>
      <p:sp>
        <p:nvSpPr>
          <p:cNvPr id="63492" name="Rectangle 2"/>
          <p:cNvSpPr>
            <a:spLocks noGrp="1" noChangeArrowheads="1"/>
          </p:cNvSpPr>
          <p:nvPr>
            <p:ph type="title"/>
          </p:nvPr>
        </p:nvSpPr>
        <p:spPr/>
        <p:txBody>
          <a:bodyPr/>
          <a:lstStyle/>
          <a:p>
            <a:pPr eaLnBrk="1" hangingPunct="1"/>
            <a:r>
              <a:rPr lang="en-US"/>
              <a:t>{Maze-Confusion}</a:t>
            </a:r>
          </a:p>
        </p:txBody>
      </p:sp>
      <p:sp>
        <p:nvSpPr>
          <p:cNvPr id="63493"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{Move the white boxes around, or copy and paste new ones, to change the layout of the maze}</a:t>
            </a:r>
          </a:p>
        </p:txBody>
      </p:sp>
      <p:sp>
        <p:nvSpPr>
          <p:cNvPr id="63494"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63495" name="Rectangle 8"/>
          <p:cNvSpPr>
            <a:spLocks noChangeArrowheads="1"/>
          </p:cNvSpPr>
          <p:nvPr/>
        </p:nvSpPr>
        <p:spPr bwMode="auto">
          <a:xfrm>
            <a:off x="38100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496" name="Rectangle 25"/>
          <p:cNvSpPr>
            <a:spLocks noChangeArrowheads="1"/>
          </p:cNvSpPr>
          <p:nvPr/>
        </p:nvSpPr>
        <p:spPr bwMode="auto">
          <a:xfrm>
            <a:off x="2438400" y="27432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497" name="Rectangle 26"/>
          <p:cNvSpPr>
            <a:spLocks noChangeArrowheads="1"/>
          </p:cNvSpPr>
          <p:nvPr/>
        </p:nvSpPr>
        <p:spPr bwMode="auto">
          <a:xfrm>
            <a:off x="31242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498" name="Rectangle 28"/>
          <p:cNvSpPr>
            <a:spLocks noChangeArrowheads="1"/>
          </p:cNvSpPr>
          <p:nvPr/>
        </p:nvSpPr>
        <p:spPr bwMode="auto">
          <a:xfrm>
            <a:off x="17526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499" name="Rectangle 29"/>
          <p:cNvSpPr>
            <a:spLocks noChangeArrowheads="1"/>
          </p:cNvSpPr>
          <p:nvPr/>
        </p:nvSpPr>
        <p:spPr bwMode="auto">
          <a:xfrm>
            <a:off x="1752600" y="48006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0" name="Rectangle 30"/>
          <p:cNvSpPr>
            <a:spLocks noChangeArrowheads="1"/>
          </p:cNvSpPr>
          <p:nvPr/>
        </p:nvSpPr>
        <p:spPr bwMode="auto">
          <a:xfrm>
            <a:off x="1752600" y="5486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1" name="Rectangle 31"/>
          <p:cNvSpPr>
            <a:spLocks noChangeArrowheads="1"/>
          </p:cNvSpPr>
          <p:nvPr/>
        </p:nvSpPr>
        <p:spPr bwMode="auto">
          <a:xfrm>
            <a:off x="2438400" y="34290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2" name="Rectangle 32"/>
          <p:cNvSpPr>
            <a:spLocks noChangeArrowheads="1"/>
          </p:cNvSpPr>
          <p:nvPr/>
        </p:nvSpPr>
        <p:spPr bwMode="auto">
          <a:xfrm>
            <a:off x="24384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3" name="Rectangle 33"/>
          <p:cNvSpPr>
            <a:spLocks noChangeArrowheads="1"/>
          </p:cNvSpPr>
          <p:nvPr/>
        </p:nvSpPr>
        <p:spPr bwMode="auto">
          <a:xfrm>
            <a:off x="31242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4" name="Rectangle 34"/>
          <p:cNvSpPr>
            <a:spLocks noChangeArrowheads="1"/>
          </p:cNvSpPr>
          <p:nvPr/>
        </p:nvSpPr>
        <p:spPr bwMode="auto">
          <a:xfrm>
            <a:off x="38100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5" name="Rectangle 35"/>
          <p:cNvSpPr>
            <a:spLocks noChangeArrowheads="1"/>
          </p:cNvSpPr>
          <p:nvPr/>
        </p:nvSpPr>
        <p:spPr bwMode="auto">
          <a:xfrm>
            <a:off x="44958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6" name="Rectangle 36"/>
          <p:cNvSpPr>
            <a:spLocks noChangeArrowheads="1"/>
          </p:cNvSpPr>
          <p:nvPr/>
        </p:nvSpPr>
        <p:spPr bwMode="auto">
          <a:xfrm>
            <a:off x="51816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7" name="Rectangle 37"/>
          <p:cNvSpPr>
            <a:spLocks noChangeArrowheads="1"/>
          </p:cNvSpPr>
          <p:nvPr/>
        </p:nvSpPr>
        <p:spPr bwMode="auto">
          <a:xfrm>
            <a:off x="5181600" y="27432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8" name="Rectangle 38"/>
          <p:cNvSpPr>
            <a:spLocks noChangeArrowheads="1"/>
          </p:cNvSpPr>
          <p:nvPr/>
        </p:nvSpPr>
        <p:spPr bwMode="auto">
          <a:xfrm>
            <a:off x="5181600" y="34290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09" name="Rectangle 39"/>
          <p:cNvSpPr>
            <a:spLocks noChangeArrowheads="1"/>
          </p:cNvSpPr>
          <p:nvPr/>
        </p:nvSpPr>
        <p:spPr bwMode="auto">
          <a:xfrm>
            <a:off x="51816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0" name="Rectangle 43"/>
          <p:cNvSpPr>
            <a:spLocks noChangeArrowheads="1"/>
          </p:cNvSpPr>
          <p:nvPr/>
        </p:nvSpPr>
        <p:spPr bwMode="auto">
          <a:xfrm>
            <a:off x="24384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1" name="Rectangle 44"/>
          <p:cNvSpPr>
            <a:spLocks noChangeArrowheads="1"/>
          </p:cNvSpPr>
          <p:nvPr/>
        </p:nvSpPr>
        <p:spPr bwMode="auto">
          <a:xfrm>
            <a:off x="3810000" y="48006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2" name="Rectangle 45"/>
          <p:cNvSpPr>
            <a:spLocks noChangeArrowheads="1"/>
          </p:cNvSpPr>
          <p:nvPr/>
        </p:nvSpPr>
        <p:spPr bwMode="auto">
          <a:xfrm>
            <a:off x="5867400" y="27432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3" name="Rectangle 46"/>
          <p:cNvSpPr>
            <a:spLocks noChangeArrowheads="1"/>
          </p:cNvSpPr>
          <p:nvPr/>
        </p:nvSpPr>
        <p:spPr bwMode="auto">
          <a:xfrm>
            <a:off x="6553200" y="27432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4" name="Rectangle 47"/>
          <p:cNvSpPr>
            <a:spLocks noChangeArrowheads="1"/>
          </p:cNvSpPr>
          <p:nvPr/>
        </p:nvSpPr>
        <p:spPr bwMode="auto">
          <a:xfrm>
            <a:off x="65532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5" name="Rectangle 48"/>
          <p:cNvSpPr>
            <a:spLocks noChangeArrowheads="1"/>
          </p:cNvSpPr>
          <p:nvPr/>
        </p:nvSpPr>
        <p:spPr bwMode="auto">
          <a:xfrm>
            <a:off x="5181600" y="48006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6" name="Rectangle 49"/>
          <p:cNvSpPr>
            <a:spLocks noChangeArrowheads="1"/>
          </p:cNvSpPr>
          <p:nvPr/>
        </p:nvSpPr>
        <p:spPr bwMode="auto">
          <a:xfrm>
            <a:off x="58674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7" name="Rectangle 50"/>
          <p:cNvSpPr>
            <a:spLocks noChangeArrowheads="1"/>
          </p:cNvSpPr>
          <p:nvPr/>
        </p:nvSpPr>
        <p:spPr bwMode="auto">
          <a:xfrm>
            <a:off x="6553200" y="41148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8" name="Rectangle 51"/>
          <p:cNvSpPr>
            <a:spLocks noChangeArrowheads="1"/>
          </p:cNvSpPr>
          <p:nvPr/>
        </p:nvSpPr>
        <p:spPr bwMode="auto">
          <a:xfrm>
            <a:off x="6553200" y="48006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19" name="Rectangle 52"/>
          <p:cNvSpPr>
            <a:spLocks noChangeArrowheads="1"/>
          </p:cNvSpPr>
          <p:nvPr/>
        </p:nvSpPr>
        <p:spPr bwMode="auto">
          <a:xfrm>
            <a:off x="6553200" y="5486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20" name="Rectangle 3"/>
          <p:cNvSpPr>
            <a:spLocks noGrp="1" noChangeArrowheads="1"/>
          </p:cNvSpPr>
          <p:nvPr>
            <p:ph type="body" idx="1"/>
          </p:nvPr>
        </p:nvSpPr>
        <p:spPr>
          <a:xfrm>
            <a:off x="6553200" y="2057400"/>
            <a:ext cx="838200" cy="685800"/>
          </a:xfrm>
        </p:spPr>
        <p:txBody>
          <a:bodyPr/>
          <a:lstStyle/>
          <a:p>
            <a:pPr marL="0" indent="0" eaLnBrk="1" hangingPunct="1">
              <a:buFontTx/>
              <a:buNone/>
            </a:pPr>
            <a:r>
              <a:rPr lang="en-US" sz="1000"/>
              <a:t>{text or graphics}</a:t>
            </a:r>
          </a:p>
        </p:txBody>
      </p:sp>
      <p:sp>
        <p:nvSpPr>
          <p:cNvPr id="63521" name="Rectangle 53"/>
          <p:cNvSpPr>
            <a:spLocks noChangeArrowheads="1"/>
          </p:cNvSpPr>
          <p:nvPr/>
        </p:nvSpPr>
        <p:spPr bwMode="auto">
          <a:xfrm>
            <a:off x="5181600" y="4800600"/>
            <a:ext cx="838200" cy="6858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000">
                <a:latin typeface="Garamond" pitchFamily="-112" charset="0"/>
              </a:rPr>
              <a:t>{text or graphics}</a:t>
            </a:r>
          </a:p>
        </p:txBody>
      </p:sp>
      <p:sp>
        <p:nvSpPr>
          <p:cNvPr id="63522" name="Rectangle 54"/>
          <p:cNvSpPr>
            <a:spLocks noChangeArrowheads="1"/>
          </p:cNvSpPr>
          <p:nvPr/>
        </p:nvSpPr>
        <p:spPr bwMode="auto">
          <a:xfrm>
            <a:off x="3810000" y="4876800"/>
            <a:ext cx="838200" cy="6858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000">
                <a:latin typeface="Garamond" pitchFamily="-112" charset="0"/>
              </a:rPr>
              <a:t>{text or graphics}</a:t>
            </a:r>
          </a:p>
        </p:txBody>
      </p:sp>
      <p:sp>
        <p:nvSpPr>
          <p:cNvPr id="63523" name="Rectangle 55"/>
          <p:cNvSpPr>
            <a:spLocks noChangeArrowheads="1"/>
          </p:cNvSpPr>
          <p:nvPr/>
        </p:nvSpPr>
        <p:spPr bwMode="auto">
          <a:xfrm>
            <a:off x="1752600" y="5486400"/>
            <a:ext cx="838200" cy="6858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000">
                <a:latin typeface="Garamond" pitchFamily="-112" charset="0"/>
              </a:rPr>
              <a:t>{text or graphics}</a:t>
            </a:r>
          </a:p>
        </p:txBody>
      </p:sp>
      <p:sp>
        <p:nvSpPr>
          <p:cNvPr id="63524" name="Rectangle 56"/>
          <p:cNvSpPr>
            <a:spLocks noChangeArrowheads="1"/>
          </p:cNvSpPr>
          <p:nvPr/>
        </p:nvSpPr>
        <p:spPr bwMode="auto">
          <a:xfrm>
            <a:off x="6477000" y="5486400"/>
            <a:ext cx="838200" cy="6858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000">
                <a:latin typeface="Garamond" pitchFamily="-112" charset="0"/>
              </a:rPr>
              <a:t>{text or graphics}</a:t>
            </a:r>
          </a:p>
        </p:txBody>
      </p:sp>
      <p:sp>
        <p:nvSpPr>
          <p:cNvPr id="63525" name="Rectangle 57"/>
          <p:cNvSpPr>
            <a:spLocks noChangeArrowheads="1"/>
          </p:cNvSpPr>
          <p:nvPr/>
        </p:nvSpPr>
        <p:spPr bwMode="auto">
          <a:xfrm>
            <a:off x="1752600" y="2057400"/>
            <a:ext cx="685800" cy="685800"/>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63526" name="Rectangle 58"/>
          <p:cNvSpPr>
            <a:spLocks noChangeArrowheads="1"/>
          </p:cNvSpPr>
          <p:nvPr/>
        </p:nvSpPr>
        <p:spPr bwMode="auto">
          <a:xfrm>
            <a:off x="1752600" y="2057400"/>
            <a:ext cx="838200" cy="685800"/>
          </a:xfrm>
          <a:prstGeom prst="rect">
            <a:avLst/>
          </a:prstGeom>
          <a:noFill/>
          <a:ln w="9525">
            <a:noFill/>
            <a:miter lim="800000"/>
            <a:headEnd/>
            <a:tailEnd/>
          </a:ln>
        </p:spPr>
        <p:txBody>
          <a:bodyPr>
            <a:prstTxWarp prst="textNoShape">
              <a:avLst/>
            </a:prstTxWarp>
          </a:bodyPr>
          <a:lstStyle/>
          <a:p>
            <a:pPr eaLnBrk="1" hangingPunct="1">
              <a:spcBef>
                <a:spcPct val="20000"/>
              </a:spcBef>
            </a:pPr>
            <a:r>
              <a:rPr lang="en-US" sz="1000">
                <a:latin typeface="Garamond" pitchFamily="-112" charset="0"/>
              </a:rPr>
              <a:t>{text or graphics}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pPr>
              <a:defRPr/>
            </a:pPr>
            <a:fld id="{B6414CF2-30C5-D848-BB7A-1AE74B7BABC4}" type="slidenum">
              <a:rPr lang="en-US" smtClean="0"/>
              <a:pPr>
                <a:defRPr/>
              </a:pPr>
              <a:t>35</a:t>
            </a:fld>
            <a:endParaRPr lang="en-US"/>
          </a:p>
        </p:txBody>
      </p:sp>
      <p:sp>
        <p:nvSpPr>
          <p:cNvPr id="65539" name="Rectangle 6"/>
          <p:cNvSpPr>
            <a:spLocks noChangeArrowheads="1"/>
          </p:cNvSpPr>
          <p:nvPr/>
        </p:nvSpPr>
        <p:spPr bwMode="auto">
          <a:xfrm>
            <a:off x="0" y="3352800"/>
            <a:ext cx="5181600" cy="3505200"/>
          </a:xfrm>
          <a:prstGeom prst="rect">
            <a:avLst/>
          </a:prstGeom>
          <a:solidFill>
            <a:schemeClr val="bg2"/>
          </a:solidFill>
          <a:ln w="3175">
            <a:noFill/>
            <a:miter lim="800000"/>
            <a:headEnd/>
            <a:tailEnd/>
          </a:ln>
        </p:spPr>
        <p:txBody>
          <a:bodyPr wrap="none" anchor="ctr">
            <a:prstTxWarp prst="textNoShape">
              <a:avLst/>
            </a:prstTxWarp>
          </a:bodyPr>
          <a:lstStyle/>
          <a:p>
            <a:endParaRPr lang="en-US"/>
          </a:p>
        </p:txBody>
      </p:sp>
      <p:sp>
        <p:nvSpPr>
          <p:cNvPr id="65540" name="Rectangle 2"/>
          <p:cNvSpPr>
            <a:spLocks noGrp="1" noChangeArrowheads="1"/>
          </p:cNvSpPr>
          <p:nvPr>
            <p:ph type="title"/>
          </p:nvPr>
        </p:nvSpPr>
        <p:spPr/>
        <p:txBody>
          <a:bodyPr/>
          <a:lstStyle/>
          <a:p>
            <a:pPr eaLnBrk="1" hangingPunct="1"/>
            <a:r>
              <a:rPr lang="en-US"/>
              <a:t>{On the Edge}</a:t>
            </a:r>
          </a:p>
        </p:txBody>
      </p:sp>
      <p:sp>
        <p:nvSpPr>
          <p:cNvPr id="65541" name="Rectangle 3"/>
          <p:cNvSpPr>
            <a:spLocks noGrp="1" noChangeArrowheads="1"/>
          </p:cNvSpPr>
          <p:nvPr>
            <p:ph type="body" idx="1"/>
          </p:nvPr>
        </p:nvSpPr>
        <p:spPr>
          <a:xfrm>
            <a:off x="6019800" y="1981200"/>
            <a:ext cx="1676400" cy="1295400"/>
          </a:xfrm>
        </p:spPr>
        <p:txBody>
          <a:bodyPr/>
          <a:lstStyle/>
          <a:p>
            <a:pPr marL="230188" indent="-230188" eaLnBrk="1" hangingPunct="1"/>
            <a:r>
              <a:rPr lang="en-US"/>
              <a:t>{text or graphics}</a:t>
            </a:r>
          </a:p>
        </p:txBody>
      </p:sp>
      <p:sp>
        <p:nvSpPr>
          <p:cNvPr id="65542"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65543"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65544" name="Rectangle 7"/>
          <p:cNvSpPr>
            <a:spLocks noChangeArrowheads="1"/>
          </p:cNvSpPr>
          <p:nvPr/>
        </p:nvSpPr>
        <p:spPr bwMode="auto">
          <a:xfrm>
            <a:off x="2895600" y="2971800"/>
            <a:ext cx="4876800" cy="381000"/>
          </a:xfrm>
          <a:prstGeom prst="rect">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65545" name="Rectangle 8"/>
          <p:cNvSpPr>
            <a:spLocks noChangeArrowheads="1"/>
          </p:cNvSpPr>
          <p:nvPr/>
        </p:nvSpPr>
        <p:spPr bwMode="auto">
          <a:xfrm>
            <a:off x="3352800" y="2590800"/>
            <a:ext cx="533400" cy="381000"/>
          </a:xfrm>
          <a:prstGeom prst="rect">
            <a:avLst/>
          </a:prstGeom>
          <a:solidFill>
            <a:srgbClr val="C0C0C0"/>
          </a:solidFill>
          <a:ln w="3175">
            <a:noFill/>
            <a:miter lim="800000"/>
            <a:headEnd/>
            <a:tailEnd/>
          </a:ln>
        </p:spPr>
        <p:txBody>
          <a:bodyPr wrap="none" anchor="ctr">
            <a:prstTxWarp prst="textNoShape">
              <a:avLst/>
            </a:prstTxWarp>
          </a:bodyPr>
          <a:lstStyle/>
          <a:p>
            <a:endParaRPr lang="en-US"/>
          </a:p>
        </p:txBody>
      </p:sp>
      <p:sp>
        <p:nvSpPr>
          <p:cNvPr id="65546" name="Rectangle 9"/>
          <p:cNvSpPr>
            <a:spLocks noChangeArrowheads="1"/>
          </p:cNvSpPr>
          <p:nvPr/>
        </p:nvSpPr>
        <p:spPr bwMode="auto">
          <a:xfrm>
            <a:off x="4038600" y="2590800"/>
            <a:ext cx="533400" cy="381000"/>
          </a:xfrm>
          <a:prstGeom prst="rect">
            <a:avLst/>
          </a:prstGeom>
          <a:solidFill>
            <a:srgbClr val="C0C0C0"/>
          </a:solidFill>
          <a:ln w="3175">
            <a:noFill/>
            <a:miter lim="800000"/>
            <a:headEnd/>
            <a:tailEnd/>
          </a:ln>
        </p:spPr>
        <p:txBody>
          <a:bodyPr wrap="none" anchor="ctr">
            <a:prstTxWarp prst="textNoShape">
              <a:avLst/>
            </a:prstTxWarp>
          </a:bodyPr>
          <a:lstStyle/>
          <a:p>
            <a:endParaRPr lang="en-US"/>
          </a:p>
        </p:txBody>
      </p:sp>
      <p:sp>
        <p:nvSpPr>
          <p:cNvPr id="65547" name="Rectangle 10"/>
          <p:cNvSpPr>
            <a:spLocks noChangeArrowheads="1"/>
          </p:cNvSpPr>
          <p:nvPr/>
        </p:nvSpPr>
        <p:spPr bwMode="auto">
          <a:xfrm>
            <a:off x="3657600" y="2209800"/>
            <a:ext cx="533400" cy="381000"/>
          </a:xfrm>
          <a:prstGeom prst="rect">
            <a:avLst/>
          </a:prstGeom>
          <a:solidFill>
            <a:srgbClr val="C0C0C0"/>
          </a:solidFill>
          <a:ln w="3175">
            <a:noFill/>
            <a:miter lim="800000"/>
            <a:headEnd/>
            <a:tailEnd/>
          </a:ln>
        </p:spPr>
        <p:txBody>
          <a:bodyPr wrap="none" anchor="ctr">
            <a:prstTxWarp prst="textNoShape">
              <a:avLst/>
            </a:prstTxWarp>
          </a:bodyPr>
          <a:lstStyle/>
          <a:p>
            <a:endParaRPr lang="en-US"/>
          </a:p>
        </p:txBody>
      </p:sp>
      <p:sp>
        <p:nvSpPr>
          <p:cNvPr id="65548" name="Rectangle 11"/>
          <p:cNvSpPr>
            <a:spLocks noChangeArrowheads="1"/>
          </p:cNvSpPr>
          <p:nvPr/>
        </p:nvSpPr>
        <p:spPr bwMode="auto">
          <a:xfrm>
            <a:off x="7086600" y="2590800"/>
            <a:ext cx="533400" cy="381000"/>
          </a:xfrm>
          <a:prstGeom prst="rect">
            <a:avLst/>
          </a:prstGeom>
          <a:solidFill>
            <a:srgbClr val="C0C0C0"/>
          </a:solidFill>
          <a:ln w="3175">
            <a:noFill/>
            <a:miter lim="800000"/>
            <a:headEnd/>
            <a:tailEnd/>
          </a:ln>
        </p:spPr>
        <p:txBody>
          <a:bodyPr wrap="none" anchor="ctr">
            <a:prstTxWarp prst="textNoShape">
              <a:avLst/>
            </a:prstTxWarp>
          </a:bodyPr>
          <a:lstStyle/>
          <a:p>
            <a:endParaRPr lang="en-US"/>
          </a:p>
        </p:txBody>
      </p:sp>
      <p:sp>
        <p:nvSpPr>
          <p:cNvPr id="65549" name="Rectangle 12"/>
          <p:cNvSpPr>
            <a:spLocks noChangeArrowheads="1"/>
          </p:cNvSpPr>
          <p:nvPr/>
        </p:nvSpPr>
        <p:spPr bwMode="auto">
          <a:xfrm>
            <a:off x="2362200" y="1600200"/>
            <a:ext cx="1676400" cy="1295400"/>
          </a:xfrm>
          <a:prstGeom prst="rect">
            <a:avLst/>
          </a:prstGeom>
          <a:noFill/>
          <a:ln w="9525">
            <a:noFill/>
            <a:miter lim="800000"/>
            <a:headEnd/>
            <a:tailEnd/>
          </a:ln>
        </p:spPr>
        <p:txBody>
          <a:bodyPr>
            <a:prstTxWarp prst="textNoShape">
              <a:avLst/>
            </a:prstTxWarp>
          </a:bodyPr>
          <a:lstStyle/>
          <a:p>
            <a:pPr marL="230188" indent="-230188" eaLnBrk="1" hangingPunct="1">
              <a:spcBef>
                <a:spcPct val="20000"/>
              </a:spcBef>
              <a:buFontTx/>
              <a:buChar char="•"/>
            </a:pPr>
            <a:r>
              <a:rPr lang="en-US" sz="1200">
                <a:latin typeface="Garamond" pitchFamily="-112" charset="0"/>
              </a:rPr>
              <a:t>{text or graphics}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a:defRPr/>
            </a:pPr>
            <a:fld id="{BAB4925E-B8BD-A841-AE7B-1650F37BE7B1}" type="slidenum">
              <a:rPr lang="en-US" smtClean="0"/>
              <a:pPr>
                <a:defRPr/>
              </a:pPr>
              <a:t>36</a:t>
            </a:fld>
            <a:endParaRPr lang="en-US"/>
          </a:p>
        </p:txBody>
      </p:sp>
      <p:sp>
        <p:nvSpPr>
          <p:cNvPr id="71683" name="Rectangle 2"/>
          <p:cNvSpPr>
            <a:spLocks noGrp="1" noChangeArrowheads="1"/>
          </p:cNvSpPr>
          <p:nvPr>
            <p:ph type="title"/>
          </p:nvPr>
        </p:nvSpPr>
        <p:spPr/>
        <p:txBody>
          <a:bodyPr/>
          <a:lstStyle/>
          <a:p>
            <a:pPr eaLnBrk="1" hangingPunct="1"/>
            <a:r>
              <a:rPr lang="en-US"/>
              <a:t>{Leverage}</a:t>
            </a:r>
          </a:p>
        </p:txBody>
      </p:sp>
      <p:sp>
        <p:nvSpPr>
          <p:cNvPr id="71684" name="Rectangle 3"/>
          <p:cNvSpPr>
            <a:spLocks noGrp="1" noChangeArrowheads="1"/>
          </p:cNvSpPr>
          <p:nvPr>
            <p:ph type="body" idx="1"/>
          </p:nvPr>
        </p:nvSpPr>
        <p:spPr>
          <a:xfrm>
            <a:off x="6096000" y="1905000"/>
            <a:ext cx="1676400" cy="1066800"/>
          </a:xfrm>
        </p:spPr>
        <p:txBody>
          <a:bodyPr/>
          <a:lstStyle/>
          <a:p>
            <a:pPr eaLnBrk="1" hangingPunct="1"/>
            <a:r>
              <a:rPr lang="en-US"/>
              <a:t>{text or graphics}</a:t>
            </a:r>
          </a:p>
        </p:txBody>
      </p:sp>
      <p:sp>
        <p:nvSpPr>
          <p:cNvPr id="71685"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71686"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71687" name="AutoShape 6"/>
          <p:cNvSpPr>
            <a:spLocks noChangeArrowheads="1"/>
          </p:cNvSpPr>
          <p:nvPr/>
        </p:nvSpPr>
        <p:spPr bwMode="auto">
          <a:xfrm>
            <a:off x="2895600" y="4883150"/>
            <a:ext cx="838200" cy="420688"/>
          </a:xfrm>
          <a:prstGeom prst="triangle">
            <a:avLst>
              <a:gd name="adj" fmla="val 50000"/>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71688" name="Line 7"/>
          <p:cNvSpPr>
            <a:spLocks noChangeShapeType="1"/>
          </p:cNvSpPr>
          <p:nvPr/>
        </p:nvSpPr>
        <p:spPr bwMode="auto">
          <a:xfrm flipH="1">
            <a:off x="1371600" y="4876800"/>
            <a:ext cx="6400800" cy="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71689" name="Rectangle 8"/>
          <p:cNvSpPr>
            <a:spLocks noChangeArrowheads="1"/>
          </p:cNvSpPr>
          <p:nvPr/>
        </p:nvSpPr>
        <p:spPr bwMode="auto">
          <a:xfrm>
            <a:off x="1371600" y="4724400"/>
            <a:ext cx="6400800" cy="152400"/>
          </a:xfrm>
          <a:prstGeom prst="rect">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71690" name="Line 9"/>
          <p:cNvSpPr>
            <a:spLocks noChangeShapeType="1"/>
          </p:cNvSpPr>
          <p:nvPr/>
        </p:nvSpPr>
        <p:spPr bwMode="auto">
          <a:xfrm>
            <a:off x="2057400" y="32766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1691" name="Line 13"/>
          <p:cNvSpPr>
            <a:spLocks noChangeShapeType="1"/>
          </p:cNvSpPr>
          <p:nvPr/>
        </p:nvSpPr>
        <p:spPr bwMode="auto">
          <a:xfrm>
            <a:off x="2438400" y="32766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1692" name="Line 14"/>
          <p:cNvSpPr>
            <a:spLocks noChangeShapeType="1"/>
          </p:cNvSpPr>
          <p:nvPr/>
        </p:nvSpPr>
        <p:spPr bwMode="auto">
          <a:xfrm>
            <a:off x="2819400" y="32766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1693" name="Line 15"/>
          <p:cNvSpPr>
            <a:spLocks noChangeShapeType="1"/>
          </p:cNvSpPr>
          <p:nvPr/>
        </p:nvSpPr>
        <p:spPr bwMode="auto">
          <a:xfrm>
            <a:off x="7086600" y="32766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1694" name="Rectangle 16"/>
          <p:cNvSpPr>
            <a:spLocks noChangeArrowheads="1"/>
          </p:cNvSpPr>
          <p:nvPr/>
        </p:nvSpPr>
        <p:spPr bwMode="auto">
          <a:xfrm>
            <a:off x="1600200" y="1905000"/>
            <a:ext cx="1676400" cy="10668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pPr>
              <a:defRPr/>
            </a:pPr>
            <a:fld id="{0D3DBB8B-6CBA-D441-B574-449AD34FDAD9}" type="slidenum">
              <a:rPr lang="en-US" smtClean="0"/>
              <a:pPr>
                <a:defRPr/>
              </a:pPr>
              <a:t>37</a:t>
            </a:fld>
            <a:endParaRPr lang="en-US"/>
          </a:p>
        </p:txBody>
      </p:sp>
      <p:sp>
        <p:nvSpPr>
          <p:cNvPr id="73731" name="Rectangle 2"/>
          <p:cNvSpPr>
            <a:spLocks noGrp="1" noChangeArrowheads="1"/>
          </p:cNvSpPr>
          <p:nvPr>
            <p:ph type="title"/>
          </p:nvPr>
        </p:nvSpPr>
        <p:spPr/>
        <p:txBody>
          <a:bodyPr/>
          <a:lstStyle/>
          <a:p>
            <a:pPr eaLnBrk="1" hangingPunct="1"/>
            <a:r>
              <a:rPr lang="en-US"/>
              <a:t>{Forcefield--Pros and Cons}</a:t>
            </a:r>
          </a:p>
        </p:txBody>
      </p:sp>
      <p:sp>
        <p:nvSpPr>
          <p:cNvPr id="73732" name="Rectangle 3"/>
          <p:cNvSpPr>
            <a:spLocks noGrp="1" noChangeArrowheads="1"/>
          </p:cNvSpPr>
          <p:nvPr>
            <p:ph type="body" idx="1"/>
          </p:nvPr>
        </p:nvSpPr>
        <p:spPr>
          <a:xfrm>
            <a:off x="6629400" y="2438400"/>
            <a:ext cx="1676400" cy="3200400"/>
          </a:xfrm>
        </p:spPr>
        <p:txBody>
          <a:bodyPr/>
          <a:lstStyle/>
          <a:p>
            <a:pPr eaLnBrk="1" hangingPunct="1"/>
            <a:r>
              <a:rPr lang="en-US"/>
              <a:t>{text or graphics}</a:t>
            </a:r>
          </a:p>
        </p:txBody>
      </p:sp>
      <p:sp>
        <p:nvSpPr>
          <p:cNvPr id="73733"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73734"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sp>
        <p:nvSpPr>
          <p:cNvPr id="73735" name="Rectangle 7"/>
          <p:cNvSpPr>
            <a:spLocks noChangeArrowheads="1"/>
          </p:cNvSpPr>
          <p:nvPr/>
        </p:nvSpPr>
        <p:spPr bwMode="auto">
          <a:xfrm>
            <a:off x="4495800" y="1447800"/>
            <a:ext cx="228600" cy="4267200"/>
          </a:xfrm>
          <a:prstGeom prst="rect">
            <a:avLst/>
          </a:prstGeom>
          <a:solidFill>
            <a:srgbClr val="808080"/>
          </a:solidFill>
          <a:ln w="3175">
            <a:noFill/>
            <a:miter lim="800000"/>
            <a:headEnd/>
            <a:tailEnd/>
          </a:ln>
        </p:spPr>
        <p:txBody>
          <a:bodyPr wrap="none" anchor="ctr">
            <a:prstTxWarp prst="textNoShape">
              <a:avLst/>
            </a:prstTxWarp>
          </a:bodyPr>
          <a:lstStyle/>
          <a:p>
            <a:endParaRPr lang="en-US"/>
          </a:p>
        </p:txBody>
      </p:sp>
      <p:sp>
        <p:nvSpPr>
          <p:cNvPr id="73736" name="Rectangle 8"/>
          <p:cNvSpPr>
            <a:spLocks noChangeArrowheads="1"/>
          </p:cNvSpPr>
          <p:nvPr/>
        </p:nvSpPr>
        <p:spPr bwMode="auto">
          <a:xfrm>
            <a:off x="990600" y="2438400"/>
            <a:ext cx="1676400" cy="3200400"/>
          </a:xfrm>
          <a:prstGeom prst="rect">
            <a:avLst/>
          </a:prstGeom>
          <a:noFill/>
          <a:ln w="9525">
            <a:noFill/>
            <a:miter lim="800000"/>
            <a:headEnd/>
            <a:tailEnd/>
          </a:ln>
        </p:spPr>
        <p:txBody>
          <a:bodyPr>
            <a:prstTxWarp prst="textNoShape">
              <a:avLst/>
            </a:prstTxWarp>
          </a:bodyPr>
          <a:lstStyle/>
          <a:p>
            <a:pPr marL="342900" indent="-342900" eaLnBrk="1" hangingPunct="1">
              <a:spcBef>
                <a:spcPct val="20000"/>
              </a:spcBef>
              <a:buFontTx/>
              <a:buChar char="•"/>
            </a:pPr>
            <a:r>
              <a:rPr lang="en-US" sz="1200">
                <a:latin typeface="Garamond" pitchFamily="-112" charset="0"/>
              </a:rPr>
              <a:t>{text or graphics}</a:t>
            </a:r>
          </a:p>
        </p:txBody>
      </p:sp>
      <p:sp>
        <p:nvSpPr>
          <p:cNvPr id="73737" name="Line 9"/>
          <p:cNvSpPr>
            <a:spLocks noChangeShapeType="1"/>
          </p:cNvSpPr>
          <p:nvPr/>
        </p:nvSpPr>
        <p:spPr bwMode="auto">
          <a:xfrm>
            <a:off x="2819400" y="2590800"/>
            <a:ext cx="1676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3738" name="Line 10"/>
          <p:cNvSpPr>
            <a:spLocks noChangeShapeType="1"/>
          </p:cNvSpPr>
          <p:nvPr/>
        </p:nvSpPr>
        <p:spPr bwMode="auto">
          <a:xfrm>
            <a:off x="2819400" y="3048000"/>
            <a:ext cx="1676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3739" name="Line 12"/>
          <p:cNvSpPr>
            <a:spLocks noChangeShapeType="1"/>
          </p:cNvSpPr>
          <p:nvPr/>
        </p:nvSpPr>
        <p:spPr bwMode="auto">
          <a:xfrm>
            <a:off x="2819400" y="3505200"/>
            <a:ext cx="1676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3740" name="Line 13"/>
          <p:cNvSpPr>
            <a:spLocks noChangeShapeType="1"/>
          </p:cNvSpPr>
          <p:nvPr/>
        </p:nvSpPr>
        <p:spPr bwMode="auto">
          <a:xfrm>
            <a:off x="2819400" y="3962400"/>
            <a:ext cx="1676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3741" name="Line 14"/>
          <p:cNvSpPr>
            <a:spLocks noChangeShapeType="1"/>
          </p:cNvSpPr>
          <p:nvPr/>
        </p:nvSpPr>
        <p:spPr bwMode="auto">
          <a:xfrm>
            <a:off x="2819400" y="4419600"/>
            <a:ext cx="1676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3742" name="Line 16"/>
          <p:cNvSpPr>
            <a:spLocks noChangeShapeType="1"/>
          </p:cNvSpPr>
          <p:nvPr/>
        </p:nvSpPr>
        <p:spPr bwMode="auto">
          <a:xfrm>
            <a:off x="4724400" y="2590800"/>
            <a:ext cx="1676400" cy="0"/>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73743" name="Line 18"/>
          <p:cNvSpPr>
            <a:spLocks noChangeShapeType="1"/>
          </p:cNvSpPr>
          <p:nvPr/>
        </p:nvSpPr>
        <p:spPr bwMode="auto">
          <a:xfrm>
            <a:off x="4724400" y="3505200"/>
            <a:ext cx="1676400" cy="0"/>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73744" name="Line 20"/>
          <p:cNvSpPr>
            <a:spLocks noChangeShapeType="1"/>
          </p:cNvSpPr>
          <p:nvPr/>
        </p:nvSpPr>
        <p:spPr bwMode="auto">
          <a:xfrm>
            <a:off x="4724400" y="4419600"/>
            <a:ext cx="1676400" cy="0"/>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1"/>
          </p:nvPr>
        </p:nvSpPr>
        <p:spPr/>
        <p:txBody>
          <a:bodyPr/>
          <a:lstStyle/>
          <a:p>
            <a:pPr>
              <a:defRPr/>
            </a:pPr>
            <a:fld id="{DF00E301-FB5C-B845-B4EF-3D0F3DF9DBC7}" type="slidenum">
              <a:rPr lang="en-US" smtClean="0"/>
              <a:pPr>
                <a:defRPr/>
              </a:pPr>
              <a:t>38</a:t>
            </a:fld>
            <a:endParaRPr lang="en-US"/>
          </a:p>
        </p:txBody>
      </p:sp>
      <p:sp>
        <p:nvSpPr>
          <p:cNvPr id="86019" name="Rectangle 2"/>
          <p:cNvSpPr>
            <a:spLocks noGrp="1" noChangeArrowheads="1"/>
          </p:cNvSpPr>
          <p:nvPr>
            <p:ph type="title"/>
          </p:nvPr>
        </p:nvSpPr>
        <p:spPr/>
        <p:txBody>
          <a:bodyPr/>
          <a:lstStyle/>
          <a:p>
            <a:pPr eaLnBrk="1" hangingPunct="1"/>
            <a:r>
              <a:rPr lang="en-US"/>
              <a:t>{Component - Puzzle}</a:t>
            </a:r>
          </a:p>
        </p:txBody>
      </p:sp>
      <p:sp>
        <p:nvSpPr>
          <p:cNvPr id="86020"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86021"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pSp>
        <p:nvGrpSpPr>
          <p:cNvPr id="86022" name="Group 38"/>
          <p:cNvGrpSpPr>
            <a:grpSpLocks/>
          </p:cNvGrpSpPr>
          <p:nvPr/>
        </p:nvGrpSpPr>
        <p:grpSpPr bwMode="auto">
          <a:xfrm>
            <a:off x="1905000" y="2133600"/>
            <a:ext cx="5029200" cy="3352800"/>
            <a:chOff x="1200" y="1344"/>
            <a:chExt cx="3168" cy="2112"/>
          </a:xfrm>
        </p:grpSpPr>
        <p:sp>
          <p:nvSpPr>
            <p:cNvPr id="86027" name="Rectangle 10"/>
            <p:cNvSpPr>
              <a:spLocks noChangeArrowheads="1"/>
            </p:cNvSpPr>
            <p:nvPr/>
          </p:nvSpPr>
          <p:spPr bwMode="auto">
            <a:xfrm>
              <a:off x="2784" y="2400"/>
              <a:ext cx="1584" cy="1056"/>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86028" name="Rectangle 8"/>
            <p:cNvSpPr>
              <a:spLocks noChangeArrowheads="1"/>
            </p:cNvSpPr>
            <p:nvPr/>
          </p:nvSpPr>
          <p:spPr bwMode="auto">
            <a:xfrm>
              <a:off x="1200" y="1344"/>
              <a:ext cx="1584" cy="1056"/>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86029" name="Oval 17"/>
            <p:cNvSpPr>
              <a:spLocks noChangeArrowheads="1"/>
            </p:cNvSpPr>
            <p:nvPr/>
          </p:nvSpPr>
          <p:spPr bwMode="auto">
            <a:xfrm>
              <a:off x="2592" y="1680"/>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0" name="Oval 24"/>
            <p:cNvSpPr>
              <a:spLocks noChangeArrowheads="1"/>
            </p:cNvSpPr>
            <p:nvPr/>
          </p:nvSpPr>
          <p:spPr bwMode="auto">
            <a:xfrm>
              <a:off x="3360" y="2208"/>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1" name="Oval 25"/>
            <p:cNvSpPr>
              <a:spLocks noChangeArrowheads="1"/>
            </p:cNvSpPr>
            <p:nvPr/>
          </p:nvSpPr>
          <p:spPr bwMode="auto">
            <a:xfrm>
              <a:off x="3360" y="2208"/>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2" name="Rectangle 9"/>
            <p:cNvSpPr>
              <a:spLocks noChangeArrowheads="1"/>
            </p:cNvSpPr>
            <p:nvPr/>
          </p:nvSpPr>
          <p:spPr bwMode="auto">
            <a:xfrm>
              <a:off x="2784" y="1344"/>
              <a:ext cx="1584" cy="1056"/>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86033" name="Oval 26"/>
            <p:cNvSpPr>
              <a:spLocks noChangeArrowheads="1"/>
            </p:cNvSpPr>
            <p:nvPr/>
          </p:nvSpPr>
          <p:spPr bwMode="auto">
            <a:xfrm>
              <a:off x="3360" y="2208"/>
              <a:ext cx="384" cy="384"/>
            </a:xfrm>
            <a:prstGeom prst="ellipse">
              <a:avLst/>
            </a:prstGeom>
            <a:solidFill>
              <a:schemeClr val="bg1"/>
            </a:solidFill>
            <a:ln w="19050">
              <a:noFill/>
              <a:round/>
              <a:headEnd/>
              <a:tailEnd/>
            </a:ln>
          </p:spPr>
          <p:txBody>
            <a:bodyPr wrap="none" anchor="ctr">
              <a:prstTxWarp prst="textNoShape">
                <a:avLst/>
              </a:prstTxWarp>
            </a:bodyPr>
            <a:lstStyle/>
            <a:p>
              <a:endParaRPr lang="en-US"/>
            </a:p>
          </p:txBody>
        </p:sp>
        <p:sp>
          <p:nvSpPr>
            <p:cNvPr id="86034" name="Oval 23"/>
            <p:cNvSpPr>
              <a:spLocks noChangeArrowheads="1"/>
            </p:cNvSpPr>
            <p:nvPr/>
          </p:nvSpPr>
          <p:spPr bwMode="auto">
            <a:xfrm>
              <a:off x="2592" y="1680"/>
              <a:ext cx="384" cy="384"/>
            </a:xfrm>
            <a:prstGeom prst="ellipse">
              <a:avLst/>
            </a:prstGeom>
            <a:solidFill>
              <a:schemeClr val="bg1"/>
            </a:solidFill>
            <a:ln w="19050">
              <a:noFill/>
              <a:round/>
              <a:headEnd/>
              <a:tailEnd/>
            </a:ln>
          </p:spPr>
          <p:txBody>
            <a:bodyPr wrap="none" anchor="ctr">
              <a:prstTxWarp prst="textNoShape">
                <a:avLst/>
              </a:prstTxWarp>
            </a:bodyPr>
            <a:lstStyle/>
            <a:p>
              <a:endParaRPr lang="en-US"/>
            </a:p>
          </p:txBody>
        </p:sp>
        <p:sp>
          <p:nvSpPr>
            <p:cNvPr id="86035" name="Oval 27"/>
            <p:cNvSpPr>
              <a:spLocks noChangeArrowheads="1"/>
            </p:cNvSpPr>
            <p:nvPr/>
          </p:nvSpPr>
          <p:spPr bwMode="auto">
            <a:xfrm>
              <a:off x="2592" y="2736"/>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6" name="Oval 28"/>
            <p:cNvSpPr>
              <a:spLocks noChangeArrowheads="1"/>
            </p:cNvSpPr>
            <p:nvPr/>
          </p:nvSpPr>
          <p:spPr bwMode="auto">
            <a:xfrm>
              <a:off x="2592" y="2736"/>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7" name="Oval 32"/>
            <p:cNvSpPr>
              <a:spLocks noChangeArrowheads="1"/>
            </p:cNvSpPr>
            <p:nvPr/>
          </p:nvSpPr>
          <p:spPr bwMode="auto">
            <a:xfrm>
              <a:off x="1824" y="2208"/>
              <a:ext cx="384" cy="384"/>
            </a:xfrm>
            <a:prstGeom prst="ellipse">
              <a:avLst/>
            </a:prstGeom>
            <a:solidFill>
              <a:schemeClr val="bg1"/>
            </a:solidFill>
            <a:ln w="19050">
              <a:noFill/>
              <a:round/>
              <a:headEnd/>
              <a:tailEnd/>
            </a:ln>
          </p:spPr>
          <p:txBody>
            <a:bodyPr wrap="none" anchor="ctr">
              <a:prstTxWarp prst="textNoShape">
                <a:avLst/>
              </a:prstTxWarp>
            </a:bodyPr>
            <a:lstStyle/>
            <a:p>
              <a:endParaRPr lang="en-US"/>
            </a:p>
          </p:txBody>
        </p:sp>
        <p:sp>
          <p:nvSpPr>
            <p:cNvPr id="86038" name="Oval 30"/>
            <p:cNvSpPr>
              <a:spLocks noChangeArrowheads="1"/>
            </p:cNvSpPr>
            <p:nvPr/>
          </p:nvSpPr>
          <p:spPr bwMode="auto">
            <a:xfrm>
              <a:off x="1824" y="2208"/>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39" name="Oval 31"/>
            <p:cNvSpPr>
              <a:spLocks noChangeArrowheads="1"/>
            </p:cNvSpPr>
            <p:nvPr/>
          </p:nvSpPr>
          <p:spPr bwMode="auto">
            <a:xfrm>
              <a:off x="1824" y="2208"/>
              <a:ext cx="384" cy="384"/>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86040" name="Rectangle 7"/>
            <p:cNvSpPr>
              <a:spLocks noChangeArrowheads="1"/>
            </p:cNvSpPr>
            <p:nvPr/>
          </p:nvSpPr>
          <p:spPr bwMode="auto">
            <a:xfrm>
              <a:off x="1200" y="2400"/>
              <a:ext cx="1584" cy="1056"/>
            </a:xfrm>
            <a:prstGeom prst="rect">
              <a:avLst/>
            </a:prstGeom>
            <a:solidFill>
              <a:schemeClr val="bg1"/>
            </a:solidFill>
            <a:ln w="3175">
              <a:solidFill>
                <a:schemeClr val="tx1"/>
              </a:solidFill>
              <a:miter lim="800000"/>
              <a:headEnd/>
              <a:tailEnd/>
            </a:ln>
          </p:spPr>
          <p:txBody>
            <a:bodyPr wrap="none" anchor="ctr">
              <a:prstTxWarp prst="textNoShape">
                <a:avLst/>
              </a:prstTxWarp>
            </a:bodyPr>
            <a:lstStyle/>
            <a:p>
              <a:endParaRPr lang="en-US"/>
            </a:p>
          </p:txBody>
        </p:sp>
        <p:sp>
          <p:nvSpPr>
            <p:cNvPr id="86041" name="Oval 36"/>
            <p:cNvSpPr>
              <a:spLocks noChangeArrowheads="1"/>
            </p:cNvSpPr>
            <p:nvPr/>
          </p:nvSpPr>
          <p:spPr bwMode="auto">
            <a:xfrm>
              <a:off x="1824" y="2208"/>
              <a:ext cx="384" cy="384"/>
            </a:xfrm>
            <a:prstGeom prst="ellipse">
              <a:avLst/>
            </a:prstGeom>
            <a:solidFill>
              <a:schemeClr val="bg1"/>
            </a:solidFill>
            <a:ln w="19050">
              <a:noFill/>
              <a:round/>
              <a:headEnd/>
              <a:tailEnd/>
            </a:ln>
          </p:spPr>
          <p:txBody>
            <a:bodyPr wrap="none" anchor="ctr">
              <a:prstTxWarp prst="textNoShape">
                <a:avLst/>
              </a:prstTxWarp>
            </a:bodyPr>
            <a:lstStyle/>
            <a:p>
              <a:endParaRPr lang="en-US"/>
            </a:p>
          </p:txBody>
        </p:sp>
        <p:sp>
          <p:nvSpPr>
            <p:cNvPr id="86042" name="Oval 37"/>
            <p:cNvSpPr>
              <a:spLocks noChangeArrowheads="1"/>
            </p:cNvSpPr>
            <p:nvPr/>
          </p:nvSpPr>
          <p:spPr bwMode="auto">
            <a:xfrm>
              <a:off x="2592" y="2736"/>
              <a:ext cx="384" cy="384"/>
            </a:xfrm>
            <a:prstGeom prst="ellipse">
              <a:avLst/>
            </a:prstGeom>
            <a:solidFill>
              <a:schemeClr val="bg1"/>
            </a:solidFill>
            <a:ln w="19050">
              <a:noFill/>
              <a:round/>
              <a:headEnd/>
              <a:tailEnd/>
            </a:ln>
          </p:spPr>
          <p:txBody>
            <a:bodyPr wrap="none" anchor="ctr">
              <a:prstTxWarp prst="textNoShape">
                <a:avLst/>
              </a:prstTxWarp>
            </a:bodyPr>
            <a:lstStyle/>
            <a:p>
              <a:endParaRPr lang="en-US"/>
            </a:p>
          </p:txBody>
        </p:sp>
      </p:grpSp>
      <p:sp>
        <p:nvSpPr>
          <p:cNvPr id="86023" name="Rectangle 3"/>
          <p:cNvSpPr>
            <a:spLocks noGrp="1" noChangeArrowheads="1"/>
          </p:cNvSpPr>
          <p:nvPr>
            <p:ph type="body" idx="1"/>
          </p:nvPr>
        </p:nvSpPr>
        <p:spPr>
          <a:xfrm>
            <a:off x="1981200" y="2209800"/>
            <a:ext cx="2286000" cy="1524000"/>
          </a:xfrm>
        </p:spPr>
        <p:txBody>
          <a:bodyPr/>
          <a:lstStyle/>
          <a:p>
            <a:pPr marL="169863" indent="-169863" eaLnBrk="1" hangingPunct="1"/>
            <a:r>
              <a:rPr lang="en-US"/>
              <a:t>{text or graphics}</a:t>
            </a:r>
          </a:p>
        </p:txBody>
      </p:sp>
      <p:sp>
        <p:nvSpPr>
          <p:cNvPr id="86024" name="Rectangle 39"/>
          <p:cNvSpPr>
            <a:spLocks noChangeArrowheads="1"/>
          </p:cNvSpPr>
          <p:nvPr/>
        </p:nvSpPr>
        <p:spPr bwMode="auto">
          <a:xfrm>
            <a:off x="1981200" y="4191000"/>
            <a:ext cx="2286000" cy="12192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86025" name="Rectangle 40"/>
          <p:cNvSpPr>
            <a:spLocks noChangeArrowheads="1"/>
          </p:cNvSpPr>
          <p:nvPr/>
        </p:nvSpPr>
        <p:spPr bwMode="auto">
          <a:xfrm>
            <a:off x="4495800" y="2209800"/>
            <a:ext cx="2286000" cy="1524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86026" name="Rectangle 41"/>
          <p:cNvSpPr>
            <a:spLocks noChangeArrowheads="1"/>
          </p:cNvSpPr>
          <p:nvPr/>
        </p:nvSpPr>
        <p:spPr bwMode="auto">
          <a:xfrm>
            <a:off x="4495800" y="4191000"/>
            <a:ext cx="2286000" cy="12192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3048000"/>
            <a:ext cx="7772400" cy="457200"/>
          </a:xfrm>
        </p:spPr>
        <p:txBody>
          <a:bodyPr/>
          <a:lstStyle/>
          <a:p>
            <a:r>
              <a:rPr lang="en-US" dirty="0" err="1"/>
              <a:t>SmartArt</a:t>
            </a:r>
            <a:r>
              <a:rPr lang="en-US" dirty="0"/>
              <a:t> Enabled Layouts</a:t>
            </a:r>
          </a:p>
        </p:txBody>
      </p:sp>
      <p:sp>
        <p:nvSpPr>
          <p:cNvPr id="4" name="Slide Number Placeholder 3"/>
          <p:cNvSpPr>
            <a:spLocks noGrp="1"/>
          </p:cNvSpPr>
          <p:nvPr>
            <p:ph type="sldNum" sz="quarter" idx="11"/>
          </p:nvPr>
        </p:nvSpPr>
        <p:spPr/>
        <p:txBody>
          <a:bodyPr/>
          <a:lstStyle/>
          <a:p>
            <a:pPr>
              <a:defRPr/>
            </a:pPr>
            <a:fld id="{E971A5BC-2AB5-5F49-AD97-1FA9F2888DF7}" type="slidenum">
              <a:rPr lang="en-US" smtClean="0"/>
              <a:pPr>
                <a:defRPr/>
              </a:pPr>
              <a:t>3</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pPr>
              <a:defRPr/>
            </a:pPr>
            <a:fld id="{E602DFB9-7014-6847-851E-DC62EE1151DB}" type="slidenum">
              <a:rPr lang="en-US" smtClean="0"/>
              <a:pPr>
                <a:defRPr/>
              </a:pPr>
              <a:t>39</a:t>
            </a:fld>
            <a:endParaRPr lang="en-US"/>
          </a:p>
        </p:txBody>
      </p:sp>
      <p:sp>
        <p:nvSpPr>
          <p:cNvPr id="88067" name="Rectangle 2"/>
          <p:cNvSpPr>
            <a:spLocks noGrp="1" noChangeArrowheads="1"/>
          </p:cNvSpPr>
          <p:nvPr>
            <p:ph type="title"/>
          </p:nvPr>
        </p:nvSpPr>
        <p:spPr/>
        <p:txBody>
          <a:bodyPr/>
          <a:lstStyle/>
          <a:p>
            <a:pPr eaLnBrk="1" hangingPunct="1"/>
            <a:r>
              <a:rPr lang="en-US"/>
              <a:t>{Growth Opportunity (Two Dimensions)}</a:t>
            </a:r>
          </a:p>
        </p:txBody>
      </p:sp>
      <p:sp>
        <p:nvSpPr>
          <p:cNvPr id="88068" name="Rectangle 3"/>
          <p:cNvSpPr>
            <a:spLocks noGrp="1" noChangeArrowheads="1"/>
          </p:cNvSpPr>
          <p:nvPr>
            <p:ph type="body" idx="1"/>
          </p:nvPr>
        </p:nvSpPr>
        <p:spPr>
          <a:xfrm>
            <a:off x="6019800" y="2057400"/>
            <a:ext cx="1676400" cy="3200400"/>
          </a:xfrm>
        </p:spPr>
        <p:txBody>
          <a:bodyPr/>
          <a:lstStyle/>
          <a:p>
            <a:pPr eaLnBrk="1" hangingPunct="1"/>
            <a:r>
              <a:rPr lang="en-US"/>
              <a:t>{text or graphics}</a:t>
            </a:r>
          </a:p>
        </p:txBody>
      </p:sp>
      <p:sp>
        <p:nvSpPr>
          <p:cNvPr id="8806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88070" name="Text Box 5"/>
          <p:cNvSpPr txBox="1">
            <a:spLocks noChangeArrowheads="1"/>
          </p:cNvSpPr>
          <p:nvPr/>
        </p:nvSpPr>
        <p:spPr bwMode="auto">
          <a:xfrm>
            <a:off x="762000" y="18288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pSp>
        <p:nvGrpSpPr>
          <p:cNvPr id="88071" name="Group 13"/>
          <p:cNvGrpSpPr>
            <a:grpSpLocks/>
          </p:cNvGrpSpPr>
          <p:nvPr/>
        </p:nvGrpSpPr>
        <p:grpSpPr bwMode="auto">
          <a:xfrm>
            <a:off x="-990600" y="1752600"/>
            <a:ext cx="6858000" cy="7162800"/>
            <a:chOff x="-624" y="1104"/>
            <a:chExt cx="4320" cy="4512"/>
          </a:xfrm>
        </p:grpSpPr>
        <p:sp>
          <p:nvSpPr>
            <p:cNvPr id="88073" name="Line 6"/>
            <p:cNvSpPr>
              <a:spLocks noChangeShapeType="1"/>
            </p:cNvSpPr>
            <p:nvPr/>
          </p:nvSpPr>
          <p:spPr bwMode="auto">
            <a:xfrm>
              <a:off x="1296" y="1104"/>
              <a:ext cx="0" cy="2592"/>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88074" name="Oval 8"/>
            <p:cNvSpPr>
              <a:spLocks noChangeArrowheads="1"/>
            </p:cNvSpPr>
            <p:nvPr/>
          </p:nvSpPr>
          <p:spPr bwMode="auto">
            <a:xfrm>
              <a:off x="480" y="2928"/>
              <a:ext cx="1584" cy="1584"/>
            </a:xfrm>
            <a:prstGeom prst="ellipse">
              <a:avLst/>
            </a:prstGeom>
            <a:noFill/>
            <a:ln w="3175">
              <a:solidFill>
                <a:schemeClr val="tx1"/>
              </a:solidFill>
              <a:round/>
              <a:headEnd/>
              <a:tailEnd/>
            </a:ln>
          </p:spPr>
          <p:txBody>
            <a:bodyPr wrap="none" anchor="ctr">
              <a:prstTxWarp prst="textNoShape">
                <a:avLst/>
              </a:prstTxWarp>
            </a:bodyPr>
            <a:lstStyle/>
            <a:p>
              <a:endParaRPr lang="en-US"/>
            </a:p>
          </p:txBody>
        </p:sp>
        <p:sp>
          <p:nvSpPr>
            <p:cNvPr id="88075" name="Oval 9"/>
            <p:cNvSpPr>
              <a:spLocks noChangeArrowheads="1"/>
            </p:cNvSpPr>
            <p:nvPr/>
          </p:nvSpPr>
          <p:spPr bwMode="auto">
            <a:xfrm>
              <a:off x="-48" y="2352"/>
              <a:ext cx="2688" cy="2688"/>
            </a:xfrm>
            <a:prstGeom prst="ellipse">
              <a:avLst/>
            </a:prstGeom>
            <a:noFill/>
            <a:ln w="3175">
              <a:solidFill>
                <a:schemeClr val="tx1"/>
              </a:solidFill>
              <a:round/>
              <a:headEnd/>
              <a:tailEnd/>
            </a:ln>
          </p:spPr>
          <p:txBody>
            <a:bodyPr wrap="none" anchor="ctr">
              <a:prstTxWarp prst="textNoShape">
                <a:avLst/>
              </a:prstTxWarp>
            </a:bodyPr>
            <a:lstStyle/>
            <a:p>
              <a:endParaRPr lang="en-US"/>
            </a:p>
          </p:txBody>
        </p:sp>
        <p:sp>
          <p:nvSpPr>
            <p:cNvPr id="88076" name="Oval 10"/>
            <p:cNvSpPr>
              <a:spLocks noChangeArrowheads="1"/>
            </p:cNvSpPr>
            <p:nvPr/>
          </p:nvSpPr>
          <p:spPr bwMode="auto">
            <a:xfrm>
              <a:off x="-624" y="1776"/>
              <a:ext cx="3840" cy="3840"/>
            </a:xfrm>
            <a:prstGeom prst="ellipse">
              <a:avLst/>
            </a:prstGeom>
            <a:noFill/>
            <a:ln w="3175">
              <a:solidFill>
                <a:schemeClr val="tx1"/>
              </a:solidFill>
              <a:round/>
              <a:headEnd/>
              <a:tailEnd/>
            </a:ln>
          </p:spPr>
          <p:txBody>
            <a:bodyPr wrap="none" anchor="ctr">
              <a:prstTxWarp prst="textNoShape">
                <a:avLst/>
              </a:prstTxWarp>
            </a:bodyPr>
            <a:lstStyle/>
            <a:p>
              <a:endParaRPr lang="en-US"/>
            </a:p>
          </p:txBody>
        </p:sp>
        <p:sp>
          <p:nvSpPr>
            <p:cNvPr id="88077" name="Rectangle 11"/>
            <p:cNvSpPr>
              <a:spLocks noChangeArrowheads="1"/>
            </p:cNvSpPr>
            <p:nvPr/>
          </p:nvSpPr>
          <p:spPr bwMode="auto">
            <a:xfrm>
              <a:off x="0" y="1584"/>
              <a:ext cx="1296" cy="2736"/>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sp>
          <p:nvSpPr>
            <p:cNvPr id="88078" name="Rectangle 12"/>
            <p:cNvSpPr>
              <a:spLocks noChangeArrowheads="1"/>
            </p:cNvSpPr>
            <p:nvPr/>
          </p:nvSpPr>
          <p:spPr bwMode="auto">
            <a:xfrm>
              <a:off x="1152" y="3696"/>
              <a:ext cx="2544" cy="624"/>
            </a:xfrm>
            <a:prstGeom prst="rect">
              <a:avLst/>
            </a:prstGeom>
            <a:solidFill>
              <a:schemeClr val="bg1"/>
            </a:solidFill>
            <a:ln w="3175">
              <a:noFill/>
              <a:miter lim="800000"/>
              <a:headEnd/>
              <a:tailEnd/>
            </a:ln>
          </p:spPr>
          <p:txBody>
            <a:bodyPr wrap="none" anchor="ctr">
              <a:prstTxWarp prst="textNoShape">
                <a:avLst/>
              </a:prstTxWarp>
            </a:bodyPr>
            <a:lstStyle/>
            <a:p>
              <a:endParaRPr lang="en-US"/>
            </a:p>
          </p:txBody>
        </p:sp>
      </p:grpSp>
      <p:sp>
        <p:nvSpPr>
          <p:cNvPr id="88072" name="Line 7"/>
          <p:cNvSpPr>
            <a:spLocks noChangeShapeType="1"/>
          </p:cNvSpPr>
          <p:nvPr/>
        </p:nvSpPr>
        <p:spPr bwMode="auto">
          <a:xfrm>
            <a:off x="2057400" y="5867400"/>
            <a:ext cx="4191000" cy="0"/>
          </a:xfrm>
          <a:prstGeom prst="line">
            <a:avLst/>
          </a:prstGeom>
          <a:noFill/>
          <a:ln w="317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pPr>
              <a:defRPr/>
            </a:pPr>
            <a:fld id="{C70C6C0F-7FCC-6C46-AB9B-A23BB3582A1B}" type="slidenum">
              <a:rPr lang="en-US" smtClean="0"/>
              <a:pPr>
                <a:defRPr/>
              </a:pPr>
              <a:t>40</a:t>
            </a:fld>
            <a:endParaRPr lang="en-US"/>
          </a:p>
        </p:txBody>
      </p:sp>
      <p:sp>
        <p:nvSpPr>
          <p:cNvPr id="90115" name="Rectangle 2"/>
          <p:cNvSpPr>
            <a:spLocks noGrp="1" noChangeArrowheads="1"/>
          </p:cNvSpPr>
          <p:nvPr>
            <p:ph type="title"/>
          </p:nvPr>
        </p:nvSpPr>
        <p:spPr/>
        <p:txBody>
          <a:bodyPr/>
          <a:lstStyle/>
          <a:p>
            <a:pPr eaLnBrk="1" hangingPunct="1"/>
            <a:r>
              <a:rPr lang="en-US"/>
              <a:t>{Segmentation (Three Dimensions)}</a:t>
            </a:r>
          </a:p>
        </p:txBody>
      </p:sp>
      <p:sp>
        <p:nvSpPr>
          <p:cNvPr id="90116" name="Rectangle 3"/>
          <p:cNvSpPr>
            <a:spLocks noGrp="1" noChangeArrowheads="1"/>
          </p:cNvSpPr>
          <p:nvPr>
            <p:ph type="body" idx="1"/>
          </p:nvPr>
        </p:nvSpPr>
        <p:spPr>
          <a:xfrm>
            <a:off x="6858000" y="4038600"/>
            <a:ext cx="1752600" cy="762000"/>
          </a:xfrm>
        </p:spPr>
        <p:txBody>
          <a:bodyPr/>
          <a:lstStyle/>
          <a:p>
            <a:pPr marL="169863" indent="-169863" eaLnBrk="1" hangingPunct="1"/>
            <a:r>
              <a:rPr lang="en-US"/>
              <a:t>{text or graphics}</a:t>
            </a:r>
          </a:p>
        </p:txBody>
      </p:sp>
      <p:sp>
        <p:nvSpPr>
          <p:cNvPr id="9011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90118"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pSp>
        <p:nvGrpSpPr>
          <p:cNvPr id="90119" name="Group 25"/>
          <p:cNvGrpSpPr>
            <a:grpSpLocks/>
          </p:cNvGrpSpPr>
          <p:nvPr/>
        </p:nvGrpSpPr>
        <p:grpSpPr bwMode="auto">
          <a:xfrm>
            <a:off x="1295400" y="2438400"/>
            <a:ext cx="5486400" cy="3429000"/>
            <a:chOff x="912" y="1344"/>
            <a:chExt cx="3456" cy="2160"/>
          </a:xfrm>
        </p:grpSpPr>
        <p:sp>
          <p:nvSpPr>
            <p:cNvPr id="90125" name="Rectangle 11"/>
            <p:cNvSpPr>
              <a:spLocks noChangeArrowheads="1"/>
            </p:cNvSpPr>
            <p:nvPr/>
          </p:nvSpPr>
          <p:spPr bwMode="auto">
            <a:xfrm>
              <a:off x="1767" y="2273"/>
              <a:ext cx="2601" cy="1231"/>
            </a:xfrm>
            <a:prstGeom prst="rect">
              <a:avLst/>
            </a:prstGeom>
            <a:noFill/>
            <a:ln w="3175">
              <a:solidFill>
                <a:schemeClr val="tx1"/>
              </a:solidFill>
              <a:miter lim="800000"/>
              <a:headEnd/>
              <a:tailEnd/>
            </a:ln>
          </p:spPr>
          <p:txBody>
            <a:bodyPr wrap="none" anchor="ctr">
              <a:prstTxWarp prst="textNoShape">
                <a:avLst/>
              </a:prstTxWarp>
            </a:bodyPr>
            <a:lstStyle/>
            <a:p>
              <a:endParaRPr lang="en-US"/>
            </a:p>
          </p:txBody>
        </p:sp>
        <p:sp>
          <p:nvSpPr>
            <p:cNvPr id="90126" name="Line 12"/>
            <p:cNvSpPr>
              <a:spLocks noChangeShapeType="1"/>
            </p:cNvSpPr>
            <p:nvPr/>
          </p:nvSpPr>
          <p:spPr bwMode="auto">
            <a:xfrm>
              <a:off x="3047" y="2273"/>
              <a:ext cx="0" cy="1231"/>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27" name="Line 13"/>
            <p:cNvSpPr>
              <a:spLocks noChangeShapeType="1"/>
            </p:cNvSpPr>
            <p:nvPr/>
          </p:nvSpPr>
          <p:spPr bwMode="auto">
            <a:xfrm>
              <a:off x="1767" y="2889"/>
              <a:ext cx="2601" cy="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28" name="Line 14"/>
            <p:cNvSpPr>
              <a:spLocks noChangeShapeType="1"/>
            </p:cNvSpPr>
            <p:nvPr/>
          </p:nvSpPr>
          <p:spPr bwMode="auto">
            <a:xfrm flipH="1" flipV="1">
              <a:off x="3216" y="1344"/>
              <a:ext cx="1152" cy="929"/>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29" name="Line 15"/>
            <p:cNvSpPr>
              <a:spLocks noChangeShapeType="1"/>
            </p:cNvSpPr>
            <p:nvPr/>
          </p:nvSpPr>
          <p:spPr bwMode="auto">
            <a:xfrm flipH="1" flipV="1">
              <a:off x="2112" y="1344"/>
              <a:ext cx="924" cy="929"/>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0" name="Line 16"/>
            <p:cNvSpPr>
              <a:spLocks noChangeShapeType="1"/>
            </p:cNvSpPr>
            <p:nvPr/>
          </p:nvSpPr>
          <p:spPr bwMode="auto">
            <a:xfrm flipH="1" flipV="1">
              <a:off x="912" y="1344"/>
              <a:ext cx="855" cy="929"/>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1" name="Line 17"/>
            <p:cNvSpPr>
              <a:spLocks noChangeShapeType="1"/>
            </p:cNvSpPr>
            <p:nvPr/>
          </p:nvSpPr>
          <p:spPr bwMode="auto">
            <a:xfrm>
              <a:off x="912" y="1344"/>
              <a:ext cx="2304" cy="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2" name="Line 18"/>
            <p:cNvSpPr>
              <a:spLocks noChangeShapeType="1"/>
            </p:cNvSpPr>
            <p:nvPr/>
          </p:nvSpPr>
          <p:spPr bwMode="auto">
            <a:xfrm>
              <a:off x="1260" y="1727"/>
              <a:ext cx="2436" cy="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3" name="Line 20"/>
            <p:cNvSpPr>
              <a:spLocks noChangeShapeType="1"/>
            </p:cNvSpPr>
            <p:nvPr/>
          </p:nvSpPr>
          <p:spPr bwMode="auto">
            <a:xfrm>
              <a:off x="1260" y="1727"/>
              <a:ext cx="0" cy="1153"/>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4" name="Line 21"/>
            <p:cNvSpPr>
              <a:spLocks noChangeShapeType="1"/>
            </p:cNvSpPr>
            <p:nvPr/>
          </p:nvSpPr>
          <p:spPr bwMode="auto">
            <a:xfrm>
              <a:off x="912" y="1344"/>
              <a:ext cx="0" cy="1104"/>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5" name="Line 22"/>
            <p:cNvSpPr>
              <a:spLocks noChangeShapeType="1"/>
            </p:cNvSpPr>
            <p:nvPr/>
          </p:nvSpPr>
          <p:spPr bwMode="auto">
            <a:xfrm flipH="1" flipV="1">
              <a:off x="912" y="1872"/>
              <a:ext cx="855" cy="1017"/>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90136" name="Line 23"/>
            <p:cNvSpPr>
              <a:spLocks noChangeShapeType="1"/>
            </p:cNvSpPr>
            <p:nvPr/>
          </p:nvSpPr>
          <p:spPr bwMode="auto">
            <a:xfrm flipH="1" flipV="1">
              <a:off x="912" y="2448"/>
              <a:ext cx="855" cy="1056"/>
            </a:xfrm>
            <a:prstGeom prst="line">
              <a:avLst/>
            </a:prstGeom>
            <a:noFill/>
            <a:ln w="3175">
              <a:solidFill>
                <a:schemeClr val="tx1"/>
              </a:solidFill>
              <a:round/>
              <a:headEnd/>
              <a:tailEnd/>
            </a:ln>
          </p:spPr>
          <p:txBody>
            <a:bodyPr wrap="none" anchor="ctr">
              <a:prstTxWarp prst="textNoShape">
                <a:avLst/>
              </a:prstTxWarp>
            </a:bodyPr>
            <a:lstStyle/>
            <a:p>
              <a:endParaRPr lang="en-US"/>
            </a:p>
          </p:txBody>
        </p:sp>
      </p:grpSp>
      <p:sp>
        <p:nvSpPr>
          <p:cNvPr id="90120" name="Rectangle 26"/>
          <p:cNvSpPr>
            <a:spLocks noChangeArrowheads="1"/>
          </p:cNvSpPr>
          <p:nvPr/>
        </p:nvSpPr>
        <p:spPr bwMode="auto">
          <a:xfrm>
            <a:off x="6858000" y="4953000"/>
            <a:ext cx="1752600" cy="762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90121" name="Rectangle 27"/>
          <p:cNvSpPr>
            <a:spLocks noChangeArrowheads="1"/>
          </p:cNvSpPr>
          <p:nvPr/>
        </p:nvSpPr>
        <p:spPr bwMode="auto">
          <a:xfrm>
            <a:off x="5257800" y="2438400"/>
            <a:ext cx="1752600" cy="762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90122" name="Rectangle 28"/>
          <p:cNvSpPr>
            <a:spLocks noChangeArrowheads="1"/>
          </p:cNvSpPr>
          <p:nvPr/>
        </p:nvSpPr>
        <p:spPr bwMode="auto">
          <a:xfrm>
            <a:off x="6096000" y="3048000"/>
            <a:ext cx="1752600" cy="762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90123" name="Rectangle 29"/>
          <p:cNvSpPr>
            <a:spLocks noChangeArrowheads="1"/>
          </p:cNvSpPr>
          <p:nvPr/>
        </p:nvSpPr>
        <p:spPr bwMode="auto">
          <a:xfrm>
            <a:off x="1371600" y="1752600"/>
            <a:ext cx="1752600" cy="762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
        <p:nvSpPr>
          <p:cNvPr id="90124" name="Rectangle 30"/>
          <p:cNvSpPr>
            <a:spLocks noChangeArrowheads="1"/>
          </p:cNvSpPr>
          <p:nvPr/>
        </p:nvSpPr>
        <p:spPr bwMode="auto">
          <a:xfrm>
            <a:off x="3352800" y="1752600"/>
            <a:ext cx="1752600" cy="762000"/>
          </a:xfrm>
          <a:prstGeom prst="rect">
            <a:avLst/>
          </a:prstGeom>
          <a:noFill/>
          <a:ln w="9525">
            <a:noFill/>
            <a:miter lim="800000"/>
            <a:headEnd/>
            <a:tailEnd/>
          </a:ln>
        </p:spPr>
        <p:txBody>
          <a:bodyPr>
            <a:prstTxWarp prst="textNoShape">
              <a:avLst/>
            </a:prstTxWarp>
          </a:bodyPr>
          <a:lstStyle/>
          <a:p>
            <a:pPr marL="169863" indent="-169863" eaLnBrk="1" hangingPunct="1">
              <a:spcBef>
                <a:spcPct val="20000"/>
              </a:spcBef>
              <a:buFontTx/>
              <a:buChar char="•"/>
            </a:pPr>
            <a:r>
              <a:rPr lang="en-US" sz="1200">
                <a:latin typeface="Garamond" pitchFamily="-112" charset="0"/>
              </a:rPr>
              <a:t>{text or graphics}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3962400" y="4876800"/>
            <a:ext cx="4572000" cy="1143000"/>
          </a:xfrm>
        </p:spPr>
        <p:txBody>
          <a:bodyPr/>
          <a:lstStyle/>
          <a:p>
            <a:pPr marL="0" indent="0" algn="r" eaLnBrk="1" hangingPunct="1">
              <a:lnSpc>
                <a:spcPct val="90000"/>
              </a:lnSpc>
              <a:buFontTx/>
              <a:buNone/>
            </a:pPr>
            <a:endParaRPr lang="en-US" dirty="0"/>
          </a:p>
          <a:p>
            <a:pPr marL="0" indent="0" algn="r" eaLnBrk="1" hangingPunct="1">
              <a:lnSpc>
                <a:spcPct val="90000"/>
              </a:lnSpc>
              <a:buFontTx/>
              <a:buNone/>
            </a:pPr>
            <a:endParaRPr lang="en-US" dirty="0"/>
          </a:p>
          <a:p>
            <a:pPr marL="0" indent="0" algn="r" eaLnBrk="1" hangingPunct="1">
              <a:lnSpc>
                <a:spcPct val="90000"/>
              </a:lnSpc>
              <a:buFontTx/>
              <a:buNone/>
            </a:pPr>
            <a:r>
              <a:rPr lang="en-US" dirty="0"/>
              <a:t>Andrew V. Abela, Ph.D.</a:t>
            </a:r>
          </a:p>
          <a:p>
            <a:pPr marL="0" indent="0" algn="r" eaLnBrk="1" hangingPunct="1">
              <a:lnSpc>
                <a:spcPct val="90000"/>
              </a:lnSpc>
              <a:buFontTx/>
              <a:buNone/>
            </a:pPr>
            <a:r>
              <a:rPr lang="en-US" dirty="0">
                <a:hlinkClick r:id="rId3"/>
              </a:rPr>
              <a:t>www.ExtremePresentation.com</a:t>
            </a:r>
            <a:endParaRPr lang="en-US" dirty="0"/>
          </a:p>
        </p:txBody>
      </p:sp>
      <p:pic>
        <p:nvPicPr>
          <p:cNvPr id="11" name="Picture 10">
            <a:extLst>
              <a:ext uri="{FF2B5EF4-FFF2-40B4-BE49-F238E27FC236}">
                <a16:creationId xmlns:a16="http://schemas.microsoft.com/office/drawing/2014/main" id="{E8555A30-3D73-45C4-9702-8737D1033F4F}"/>
              </a:ext>
            </a:extLst>
          </p:cNvPr>
          <p:cNvPicPr>
            <a:picLocks noChangeAspect="1"/>
          </p:cNvPicPr>
          <p:nvPr/>
        </p:nvPicPr>
        <p:blipFill>
          <a:blip r:embed="rId4"/>
          <a:stretch>
            <a:fillRect/>
          </a:stretch>
        </p:blipFill>
        <p:spPr>
          <a:xfrm>
            <a:off x="1809750" y="2047875"/>
            <a:ext cx="5524500" cy="2762250"/>
          </a:xfrm>
          <a:prstGeom prst="rect">
            <a:avLst/>
          </a:prstGeom>
        </p:spPr>
      </p:pic>
      <p:pic>
        <p:nvPicPr>
          <p:cNvPr id="13" name="Picture 12">
            <a:extLst>
              <a:ext uri="{FF2B5EF4-FFF2-40B4-BE49-F238E27FC236}">
                <a16:creationId xmlns:a16="http://schemas.microsoft.com/office/drawing/2014/main" id="{3FED1EE3-D9F1-4082-8C86-3A1E72277296}"/>
              </a:ext>
            </a:extLst>
          </p:cNvPr>
          <p:cNvPicPr>
            <a:picLocks noChangeAspect="1"/>
          </p:cNvPicPr>
          <p:nvPr/>
        </p:nvPicPr>
        <p:blipFill>
          <a:blip r:embed="rId5"/>
          <a:stretch>
            <a:fillRect/>
          </a:stretch>
        </p:blipFill>
        <p:spPr>
          <a:xfrm>
            <a:off x="701032" y="38677"/>
            <a:ext cx="7741936" cy="6780645"/>
          </a:xfrm>
          <a:prstGeom prst="rect">
            <a:avLst/>
          </a:prstGeom>
        </p:spPr>
      </p:pic>
      <p:pic>
        <p:nvPicPr>
          <p:cNvPr id="15" name="Picture 14">
            <a:extLst>
              <a:ext uri="{FF2B5EF4-FFF2-40B4-BE49-F238E27FC236}">
                <a16:creationId xmlns:a16="http://schemas.microsoft.com/office/drawing/2014/main" id="{85A89744-D60A-4999-847E-736CA83AC4DE}"/>
              </a:ext>
            </a:extLst>
          </p:cNvPr>
          <p:cNvPicPr>
            <a:picLocks noChangeAspect="1"/>
          </p:cNvPicPr>
          <p:nvPr/>
        </p:nvPicPr>
        <p:blipFill>
          <a:blip r:embed="rId6"/>
          <a:stretch>
            <a:fillRect/>
          </a:stretch>
        </p:blipFill>
        <p:spPr>
          <a:xfrm>
            <a:off x="3352800" y="2209800"/>
            <a:ext cx="2438400" cy="2438400"/>
          </a:xfrm>
          <a:prstGeom prst="rect">
            <a:avLst/>
          </a:prstGeom>
        </p:spPr>
      </p:pic>
      <p:pic>
        <p:nvPicPr>
          <p:cNvPr id="17" name="Picture 16">
            <a:extLst>
              <a:ext uri="{FF2B5EF4-FFF2-40B4-BE49-F238E27FC236}">
                <a16:creationId xmlns:a16="http://schemas.microsoft.com/office/drawing/2014/main" id="{2C88267F-7AB9-4D4B-8EFA-F33A140269CE}"/>
              </a:ext>
            </a:extLst>
          </p:cNvPr>
          <p:cNvPicPr>
            <a:picLocks noChangeAspect="1"/>
          </p:cNvPicPr>
          <p:nvPr/>
        </p:nvPicPr>
        <p:blipFill>
          <a:blip r:embed="rId7"/>
          <a:stretch>
            <a:fillRect/>
          </a:stretch>
        </p:blipFill>
        <p:spPr>
          <a:xfrm>
            <a:off x="3997451" y="3070351"/>
            <a:ext cx="1149098" cy="7172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1"/>
          </p:nvPr>
        </p:nvSpPr>
        <p:spPr/>
        <p:txBody>
          <a:bodyPr/>
          <a:lstStyle/>
          <a:p>
            <a:pPr>
              <a:defRPr/>
            </a:pPr>
            <a:fld id="{AE7C8610-5F00-7647-80E2-01B0E5532EB3}" type="slidenum">
              <a:rPr lang="en-US" smtClean="0"/>
              <a:pPr>
                <a:defRPr/>
              </a:pPr>
              <a:t>4</a:t>
            </a:fld>
            <a:endParaRPr lang="en-US"/>
          </a:p>
        </p:txBody>
      </p:sp>
      <p:sp>
        <p:nvSpPr>
          <p:cNvPr id="38915" name="Rectangle 2"/>
          <p:cNvSpPr>
            <a:spLocks noGrp="1" noChangeArrowheads="1"/>
          </p:cNvSpPr>
          <p:nvPr>
            <p:ph type="title"/>
          </p:nvPr>
        </p:nvSpPr>
        <p:spPr/>
        <p:txBody>
          <a:bodyPr/>
          <a:lstStyle/>
          <a:p>
            <a:pPr eaLnBrk="1" hangingPunct="1"/>
            <a:r>
              <a:rPr lang="en-US"/>
              <a:t>{Cyclical Process}</a:t>
            </a:r>
          </a:p>
        </p:txBody>
      </p:sp>
      <p:sp>
        <p:nvSpPr>
          <p:cNvPr id="38917"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38918"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45" name="Content Placeholder 44"/>
          <p:cNvGraphicFramePr>
            <a:graphicFrameLocks noGrp="1"/>
          </p:cNvGraphicFramePr>
          <p:nvPr>
            <p:ph idx="1"/>
          </p:nvPr>
        </p:nvGraphicFramePr>
        <p:xfrm>
          <a:off x="685800" y="1600200"/>
          <a:ext cx="8305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pPr>
              <a:defRPr/>
            </a:pPr>
            <a:fld id="{ABD53BC2-3EFE-1440-8674-07921C7252A4}" type="slidenum">
              <a:rPr lang="en-US" smtClean="0"/>
              <a:pPr>
                <a:defRPr/>
              </a:pPr>
              <a:t>5</a:t>
            </a:fld>
            <a:endParaRPr lang="en-US"/>
          </a:p>
        </p:txBody>
      </p:sp>
      <p:sp>
        <p:nvSpPr>
          <p:cNvPr id="81923" name="Rectangle 2"/>
          <p:cNvSpPr>
            <a:spLocks noGrp="1" noChangeArrowheads="1"/>
          </p:cNvSpPr>
          <p:nvPr>
            <p:ph type="title"/>
          </p:nvPr>
        </p:nvSpPr>
        <p:spPr/>
        <p:txBody>
          <a:bodyPr/>
          <a:lstStyle/>
          <a:p>
            <a:pPr eaLnBrk="1" hangingPunct="1"/>
            <a:r>
              <a:rPr lang="en-US"/>
              <a:t>{Growth Opportunity}</a:t>
            </a:r>
          </a:p>
        </p:txBody>
      </p:sp>
      <p:sp>
        <p:nvSpPr>
          <p:cNvPr id="81925"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81926"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5" name="Content Placeholder 14"/>
          <p:cNvGraphicFramePr>
            <a:graphicFrameLocks noGrp="1"/>
          </p:cNvGraphicFramePr>
          <p:nvPr>
            <p:ph idx="1"/>
          </p:nvPr>
        </p:nvGraphicFramePr>
        <p:xfrm>
          <a:off x="304800" y="1447800"/>
          <a:ext cx="8458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2A3D878A-AA34-3946-ACA2-C4A64F7C2B67}" type="slidenum">
              <a:rPr lang="en-US" smtClean="0"/>
              <a:pPr>
                <a:defRPr/>
              </a:pPr>
              <a:t>6</a:t>
            </a:fld>
            <a:endParaRPr lang="en-US"/>
          </a:p>
        </p:txBody>
      </p:sp>
      <p:sp>
        <p:nvSpPr>
          <p:cNvPr id="57347" name="Rectangle 2"/>
          <p:cNvSpPr>
            <a:spLocks noGrp="1" noChangeArrowheads="1"/>
          </p:cNvSpPr>
          <p:nvPr>
            <p:ph type="title"/>
          </p:nvPr>
        </p:nvSpPr>
        <p:spPr/>
        <p:txBody>
          <a:bodyPr/>
          <a:lstStyle/>
          <a:p>
            <a:pPr eaLnBrk="1" hangingPunct="1"/>
            <a:r>
              <a:rPr lang="en-US" dirty="0"/>
              <a:t>{Tension or Conflict}</a:t>
            </a:r>
          </a:p>
        </p:txBody>
      </p:sp>
      <p:sp>
        <p:nvSpPr>
          <p:cNvPr id="5734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57350"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2" name="Content Placeholder 11"/>
          <p:cNvGraphicFramePr>
            <a:graphicFrameLocks noGrp="1"/>
          </p:cNvGraphicFramePr>
          <p:nvPr>
            <p:ph idx="1"/>
          </p:nvPr>
        </p:nvGraphicFramePr>
        <p:xfrm>
          <a:off x="685800" y="1143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pPr>
              <a:defRPr/>
            </a:pPr>
            <a:fld id="{D9DA1066-6D01-5844-8021-EFB4C5400620}" type="slidenum">
              <a:rPr lang="en-US" smtClean="0"/>
              <a:pPr>
                <a:defRPr/>
              </a:pPr>
              <a:t>7</a:t>
            </a:fld>
            <a:endParaRPr lang="en-US"/>
          </a:p>
        </p:txBody>
      </p:sp>
      <p:sp>
        <p:nvSpPr>
          <p:cNvPr id="67587" name="Rectangle 2"/>
          <p:cNvSpPr>
            <a:spLocks noGrp="1" noChangeArrowheads="1"/>
          </p:cNvSpPr>
          <p:nvPr>
            <p:ph type="title"/>
          </p:nvPr>
        </p:nvSpPr>
        <p:spPr/>
        <p:txBody>
          <a:bodyPr/>
          <a:lstStyle/>
          <a:p>
            <a:pPr eaLnBrk="1" hangingPunct="1"/>
            <a:r>
              <a:rPr lang="en-US" dirty="0"/>
              <a:t>{In Balance}</a:t>
            </a:r>
          </a:p>
        </p:txBody>
      </p:sp>
      <p:sp>
        <p:nvSpPr>
          <p:cNvPr id="67589"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67590"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8" name="Content Placeholder 17"/>
          <p:cNvGraphicFramePr>
            <a:graphicFrameLocks noGrp="1"/>
          </p:cNvGraphicFramePr>
          <p:nvPr>
            <p:ph idx="1"/>
          </p:nvPr>
        </p:nvGraphicFramePr>
        <p:xfrm>
          <a:off x="685800" y="1143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228600" y="243030"/>
            <a:ext cx="2895600" cy="1169551"/>
          </a:xfrm>
          <a:prstGeom prst="rect">
            <a:avLst/>
          </a:prstGeom>
          <a:noFill/>
          <a:ln>
            <a:noFill/>
          </a:ln>
        </p:spPr>
        <p:txBody>
          <a:bodyPr wrap="square" rtlCol="0">
            <a:spAutoFit/>
          </a:bodyPr>
          <a:lstStyle/>
          <a:p>
            <a:pPr marL="55563" indent="55563"/>
            <a:r>
              <a:rPr lang="en-US" sz="1400" i="1" dirty="0">
                <a:solidFill>
                  <a:srgbClr val="FF0000"/>
                </a:solidFill>
              </a:rPr>
              <a:t>Note: “In Balance” and “Out of Balance” use the same </a:t>
            </a:r>
            <a:r>
              <a:rPr lang="en-US" sz="1400" i="1" dirty="0" err="1">
                <a:solidFill>
                  <a:srgbClr val="FF0000"/>
                </a:solidFill>
              </a:rPr>
              <a:t>SmartArt</a:t>
            </a:r>
            <a:r>
              <a:rPr lang="en-US" sz="1400" i="1" dirty="0">
                <a:solidFill>
                  <a:srgbClr val="FF0000"/>
                </a:solidFill>
              </a:rPr>
              <a:t> design; when the number of items is uneven, the balance adjusts accordingly.  Cool!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pPr>
              <a:defRPr/>
            </a:pPr>
            <a:fld id="{706D98E5-9AC8-7949-B57F-4B2560C817C3}" type="slidenum">
              <a:rPr lang="en-US" smtClean="0"/>
              <a:pPr>
                <a:defRPr/>
              </a:pPr>
              <a:t>8</a:t>
            </a:fld>
            <a:endParaRPr lang="en-US"/>
          </a:p>
        </p:txBody>
      </p:sp>
      <p:sp>
        <p:nvSpPr>
          <p:cNvPr id="69635" name="Rectangle 2"/>
          <p:cNvSpPr>
            <a:spLocks noGrp="1" noChangeArrowheads="1"/>
          </p:cNvSpPr>
          <p:nvPr>
            <p:ph type="title"/>
          </p:nvPr>
        </p:nvSpPr>
        <p:spPr/>
        <p:txBody>
          <a:bodyPr/>
          <a:lstStyle/>
          <a:p>
            <a:pPr eaLnBrk="1" hangingPunct="1"/>
            <a:r>
              <a:rPr lang="en-US"/>
              <a:t>{Out of Balance}</a:t>
            </a:r>
          </a:p>
        </p:txBody>
      </p:sp>
      <p:sp>
        <p:nvSpPr>
          <p:cNvPr id="69636" name="Text Box 4"/>
          <p:cNvSpPr txBox="1">
            <a:spLocks noChangeArrowheads="1"/>
          </p:cNvSpPr>
          <p:nvPr/>
        </p:nvSpPr>
        <p:spPr bwMode="auto">
          <a:xfrm>
            <a:off x="685800" y="838200"/>
            <a:ext cx="77724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i="1">
                <a:latin typeface="Garamond" pitchFamily="-112" charset="0"/>
              </a:rPr>
              <a:t>{Optional Subtitle}</a:t>
            </a:r>
          </a:p>
        </p:txBody>
      </p:sp>
      <p:sp>
        <p:nvSpPr>
          <p:cNvPr id="69637" name="Text Box 5"/>
          <p:cNvSpPr txBox="1">
            <a:spLocks noChangeArrowheads="1"/>
          </p:cNvSpPr>
          <p:nvPr/>
        </p:nvSpPr>
        <p:spPr bwMode="auto">
          <a:xfrm>
            <a:off x="762000" y="6248400"/>
            <a:ext cx="68580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Garamond" pitchFamily="-112" charset="0"/>
              </a:rPr>
              <a:t>Source: {text}</a:t>
            </a:r>
          </a:p>
        </p:txBody>
      </p:sp>
      <p:graphicFrame>
        <p:nvGraphicFramePr>
          <p:cNvPr id="18" name="Content Placeholder 17"/>
          <p:cNvGraphicFramePr>
            <a:graphicFrameLocks noGrp="1"/>
          </p:cNvGraphicFramePr>
          <p:nvPr>
            <p:ph idx="1"/>
          </p:nvPr>
        </p:nvGraphicFramePr>
        <p:xfrm>
          <a:off x="685800" y="1143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28600" y="228600"/>
            <a:ext cx="2895600" cy="1169551"/>
          </a:xfrm>
          <a:prstGeom prst="rect">
            <a:avLst/>
          </a:prstGeom>
          <a:noFill/>
          <a:ln>
            <a:noFill/>
          </a:ln>
        </p:spPr>
        <p:txBody>
          <a:bodyPr wrap="square" rtlCol="0">
            <a:spAutoFit/>
          </a:bodyPr>
          <a:lstStyle/>
          <a:p>
            <a:pPr marL="55563" indent="55563"/>
            <a:r>
              <a:rPr lang="en-US" sz="1400" i="1" dirty="0">
                <a:solidFill>
                  <a:srgbClr val="FF0000"/>
                </a:solidFill>
              </a:rPr>
              <a:t>Note: “In Balance” and “Out of Balance” use the same </a:t>
            </a:r>
            <a:r>
              <a:rPr lang="en-US" sz="1400" i="1" dirty="0" err="1">
                <a:solidFill>
                  <a:srgbClr val="FF0000"/>
                </a:solidFill>
              </a:rPr>
              <a:t>SmartArt</a:t>
            </a:r>
            <a:r>
              <a:rPr lang="en-US" sz="1400" i="1" dirty="0">
                <a:solidFill>
                  <a:srgbClr val="FF0000"/>
                </a:solidFill>
              </a:rPr>
              <a:t> design; when the number of items is uneven, the balance adjusts accordingly.  Cool!</a:t>
            </a:r>
          </a:p>
        </p:txBody>
      </p:sp>
    </p:spTree>
  </p:cSld>
  <p:clrMapOvr>
    <a:masterClrMapping/>
  </p:clrMapOvr>
</p:sld>
</file>

<file path=ppt/theme/theme1.xml><?xml version="1.0" encoding="utf-8"?>
<a:theme xmlns:a="http://schemas.openxmlformats.org/drawingml/2006/main" name="Blank 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nk Presentation">
      <a:majorFont>
        <a:latin typeface="Garamond"/>
        <a:ea typeface="ＭＳ Ｐゴシック"/>
        <a:cs typeface="ＭＳ Ｐゴシック"/>
      </a:majorFont>
      <a:minorFont>
        <a:latin typeface="Garamon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9" charset="0"/>
            <a:ea typeface="ＭＳ Ｐゴシック" pitchFamily="29" charset="-128"/>
            <a:cs typeface="ＭＳ Ｐゴシック" pitchFamily="29" charset="-128"/>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9" charset="0"/>
            <a:ea typeface="ＭＳ Ｐゴシック" pitchFamily="29" charset="-128"/>
            <a:cs typeface="ＭＳ Ｐゴシック" pitchFamily="29"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2747</TotalTime>
  <Words>1725</Words>
  <Application>Microsoft Office PowerPoint</Application>
  <PresentationFormat>On-screen Show (4:3)</PresentationFormat>
  <Paragraphs>364</Paragraphs>
  <Slides>42</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ＭＳ Ｐゴシック</vt:lpstr>
      <vt:lpstr>Arial</vt:lpstr>
      <vt:lpstr>Garamond</vt:lpstr>
      <vt:lpstr>Times New Roman</vt:lpstr>
      <vt:lpstr>Blank Presentation</vt:lpstr>
      <vt:lpstr>Extreme Presentation™ Example Page Layouts</vt:lpstr>
      <vt:lpstr>Applying the Squint Test</vt:lpstr>
      <vt:lpstr>Introduction to version 2.0</vt:lpstr>
      <vt:lpstr>SmartArt Enabled Layouts</vt:lpstr>
      <vt:lpstr>{Cyclical Process}</vt:lpstr>
      <vt:lpstr>{Growth Opportunity}</vt:lpstr>
      <vt:lpstr>{Tension or Conflict}</vt:lpstr>
      <vt:lpstr>{In Balance}</vt:lpstr>
      <vt:lpstr>{Out of Balance}</vt:lpstr>
      <vt:lpstr>{Multiple Alternatives}</vt:lpstr>
      <vt:lpstr>{Detailed Process}</vt:lpstr>
      <vt:lpstr>{From-To Process}</vt:lpstr>
      <vt:lpstr>{Organization Chart}</vt:lpstr>
      <vt:lpstr>{Diverging Approaches or Ideas}</vt:lpstr>
      <vt:lpstr>{Problem Disaggregation or Decision Tree}</vt:lpstr>
      <vt:lpstr>{Segmentation (Two Dimensions)}</vt:lpstr>
      <vt:lpstr>{Relationship}</vt:lpstr>
      <vt:lpstr>{Improvement Steps}</vt:lpstr>
      <vt:lpstr>Original Layouts</vt:lpstr>
      <vt:lpstr>{Screening Alternatives}</vt:lpstr>
      <vt:lpstr>{Barrier}</vt:lpstr>
      <vt:lpstr>{Two Alternatives}</vt:lpstr>
      <vt:lpstr>{Decision}</vt:lpstr>
      <vt:lpstr>{Converging Issues}</vt:lpstr>
      <vt:lpstr>{Avoiding Extreme Alternatives}</vt:lpstr>
      <vt:lpstr>{Course Change}</vt:lpstr>
      <vt:lpstr>{Alignment}</vt:lpstr>
      <vt:lpstr>{Gameboard - Complex Process}</vt:lpstr>
      <vt:lpstr>{Flowchart/Process Diagram}</vt:lpstr>
      <vt:lpstr>{Downward Spiral}</vt:lpstr>
      <vt:lpstr>{Inputs and Outputs}</vt:lpstr>
      <vt:lpstr>{From Chaos To Alignment}</vt:lpstr>
      <vt:lpstr>{Progress Towards Goal}</vt:lpstr>
      <vt:lpstr>{Tip of the Iceberg}</vt:lpstr>
      <vt:lpstr>{Maze-Confusion}</vt:lpstr>
      <vt:lpstr>{On the Edge}</vt:lpstr>
      <vt:lpstr>{Leverage}</vt:lpstr>
      <vt:lpstr>{Forcefield--Pros and Cons}</vt:lpstr>
      <vt:lpstr>{Component - Puzzle}</vt:lpstr>
      <vt:lpstr>{Growth Opportunity (Two Dimensions)}</vt:lpstr>
      <vt:lpstr>{Segmentation (Three Dimensions)}</vt:lpstr>
      <vt:lpstr>PowerPoint Presentation</vt:lpstr>
    </vt:vector>
  </TitlesOfParts>
  <Company>The Catholic University of America</Company>
  <LinksUpToDate>false</LinksUpToDate>
  <SharedDoc>false</SharedDoc>
  <HyperlinksChanged>false</HyperlinksChanged>
  <AppVersion>16.0000</AppVersion>
</Properties>
</file>