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D4FF"/>
    <a:srgbClr val="002341"/>
    <a:srgbClr val="A5C3E1"/>
    <a:srgbClr val="5F91C8"/>
    <a:srgbClr val="375A7D"/>
    <a:srgbClr val="5AAAC8"/>
    <a:srgbClr val="B4E1FF"/>
    <a:srgbClr val="00558C"/>
    <a:srgbClr val="004178"/>
    <a:srgbClr val="E6D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 autoAdjust="0"/>
    <p:restoredTop sz="94613" autoAdjust="0"/>
  </p:normalViewPr>
  <p:slideViewPr>
    <p:cSldViewPr snapToGrid="0" showGuides="1">
      <p:cViewPr varScale="1">
        <p:scale>
          <a:sx n="99" d="100"/>
          <a:sy n="99" d="100"/>
        </p:scale>
        <p:origin x="296" y="184"/>
      </p:cViewPr>
      <p:guideLst>
        <p:guide pos="4610"/>
        <p:guide orient="horz"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04" d="100"/>
          <a:sy n="104" d="100"/>
        </p:scale>
        <p:origin x="-3632" y="-56"/>
      </p:cViewPr>
      <p:guideLst>
        <p:guide orient="horz" pos="2774"/>
        <p:guide pos="2190"/>
      </p:guideLst>
    </p:cSldViewPr>
  </p:notesViewPr>
  <p:gridSpacing cx="76200" cy="76200"/>
</p:viewPr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ns:customPropertyEditors xmlns:tns="http://schemas.microsoft.com/office/2006/customDocumentInformationPanel">
  <tns:showOnOpen>true</tns:showOnOpen>
  <tns:defaultPropertyEditorNamespace>Standard properties</tns:defaultPropertyEditorNamespace>
</tns:customPropertyEditors>
</file>

<file path=customXml/itemProps1.xml><?xml version="1.0" encoding="utf-8"?>
<ds:datastoreItem xmlns:ds="http://schemas.openxmlformats.org/officeDocument/2006/customXml" ds:itemID="{781198B6-FDA3-4ACF-B709-BE7677A4104F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GTRI_16x9_2015_unmarked (1) (8)</Template>
  <TotalTime>297</TotalTime>
  <Words>1828</Words>
  <Application>Microsoft Macintosh PowerPoint</Application>
  <PresentationFormat>Custom</PresentationFormat>
  <Paragraphs>211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Liberation Sans</vt:lpstr>
      <vt:lpstr>Microsoft YaHei</vt:lpstr>
      <vt:lpstr>StarSymbol</vt:lpstr>
      <vt:lpstr>Arial</vt:lpstr>
      <vt:lpstr>Calibri</vt:lpstr>
      <vt:lpstr>Lucida Sans</vt:lpstr>
      <vt:lpstr>Tahoma</vt:lpstr>
      <vt:lpstr>GTRI_16X9_2015</vt:lpstr>
      <vt:lpstr>Secure Software Development</vt:lpstr>
      <vt:lpstr>Agenda</vt:lpstr>
      <vt:lpstr>Introduction – Why Do We Care?</vt:lpstr>
      <vt:lpstr>Designing Secure Software – Design Patterns</vt:lpstr>
      <vt:lpstr>Designing Secure Software – Trust Boundaries</vt:lpstr>
      <vt:lpstr>Designing Secure Software – Simple Trust Boundary</vt:lpstr>
      <vt:lpstr>Designing Secure Software – Complex Trust Boundary</vt:lpstr>
      <vt:lpstr>Designing Secure Software – Trust Boundaries</vt:lpstr>
      <vt:lpstr>Designing Secure Software – Input Validation</vt:lpstr>
      <vt:lpstr>Designing Secure Software – Defense in Depth</vt:lpstr>
      <vt:lpstr>Designing Secure Software – Simplicity</vt:lpstr>
      <vt:lpstr>Designing Secure Software – Session Management</vt:lpstr>
      <vt:lpstr>Designing Secure Software – Buffer Overflow</vt:lpstr>
      <vt:lpstr>Designing Secure Software – Use After Free</vt:lpstr>
      <vt:lpstr>Designing Secure Software – Pointer Aliasing</vt:lpstr>
      <vt:lpstr>Designing Secure Software – Type Confusion</vt:lpstr>
      <vt:lpstr>Designing Secure Software – Race Conditions</vt:lpstr>
      <vt:lpstr>Designing Secure Software – SQL Injection</vt:lpstr>
      <vt:lpstr>Designing Secure Software – XSS</vt:lpstr>
      <vt:lpstr>Designing Secure Software – Resources to Learn More</vt:lpstr>
      <vt:lpstr>Validating Secure Software – Static Analysis</vt:lpstr>
      <vt:lpstr>Validating Secure Software – Static Analysis</vt:lpstr>
      <vt:lpstr>Validating Secure Software – Static Analysis</vt:lpstr>
      <vt:lpstr>Validating Secure Software – Static Analysis</vt:lpstr>
      <vt:lpstr>Validating Secure Software – Dynamic Analysis</vt:lpstr>
      <vt:lpstr>Validating Secure Software – Dynamic Analysis</vt:lpstr>
      <vt:lpstr>Validating Secure Software – Dynamic Analysis</vt:lpstr>
      <vt:lpstr>Final Tips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Gowdy, Michelle D.</dc:creator>
  <cp:lastModifiedBy>Kennon Bittick</cp:lastModifiedBy>
  <cp:revision>25</cp:revision>
  <dcterms:created xsi:type="dcterms:W3CDTF">2017-06-27T15:31:16Z</dcterms:created>
  <dcterms:modified xsi:type="dcterms:W3CDTF">2018-10-19T12:37:04Z</dcterms:modified>
</cp:coreProperties>
</file>