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4FF"/>
    <a:srgbClr val="002341"/>
    <a:srgbClr val="A5C3E1"/>
    <a:srgbClr val="5F91C8"/>
    <a:srgbClr val="375A7D"/>
    <a:srgbClr val="5AAAC8"/>
    <a:srgbClr val="B4E1FF"/>
    <a:srgbClr val="00558C"/>
    <a:srgbClr val="004178"/>
    <a:srgbClr val="E6D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7" autoAdjust="0"/>
    <p:restoredTop sz="94643" autoAdjust="0"/>
  </p:normalViewPr>
  <p:slideViewPr>
    <p:cSldViewPr snapToGrid="0" showGuides="1">
      <p:cViewPr varScale="1">
        <p:scale>
          <a:sx n="99" d="100"/>
          <a:sy n="99" d="100"/>
        </p:scale>
        <p:origin x="216" y="360"/>
      </p:cViewPr>
      <p:guideLst>
        <p:guide pos="4610"/>
        <p:guide orient="horz"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4" d="100"/>
          <a:sy n="104" d="100"/>
        </p:scale>
        <p:origin x="-3632" y="-56"/>
      </p:cViewPr>
      <p:guideLst>
        <p:guide orient="horz" pos="2774"/>
        <p:guide pos="2190"/>
      </p:guideLst>
    </p:cSldViewPr>
  </p:notesViewPr>
  <p:gridSpacing cx="76200" cy="76200"/>
</p:viewPr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true</tns:showOnOpen>
  <tns:defaultPropertyEditorNamespace>Standard properties</tns:defaultPropertyEditorNamespace>
</tns:customPropertyEditors>
</file>

<file path=customXml/itemProps1.xml><?xml version="1.0" encoding="utf-8"?>
<ds:datastoreItem xmlns:ds="http://schemas.openxmlformats.org/officeDocument/2006/customXml" ds:itemID="{781198B6-FDA3-4ACF-B709-BE7677A4104F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GTRI_16X9_2015</Template>
  <TotalTime>35</TotalTime>
  <Words>587</Words>
  <Application>Microsoft Macintosh PowerPoint</Application>
  <PresentationFormat>Custom</PresentationFormat>
  <Paragraphs>101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</vt:lpstr>
      <vt:lpstr>Consolas</vt:lpstr>
      <vt:lpstr>Tahoma</vt:lpstr>
      <vt:lpstr>Times New Roman</vt:lpstr>
      <vt:lpstr>GTRI_16X9_2015</vt:lpstr>
      <vt:lpstr>Introduction to the Rust Programming Language</vt:lpstr>
      <vt:lpstr>Outline</vt:lpstr>
      <vt:lpstr>Overview</vt:lpstr>
      <vt:lpstr>Important Concepts: Ownership</vt:lpstr>
      <vt:lpstr>Move semantics </vt:lpstr>
      <vt:lpstr>Move semantics</vt:lpstr>
      <vt:lpstr>Move Semantics</vt:lpstr>
      <vt:lpstr>Immutable Borrow</vt:lpstr>
      <vt:lpstr>Mutable Borrow</vt:lpstr>
      <vt:lpstr>Mutable Borrow Failure 1 </vt:lpstr>
      <vt:lpstr>Mutable Borrow Failure 1</vt:lpstr>
      <vt:lpstr>Mutable Borrow Failure 2</vt:lpstr>
      <vt:lpstr>Mutable Borrow Failure 2</vt:lpstr>
      <vt:lpstr>Important Concepts: Generics</vt:lpstr>
      <vt:lpstr>Important Concepts: Pattern Matching</vt:lpstr>
      <vt:lpstr>PowerPoint Presentation</vt:lpstr>
      <vt:lpstr>Patterns must be exhaustive</vt:lpstr>
      <vt:lpstr>PowerPoint Presentation</vt:lpstr>
      <vt:lpstr>Important Built-In Enums</vt:lpstr>
      <vt:lpstr>Important Concepts: Traits </vt:lpstr>
      <vt:lpstr>PowerPoint Presentation</vt:lpstr>
      <vt:lpstr>Important Built-In Traits</vt:lpstr>
      <vt:lpstr>Security Flaws from C</vt:lpstr>
      <vt:lpstr>Further Resources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Rust Programming Language</dc:title>
  <dc:creator>Microsoft Office User</dc:creator>
  <cp:lastModifiedBy>Microsoft Office User</cp:lastModifiedBy>
  <cp:revision>6</cp:revision>
  <dcterms:created xsi:type="dcterms:W3CDTF">2018-10-19T16:15:44Z</dcterms:created>
  <dcterms:modified xsi:type="dcterms:W3CDTF">2018-10-19T16:51:12Z</dcterms:modified>
</cp:coreProperties>
</file>