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5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798" autoAdjust="0"/>
    <p:restoredTop sz="94660"/>
  </p:normalViewPr>
  <p:slideViewPr>
    <p:cSldViewPr snapToGrid="0">
      <p:cViewPr>
        <p:scale>
          <a:sx n="33" d="100"/>
          <a:sy n="33" d="100"/>
        </p:scale>
        <p:origin x="36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A1E70-2509-1147-AC0C-F4D36D31C5B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07446B1-7D18-5B48-923A-0ACED232E514}">
      <dgm:prSet phldrT="[Text]" phldr="1"/>
      <dgm:spPr/>
      <dgm:t>
        <a:bodyPr/>
        <a:lstStyle/>
        <a:p>
          <a:endParaRPr lang="en-US"/>
        </a:p>
      </dgm:t>
    </dgm:pt>
    <dgm:pt modelId="{5C753454-12C6-1946-BD87-D8B5088CAAF4}" type="parTrans" cxnId="{ADF91B64-28B0-774F-8C70-6557E0EBF2B9}">
      <dgm:prSet/>
      <dgm:spPr/>
      <dgm:t>
        <a:bodyPr/>
        <a:lstStyle/>
        <a:p>
          <a:endParaRPr lang="en-US"/>
        </a:p>
      </dgm:t>
    </dgm:pt>
    <dgm:pt modelId="{2A22E0BD-061E-D144-AF20-C1C1CE093553}" type="sibTrans" cxnId="{ADF91B64-28B0-774F-8C70-6557E0EBF2B9}">
      <dgm:prSet/>
      <dgm:spPr/>
      <dgm:t>
        <a:bodyPr/>
        <a:lstStyle/>
        <a:p>
          <a:endParaRPr lang="en-US"/>
        </a:p>
      </dgm:t>
    </dgm:pt>
    <dgm:pt modelId="{DFCECF0C-7539-0940-A6C8-70D8B460F514}">
      <dgm:prSet phldrT="[Text]" phldr="1"/>
      <dgm:spPr/>
      <dgm:t>
        <a:bodyPr/>
        <a:lstStyle/>
        <a:p>
          <a:endParaRPr lang="en-US"/>
        </a:p>
      </dgm:t>
    </dgm:pt>
    <dgm:pt modelId="{A3A71C3F-8E20-B744-8B64-46D4F0503E23}" type="parTrans" cxnId="{646D5D9C-8431-0840-9E18-7C2082B27901}">
      <dgm:prSet/>
      <dgm:spPr/>
      <dgm:t>
        <a:bodyPr/>
        <a:lstStyle/>
        <a:p>
          <a:endParaRPr lang="en-US"/>
        </a:p>
      </dgm:t>
    </dgm:pt>
    <dgm:pt modelId="{0C3E060B-B558-344A-BCB6-12B276FB890B}" type="sibTrans" cxnId="{646D5D9C-8431-0840-9E18-7C2082B27901}">
      <dgm:prSet/>
      <dgm:spPr/>
      <dgm:t>
        <a:bodyPr/>
        <a:lstStyle/>
        <a:p>
          <a:endParaRPr lang="en-US"/>
        </a:p>
      </dgm:t>
    </dgm:pt>
    <dgm:pt modelId="{930840E0-8F80-9B4A-8FA2-C6C3138CAF77}">
      <dgm:prSet phldrT="[Text]" phldr="1"/>
      <dgm:spPr/>
      <dgm:t>
        <a:bodyPr/>
        <a:lstStyle/>
        <a:p>
          <a:endParaRPr lang="en-US"/>
        </a:p>
      </dgm:t>
    </dgm:pt>
    <dgm:pt modelId="{B360C02B-3998-B044-82FD-A5F140D4E25B}" type="parTrans" cxnId="{8825B078-C43C-314A-A863-B15015B2B092}">
      <dgm:prSet/>
      <dgm:spPr/>
      <dgm:t>
        <a:bodyPr/>
        <a:lstStyle/>
        <a:p>
          <a:endParaRPr lang="en-US"/>
        </a:p>
      </dgm:t>
    </dgm:pt>
    <dgm:pt modelId="{345FF196-7016-9F4B-B5B8-52E75D2643A3}" type="sibTrans" cxnId="{8825B078-C43C-314A-A863-B15015B2B092}">
      <dgm:prSet/>
      <dgm:spPr/>
      <dgm:t>
        <a:bodyPr/>
        <a:lstStyle/>
        <a:p>
          <a:endParaRPr lang="en-US"/>
        </a:p>
      </dgm:t>
    </dgm:pt>
    <dgm:pt modelId="{C1A90BEB-1F07-724B-BDF4-429858CFAE97}">
      <dgm:prSet phldrT="[Text]" phldr="1"/>
      <dgm:spPr/>
      <dgm:t>
        <a:bodyPr/>
        <a:lstStyle/>
        <a:p>
          <a:endParaRPr lang="en-US"/>
        </a:p>
      </dgm:t>
    </dgm:pt>
    <dgm:pt modelId="{E8B54BBE-F239-8747-A1D6-22C88ECAE236}" type="parTrans" cxnId="{CF70EF44-ED3B-5B4C-8677-5F64BD0F1BEC}">
      <dgm:prSet/>
      <dgm:spPr/>
      <dgm:t>
        <a:bodyPr/>
        <a:lstStyle/>
        <a:p>
          <a:endParaRPr lang="en-US"/>
        </a:p>
      </dgm:t>
    </dgm:pt>
    <dgm:pt modelId="{595F4420-50AB-DE4A-BAF5-2138A4A36831}" type="sibTrans" cxnId="{CF70EF44-ED3B-5B4C-8677-5F64BD0F1BEC}">
      <dgm:prSet/>
      <dgm:spPr/>
      <dgm:t>
        <a:bodyPr/>
        <a:lstStyle/>
        <a:p>
          <a:endParaRPr lang="en-US"/>
        </a:p>
      </dgm:t>
    </dgm:pt>
    <dgm:pt modelId="{43F3F935-342A-6A44-A152-88728541692E}">
      <dgm:prSet phldrT="[Text]" phldr="1"/>
      <dgm:spPr/>
      <dgm:t>
        <a:bodyPr/>
        <a:lstStyle/>
        <a:p>
          <a:endParaRPr lang="en-US"/>
        </a:p>
      </dgm:t>
    </dgm:pt>
    <dgm:pt modelId="{A586EB8E-D7F1-A047-82F6-A89F58124528}" type="parTrans" cxnId="{E6308C20-EABC-2345-B9BF-C2D47C0FD053}">
      <dgm:prSet/>
      <dgm:spPr/>
      <dgm:t>
        <a:bodyPr/>
        <a:lstStyle/>
        <a:p>
          <a:endParaRPr lang="en-US"/>
        </a:p>
      </dgm:t>
    </dgm:pt>
    <dgm:pt modelId="{962ED831-3F79-1E40-A0F0-A90C781FAA0A}" type="sibTrans" cxnId="{E6308C20-EABC-2345-B9BF-C2D47C0FD053}">
      <dgm:prSet/>
      <dgm:spPr/>
      <dgm:t>
        <a:bodyPr/>
        <a:lstStyle/>
        <a:p>
          <a:endParaRPr lang="en-US"/>
        </a:p>
      </dgm:t>
    </dgm:pt>
    <dgm:pt modelId="{7ECBA252-6A12-3749-8524-7ABF2D3184A9}">
      <dgm:prSet phldrT="[Text]" phldr="1"/>
      <dgm:spPr/>
      <dgm:t>
        <a:bodyPr/>
        <a:lstStyle/>
        <a:p>
          <a:endParaRPr lang="en-US"/>
        </a:p>
      </dgm:t>
    </dgm:pt>
    <dgm:pt modelId="{F47E30CF-42B2-7740-BDD3-4E8E478A9E9E}" type="parTrans" cxnId="{A1107B6C-5971-CF4D-B933-9B41493D2859}">
      <dgm:prSet/>
      <dgm:spPr/>
      <dgm:t>
        <a:bodyPr/>
        <a:lstStyle/>
        <a:p>
          <a:endParaRPr lang="en-US"/>
        </a:p>
      </dgm:t>
    </dgm:pt>
    <dgm:pt modelId="{17EE5F5E-BC87-CB4A-A6E8-59243534D151}" type="sibTrans" cxnId="{A1107B6C-5971-CF4D-B933-9B41493D2859}">
      <dgm:prSet/>
      <dgm:spPr/>
      <dgm:t>
        <a:bodyPr/>
        <a:lstStyle/>
        <a:p>
          <a:endParaRPr lang="en-US"/>
        </a:p>
      </dgm:t>
    </dgm:pt>
    <dgm:pt modelId="{8DE6E51D-9FC0-924C-8177-A84C6D544C46}">
      <dgm:prSet phldrT="[Text]" phldr="1"/>
      <dgm:spPr/>
      <dgm:t>
        <a:bodyPr/>
        <a:lstStyle/>
        <a:p>
          <a:endParaRPr lang="en-US"/>
        </a:p>
      </dgm:t>
    </dgm:pt>
    <dgm:pt modelId="{6A8FD70F-0436-E14D-93BD-3B821B70582D}" type="parTrans" cxnId="{73210CFD-088B-3D4F-BB63-A1C4ADB4FC36}">
      <dgm:prSet/>
      <dgm:spPr/>
      <dgm:t>
        <a:bodyPr/>
        <a:lstStyle/>
        <a:p>
          <a:endParaRPr lang="en-US"/>
        </a:p>
      </dgm:t>
    </dgm:pt>
    <dgm:pt modelId="{29BB56B1-FEC4-324B-815B-239A3084AB9E}" type="sibTrans" cxnId="{73210CFD-088B-3D4F-BB63-A1C4ADB4FC36}">
      <dgm:prSet/>
      <dgm:spPr/>
      <dgm:t>
        <a:bodyPr/>
        <a:lstStyle/>
        <a:p>
          <a:endParaRPr lang="en-US"/>
        </a:p>
      </dgm:t>
    </dgm:pt>
    <dgm:pt modelId="{DAF5291D-4DEA-384D-BD6E-D418FF7E7921}">
      <dgm:prSet phldrT="[Text]" phldr="1"/>
      <dgm:spPr/>
      <dgm:t>
        <a:bodyPr/>
        <a:lstStyle/>
        <a:p>
          <a:endParaRPr lang="en-US"/>
        </a:p>
      </dgm:t>
    </dgm:pt>
    <dgm:pt modelId="{028FAA48-AC41-4F48-9BC4-EB89CF5DAF57}" type="parTrans" cxnId="{F4CDB0C5-01B1-D54A-8573-ADAB341F7D3F}">
      <dgm:prSet/>
      <dgm:spPr/>
      <dgm:t>
        <a:bodyPr/>
        <a:lstStyle/>
        <a:p>
          <a:endParaRPr lang="en-US"/>
        </a:p>
      </dgm:t>
    </dgm:pt>
    <dgm:pt modelId="{907D9067-EDBA-5B41-B192-90A49ADBB9CF}" type="sibTrans" cxnId="{F4CDB0C5-01B1-D54A-8573-ADAB341F7D3F}">
      <dgm:prSet/>
      <dgm:spPr/>
      <dgm:t>
        <a:bodyPr/>
        <a:lstStyle/>
        <a:p>
          <a:endParaRPr lang="en-US"/>
        </a:p>
      </dgm:t>
    </dgm:pt>
    <dgm:pt modelId="{6BF07BF4-03F8-754C-8CEF-8846EC996D62}">
      <dgm:prSet phldrT="[Text]" phldr="1"/>
      <dgm:spPr/>
      <dgm:t>
        <a:bodyPr/>
        <a:lstStyle/>
        <a:p>
          <a:endParaRPr lang="en-US"/>
        </a:p>
      </dgm:t>
    </dgm:pt>
    <dgm:pt modelId="{12653881-8C1A-9143-98EF-DD386C95FE8A}" type="parTrans" cxnId="{081F2142-EEDB-1741-8FB2-14B7B7C5A920}">
      <dgm:prSet/>
      <dgm:spPr/>
      <dgm:t>
        <a:bodyPr/>
        <a:lstStyle/>
        <a:p>
          <a:endParaRPr lang="en-US"/>
        </a:p>
      </dgm:t>
    </dgm:pt>
    <dgm:pt modelId="{1D77279D-ADA0-3D44-BE4E-DD9A5E108754}" type="sibTrans" cxnId="{081F2142-EEDB-1741-8FB2-14B7B7C5A920}">
      <dgm:prSet/>
      <dgm:spPr/>
      <dgm:t>
        <a:bodyPr/>
        <a:lstStyle/>
        <a:p>
          <a:endParaRPr lang="en-US"/>
        </a:p>
      </dgm:t>
    </dgm:pt>
    <dgm:pt modelId="{DF4BB479-CD4A-AD4B-B13B-767C0BC441A2}" type="pres">
      <dgm:prSet presAssocID="{5FFA1E70-2509-1147-AC0C-F4D36D31C5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FADBE7-6703-FC4A-90AE-F0792BC8F0DF}" type="pres">
      <dgm:prSet presAssocID="{5FFA1E70-2509-1147-AC0C-F4D36D31C5B8}" presName="hierFlow" presStyleCnt="0"/>
      <dgm:spPr/>
    </dgm:pt>
    <dgm:pt modelId="{FD026940-F83E-ED41-9DB5-824A55B4DB8C}" type="pres">
      <dgm:prSet presAssocID="{5FFA1E70-2509-1147-AC0C-F4D36D31C5B8}" presName="firstBuf" presStyleCnt="0"/>
      <dgm:spPr/>
    </dgm:pt>
    <dgm:pt modelId="{CCEE4E4F-B43E-564B-82C5-786808A5CA1B}" type="pres">
      <dgm:prSet presAssocID="{5FFA1E70-2509-1147-AC0C-F4D36D31C5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604271-6541-AE45-A004-947FA2D48351}" type="pres">
      <dgm:prSet presAssocID="{F07446B1-7D18-5B48-923A-0ACED232E514}" presName="Name17" presStyleCnt="0"/>
      <dgm:spPr/>
    </dgm:pt>
    <dgm:pt modelId="{39E264DA-0958-554D-AC1F-10B2EF16AA4A}" type="pres">
      <dgm:prSet presAssocID="{F07446B1-7D18-5B48-923A-0ACED232E514}" presName="level1Shape" presStyleLbl="node0" presStyleIdx="0" presStyleCnt="1">
        <dgm:presLayoutVars>
          <dgm:chPref val="3"/>
        </dgm:presLayoutVars>
      </dgm:prSet>
      <dgm:spPr/>
    </dgm:pt>
    <dgm:pt modelId="{E2A050AC-D225-D149-85B9-446B45E2512C}" type="pres">
      <dgm:prSet presAssocID="{F07446B1-7D18-5B48-923A-0ACED232E514}" presName="hierChild2" presStyleCnt="0"/>
      <dgm:spPr/>
    </dgm:pt>
    <dgm:pt modelId="{1E9F27C7-CC82-8C4E-812F-BB42ABAA5C3E}" type="pres">
      <dgm:prSet presAssocID="{A3A71C3F-8E20-B744-8B64-46D4F0503E23}" presName="Name25" presStyleLbl="parChTrans1D2" presStyleIdx="0" presStyleCnt="2"/>
      <dgm:spPr/>
    </dgm:pt>
    <dgm:pt modelId="{1D942631-9DA6-DC4C-8DAA-7F4EAF0956C8}" type="pres">
      <dgm:prSet presAssocID="{A3A71C3F-8E20-B744-8B64-46D4F0503E23}" presName="connTx" presStyleLbl="parChTrans1D2" presStyleIdx="0" presStyleCnt="2"/>
      <dgm:spPr/>
    </dgm:pt>
    <dgm:pt modelId="{8FA898DE-B718-C748-87B4-2D025861C926}" type="pres">
      <dgm:prSet presAssocID="{DFCECF0C-7539-0940-A6C8-70D8B460F514}" presName="Name30" presStyleCnt="0"/>
      <dgm:spPr/>
    </dgm:pt>
    <dgm:pt modelId="{7E2F47BF-6CD2-6F46-919E-348DFBAB4DEB}" type="pres">
      <dgm:prSet presAssocID="{DFCECF0C-7539-0940-A6C8-70D8B460F514}" presName="level2Shape" presStyleLbl="node2" presStyleIdx="0" presStyleCnt="2"/>
      <dgm:spPr/>
    </dgm:pt>
    <dgm:pt modelId="{80EF27C8-D1E0-8448-A85C-D2FD5D8EE16E}" type="pres">
      <dgm:prSet presAssocID="{DFCECF0C-7539-0940-A6C8-70D8B460F514}" presName="hierChild3" presStyleCnt="0"/>
      <dgm:spPr/>
    </dgm:pt>
    <dgm:pt modelId="{A7F460EA-04A2-3D4D-BAED-162F63F83F5B}" type="pres">
      <dgm:prSet presAssocID="{B360C02B-3998-B044-82FD-A5F140D4E25B}" presName="Name25" presStyleLbl="parChTrans1D3" presStyleIdx="0" presStyleCnt="3"/>
      <dgm:spPr/>
    </dgm:pt>
    <dgm:pt modelId="{692CB5DB-6E68-A24B-B27D-07F1ACDD4627}" type="pres">
      <dgm:prSet presAssocID="{B360C02B-3998-B044-82FD-A5F140D4E25B}" presName="connTx" presStyleLbl="parChTrans1D3" presStyleIdx="0" presStyleCnt="3"/>
      <dgm:spPr/>
    </dgm:pt>
    <dgm:pt modelId="{FC016A99-4786-134E-891C-165B7A70CD53}" type="pres">
      <dgm:prSet presAssocID="{930840E0-8F80-9B4A-8FA2-C6C3138CAF77}" presName="Name30" presStyleCnt="0"/>
      <dgm:spPr/>
    </dgm:pt>
    <dgm:pt modelId="{545BF177-D782-644B-AA34-AD442C3C0F31}" type="pres">
      <dgm:prSet presAssocID="{930840E0-8F80-9B4A-8FA2-C6C3138CAF77}" presName="level2Shape" presStyleLbl="node3" presStyleIdx="0" presStyleCnt="3"/>
      <dgm:spPr/>
    </dgm:pt>
    <dgm:pt modelId="{2764245D-E21E-2B42-8DEE-8C78E2A37AD7}" type="pres">
      <dgm:prSet presAssocID="{930840E0-8F80-9B4A-8FA2-C6C3138CAF77}" presName="hierChild3" presStyleCnt="0"/>
      <dgm:spPr/>
    </dgm:pt>
    <dgm:pt modelId="{8A7F93F3-6D11-4D4F-A22D-B131D8C1CA27}" type="pres">
      <dgm:prSet presAssocID="{E8B54BBE-F239-8747-A1D6-22C88ECAE236}" presName="Name25" presStyleLbl="parChTrans1D3" presStyleIdx="1" presStyleCnt="3"/>
      <dgm:spPr/>
    </dgm:pt>
    <dgm:pt modelId="{942E6E96-D22E-B443-8603-0CD6B1DF4976}" type="pres">
      <dgm:prSet presAssocID="{E8B54BBE-F239-8747-A1D6-22C88ECAE236}" presName="connTx" presStyleLbl="parChTrans1D3" presStyleIdx="1" presStyleCnt="3"/>
      <dgm:spPr/>
    </dgm:pt>
    <dgm:pt modelId="{8CBDCE1D-E5AC-134F-A242-09ADCD0477C6}" type="pres">
      <dgm:prSet presAssocID="{C1A90BEB-1F07-724B-BDF4-429858CFAE97}" presName="Name30" presStyleCnt="0"/>
      <dgm:spPr/>
    </dgm:pt>
    <dgm:pt modelId="{0BE570FA-7ADD-3C48-9E0A-8621EBABDE2F}" type="pres">
      <dgm:prSet presAssocID="{C1A90BEB-1F07-724B-BDF4-429858CFAE97}" presName="level2Shape" presStyleLbl="node3" presStyleIdx="1" presStyleCnt="3"/>
      <dgm:spPr/>
    </dgm:pt>
    <dgm:pt modelId="{52EEBC2E-FB7A-8746-884F-E4ED6076B289}" type="pres">
      <dgm:prSet presAssocID="{C1A90BEB-1F07-724B-BDF4-429858CFAE97}" presName="hierChild3" presStyleCnt="0"/>
      <dgm:spPr/>
    </dgm:pt>
    <dgm:pt modelId="{393A8AE9-B908-0640-B9D4-4256208FA83E}" type="pres">
      <dgm:prSet presAssocID="{A586EB8E-D7F1-A047-82F6-A89F58124528}" presName="Name25" presStyleLbl="parChTrans1D2" presStyleIdx="1" presStyleCnt="2"/>
      <dgm:spPr/>
    </dgm:pt>
    <dgm:pt modelId="{365FDFDA-5FCF-3A4C-8748-822582B2E311}" type="pres">
      <dgm:prSet presAssocID="{A586EB8E-D7F1-A047-82F6-A89F58124528}" presName="connTx" presStyleLbl="parChTrans1D2" presStyleIdx="1" presStyleCnt="2"/>
      <dgm:spPr/>
    </dgm:pt>
    <dgm:pt modelId="{E8B9011E-07BE-7041-A356-BA539C843AE2}" type="pres">
      <dgm:prSet presAssocID="{43F3F935-342A-6A44-A152-88728541692E}" presName="Name30" presStyleCnt="0"/>
      <dgm:spPr/>
    </dgm:pt>
    <dgm:pt modelId="{A8119D01-44B2-D64A-9675-614E13CE9FA6}" type="pres">
      <dgm:prSet presAssocID="{43F3F935-342A-6A44-A152-88728541692E}" presName="level2Shape" presStyleLbl="node2" presStyleIdx="1" presStyleCnt="2"/>
      <dgm:spPr/>
    </dgm:pt>
    <dgm:pt modelId="{910A555E-5F3E-0C4F-8555-D80CDC479B00}" type="pres">
      <dgm:prSet presAssocID="{43F3F935-342A-6A44-A152-88728541692E}" presName="hierChild3" presStyleCnt="0"/>
      <dgm:spPr/>
    </dgm:pt>
    <dgm:pt modelId="{66F8D979-BC33-5040-81EB-51595DA7876C}" type="pres">
      <dgm:prSet presAssocID="{F47E30CF-42B2-7740-BDD3-4E8E478A9E9E}" presName="Name25" presStyleLbl="parChTrans1D3" presStyleIdx="2" presStyleCnt="3"/>
      <dgm:spPr/>
    </dgm:pt>
    <dgm:pt modelId="{12DB6966-77ED-0143-8011-1CA184609FEA}" type="pres">
      <dgm:prSet presAssocID="{F47E30CF-42B2-7740-BDD3-4E8E478A9E9E}" presName="connTx" presStyleLbl="parChTrans1D3" presStyleIdx="2" presStyleCnt="3"/>
      <dgm:spPr/>
    </dgm:pt>
    <dgm:pt modelId="{C0DF195B-79C8-B149-8539-3B5153A62E8A}" type="pres">
      <dgm:prSet presAssocID="{7ECBA252-6A12-3749-8524-7ABF2D3184A9}" presName="Name30" presStyleCnt="0"/>
      <dgm:spPr/>
    </dgm:pt>
    <dgm:pt modelId="{9BCF01F4-FAD2-E04A-8CB4-B8D8BB4B03C7}" type="pres">
      <dgm:prSet presAssocID="{7ECBA252-6A12-3749-8524-7ABF2D3184A9}" presName="level2Shape" presStyleLbl="node3" presStyleIdx="2" presStyleCnt="3"/>
      <dgm:spPr/>
    </dgm:pt>
    <dgm:pt modelId="{7C12AA9A-9AEF-564D-9235-19496FDA276C}" type="pres">
      <dgm:prSet presAssocID="{7ECBA252-6A12-3749-8524-7ABF2D3184A9}" presName="hierChild3" presStyleCnt="0"/>
      <dgm:spPr/>
    </dgm:pt>
    <dgm:pt modelId="{5B333E59-8B88-F049-A41A-A328B3B3F762}" type="pres">
      <dgm:prSet presAssocID="{5FFA1E70-2509-1147-AC0C-F4D36D31C5B8}" presName="bgShapesFlow" presStyleCnt="0"/>
      <dgm:spPr/>
    </dgm:pt>
    <dgm:pt modelId="{A8CA30D2-4AAB-7E4A-AE2C-AF01E41F749D}" type="pres">
      <dgm:prSet presAssocID="{8DE6E51D-9FC0-924C-8177-A84C6D544C46}" presName="rectComp" presStyleCnt="0"/>
      <dgm:spPr/>
    </dgm:pt>
    <dgm:pt modelId="{9BF65A69-8D6A-A148-B7E5-AC716E9269E0}" type="pres">
      <dgm:prSet presAssocID="{8DE6E51D-9FC0-924C-8177-A84C6D544C46}" presName="bgRect" presStyleLbl="bgShp" presStyleIdx="0" presStyleCnt="3"/>
      <dgm:spPr/>
    </dgm:pt>
    <dgm:pt modelId="{01AEF05E-86F3-F741-A073-B152B4BE5CAD}" type="pres">
      <dgm:prSet presAssocID="{8DE6E51D-9FC0-924C-8177-A84C6D544C46}" presName="bgRectTx" presStyleLbl="bgShp" presStyleIdx="0" presStyleCnt="3">
        <dgm:presLayoutVars>
          <dgm:bulletEnabled val="1"/>
        </dgm:presLayoutVars>
      </dgm:prSet>
      <dgm:spPr/>
    </dgm:pt>
    <dgm:pt modelId="{32B67DC5-1ABF-4C49-A0BD-01418161C0EC}" type="pres">
      <dgm:prSet presAssocID="{8DE6E51D-9FC0-924C-8177-A84C6D544C46}" presName="spComp" presStyleCnt="0"/>
      <dgm:spPr/>
    </dgm:pt>
    <dgm:pt modelId="{211E61B9-A6FA-2A4A-8903-E09B14DF516E}" type="pres">
      <dgm:prSet presAssocID="{8DE6E51D-9FC0-924C-8177-A84C6D544C46}" presName="hSp" presStyleCnt="0"/>
      <dgm:spPr/>
    </dgm:pt>
    <dgm:pt modelId="{FF8EBFFC-4B3C-2343-9AB2-7A60E6F84F0C}" type="pres">
      <dgm:prSet presAssocID="{DAF5291D-4DEA-384D-BD6E-D418FF7E7921}" presName="rectComp" presStyleCnt="0"/>
      <dgm:spPr/>
    </dgm:pt>
    <dgm:pt modelId="{18B39E23-BC64-9949-8FEB-9BD5EE3975C5}" type="pres">
      <dgm:prSet presAssocID="{DAF5291D-4DEA-384D-BD6E-D418FF7E7921}" presName="bgRect" presStyleLbl="bgShp" presStyleIdx="1" presStyleCnt="3"/>
      <dgm:spPr/>
    </dgm:pt>
    <dgm:pt modelId="{2A2CE9CF-8DF3-D040-BD93-D0EFA9D9DD3F}" type="pres">
      <dgm:prSet presAssocID="{DAF5291D-4DEA-384D-BD6E-D418FF7E7921}" presName="bgRectTx" presStyleLbl="bgShp" presStyleIdx="1" presStyleCnt="3">
        <dgm:presLayoutVars>
          <dgm:bulletEnabled val="1"/>
        </dgm:presLayoutVars>
      </dgm:prSet>
      <dgm:spPr/>
    </dgm:pt>
    <dgm:pt modelId="{BDA69267-C464-7342-AB40-2E1A47132D1B}" type="pres">
      <dgm:prSet presAssocID="{DAF5291D-4DEA-384D-BD6E-D418FF7E7921}" presName="spComp" presStyleCnt="0"/>
      <dgm:spPr/>
    </dgm:pt>
    <dgm:pt modelId="{457361DD-D8D2-E34C-BFBF-0406E4BF7DAF}" type="pres">
      <dgm:prSet presAssocID="{DAF5291D-4DEA-384D-BD6E-D418FF7E7921}" presName="hSp" presStyleCnt="0"/>
      <dgm:spPr/>
    </dgm:pt>
    <dgm:pt modelId="{89BBBA14-F7C9-594D-8D4F-3DE29321445C}" type="pres">
      <dgm:prSet presAssocID="{6BF07BF4-03F8-754C-8CEF-8846EC996D62}" presName="rectComp" presStyleCnt="0"/>
      <dgm:spPr/>
    </dgm:pt>
    <dgm:pt modelId="{90BE4C20-F1F8-E540-8CD7-05F36528658F}" type="pres">
      <dgm:prSet presAssocID="{6BF07BF4-03F8-754C-8CEF-8846EC996D62}" presName="bgRect" presStyleLbl="bgShp" presStyleIdx="2" presStyleCnt="3"/>
      <dgm:spPr/>
    </dgm:pt>
    <dgm:pt modelId="{438444F7-1876-1143-8CD6-ECE21A49DC7D}" type="pres">
      <dgm:prSet presAssocID="{6BF07BF4-03F8-754C-8CEF-8846EC996D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EE93D03-3053-A044-8CC1-41E064B3B3D4}" type="presOf" srcId="{F47E30CF-42B2-7740-BDD3-4E8E478A9E9E}" destId="{12DB6966-77ED-0143-8011-1CA184609FEA}" srcOrd="1" destOrd="0" presId="urn:microsoft.com/office/officeart/2005/8/layout/hierarchy5"/>
    <dgm:cxn modelId="{DE186E07-F6B6-9F4D-A8AE-9B97C826D498}" type="presOf" srcId="{C1A90BEB-1F07-724B-BDF4-429858CFAE97}" destId="{0BE570FA-7ADD-3C48-9E0A-8621EBABDE2F}" srcOrd="0" destOrd="0" presId="urn:microsoft.com/office/officeart/2005/8/layout/hierarchy5"/>
    <dgm:cxn modelId="{BF7B4B0C-94EA-BA45-8D9B-444D150F54FE}" type="presOf" srcId="{A586EB8E-D7F1-A047-82F6-A89F58124528}" destId="{393A8AE9-B908-0640-B9D4-4256208FA83E}" srcOrd="0" destOrd="0" presId="urn:microsoft.com/office/officeart/2005/8/layout/hierarchy5"/>
    <dgm:cxn modelId="{C43F8F1E-589A-8841-87EA-F0F500EDFC19}" type="presOf" srcId="{8DE6E51D-9FC0-924C-8177-A84C6D544C46}" destId="{9BF65A69-8D6A-A148-B7E5-AC716E9269E0}" srcOrd="0" destOrd="0" presId="urn:microsoft.com/office/officeart/2005/8/layout/hierarchy5"/>
    <dgm:cxn modelId="{E6308C20-EABC-2345-B9BF-C2D47C0FD053}" srcId="{F07446B1-7D18-5B48-923A-0ACED232E514}" destId="{43F3F935-342A-6A44-A152-88728541692E}" srcOrd="1" destOrd="0" parTransId="{A586EB8E-D7F1-A047-82F6-A89F58124528}" sibTransId="{962ED831-3F79-1E40-A0F0-A90C781FAA0A}"/>
    <dgm:cxn modelId="{F29FB124-4A9D-6D41-9B93-4B1535C6C060}" type="presOf" srcId="{F47E30CF-42B2-7740-BDD3-4E8E478A9E9E}" destId="{66F8D979-BC33-5040-81EB-51595DA7876C}" srcOrd="0" destOrd="0" presId="urn:microsoft.com/office/officeart/2005/8/layout/hierarchy5"/>
    <dgm:cxn modelId="{455A4F2E-F0AF-014C-8FA8-6DCA1B645610}" type="presOf" srcId="{DAF5291D-4DEA-384D-BD6E-D418FF7E7921}" destId="{2A2CE9CF-8DF3-D040-BD93-D0EFA9D9DD3F}" srcOrd="1" destOrd="0" presId="urn:microsoft.com/office/officeart/2005/8/layout/hierarchy5"/>
    <dgm:cxn modelId="{081F2142-EEDB-1741-8FB2-14B7B7C5A920}" srcId="{5FFA1E70-2509-1147-AC0C-F4D36D31C5B8}" destId="{6BF07BF4-03F8-754C-8CEF-8846EC996D62}" srcOrd="3" destOrd="0" parTransId="{12653881-8C1A-9143-98EF-DD386C95FE8A}" sibTransId="{1D77279D-ADA0-3D44-BE4E-DD9A5E108754}"/>
    <dgm:cxn modelId="{29F84C42-B5A2-BB4E-8946-08D81477A2D6}" type="presOf" srcId="{F07446B1-7D18-5B48-923A-0ACED232E514}" destId="{39E264DA-0958-554D-AC1F-10B2EF16AA4A}" srcOrd="0" destOrd="0" presId="urn:microsoft.com/office/officeart/2005/8/layout/hierarchy5"/>
    <dgm:cxn modelId="{BE79F743-B8AA-634B-ADEF-C0C55C3C8C70}" type="presOf" srcId="{930840E0-8F80-9B4A-8FA2-C6C3138CAF77}" destId="{545BF177-D782-644B-AA34-AD442C3C0F31}" srcOrd="0" destOrd="0" presId="urn:microsoft.com/office/officeart/2005/8/layout/hierarchy5"/>
    <dgm:cxn modelId="{CF70EF44-ED3B-5B4C-8677-5F64BD0F1BEC}" srcId="{DFCECF0C-7539-0940-A6C8-70D8B460F514}" destId="{C1A90BEB-1F07-724B-BDF4-429858CFAE97}" srcOrd="1" destOrd="0" parTransId="{E8B54BBE-F239-8747-A1D6-22C88ECAE236}" sibTransId="{595F4420-50AB-DE4A-BAF5-2138A4A36831}"/>
    <dgm:cxn modelId="{136DE748-D946-5842-AE80-3CFF6396AA86}" type="presOf" srcId="{A3A71C3F-8E20-B744-8B64-46D4F0503E23}" destId="{1D942631-9DA6-DC4C-8DAA-7F4EAF0956C8}" srcOrd="1" destOrd="0" presId="urn:microsoft.com/office/officeart/2005/8/layout/hierarchy5"/>
    <dgm:cxn modelId="{8ED0F753-F7A7-6145-9D2F-A8B5FF381A87}" type="presOf" srcId="{5FFA1E70-2509-1147-AC0C-F4D36D31C5B8}" destId="{DF4BB479-CD4A-AD4B-B13B-767C0BC441A2}" srcOrd="0" destOrd="0" presId="urn:microsoft.com/office/officeart/2005/8/layout/hierarchy5"/>
    <dgm:cxn modelId="{11874360-3F16-544C-BDB4-B8B701F8FC4D}" type="presOf" srcId="{B360C02B-3998-B044-82FD-A5F140D4E25B}" destId="{A7F460EA-04A2-3D4D-BAED-162F63F83F5B}" srcOrd="0" destOrd="0" presId="urn:microsoft.com/office/officeart/2005/8/layout/hierarchy5"/>
    <dgm:cxn modelId="{81B7E963-2F28-104E-BB17-08459AF6DC2C}" type="presOf" srcId="{B360C02B-3998-B044-82FD-A5F140D4E25B}" destId="{692CB5DB-6E68-A24B-B27D-07F1ACDD4627}" srcOrd="1" destOrd="0" presId="urn:microsoft.com/office/officeart/2005/8/layout/hierarchy5"/>
    <dgm:cxn modelId="{ADF91B64-28B0-774F-8C70-6557E0EBF2B9}" srcId="{5FFA1E70-2509-1147-AC0C-F4D36D31C5B8}" destId="{F07446B1-7D18-5B48-923A-0ACED232E514}" srcOrd="0" destOrd="0" parTransId="{5C753454-12C6-1946-BD87-D8B5088CAAF4}" sibTransId="{2A22E0BD-061E-D144-AF20-C1C1CE093553}"/>
    <dgm:cxn modelId="{42F7DD65-47E6-524C-AD2A-64A5ED490C49}" type="presOf" srcId="{E8B54BBE-F239-8747-A1D6-22C88ECAE236}" destId="{8A7F93F3-6D11-4D4F-A22D-B131D8C1CA27}" srcOrd="0" destOrd="0" presId="urn:microsoft.com/office/officeart/2005/8/layout/hierarchy5"/>
    <dgm:cxn modelId="{A1107B6C-5971-CF4D-B933-9B41493D2859}" srcId="{43F3F935-342A-6A44-A152-88728541692E}" destId="{7ECBA252-6A12-3749-8524-7ABF2D3184A9}" srcOrd="0" destOrd="0" parTransId="{F47E30CF-42B2-7740-BDD3-4E8E478A9E9E}" sibTransId="{17EE5F5E-BC87-CB4A-A6E8-59243534D151}"/>
    <dgm:cxn modelId="{8825B078-C43C-314A-A863-B15015B2B092}" srcId="{DFCECF0C-7539-0940-A6C8-70D8B460F514}" destId="{930840E0-8F80-9B4A-8FA2-C6C3138CAF77}" srcOrd="0" destOrd="0" parTransId="{B360C02B-3998-B044-82FD-A5F140D4E25B}" sibTransId="{345FF196-7016-9F4B-B5B8-52E75D2643A3}"/>
    <dgm:cxn modelId="{40BB137E-B353-5E4A-8997-872152979283}" type="presOf" srcId="{43F3F935-342A-6A44-A152-88728541692E}" destId="{A8119D01-44B2-D64A-9675-614E13CE9FA6}" srcOrd="0" destOrd="0" presId="urn:microsoft.com/office/officeart/2005/8/layout/hierarchy5"/>
    <dgm:cxn modelId="{BD613890-8D77-C745-BB2D-F011107D8741}" type="presOf" srcId="{8DE6E51D-9FC0-924C-8177-A84C6D544C46}" destId="{01AEF05E-86F3-F741-A073-B152B4BE5CAD}" srcOrd="1" destOrd="0" presId="urn:microsoft.com/office/officeart/2005/8/layout/hierarchy5"/>
    <dgm:cxn modelId="{6EAFA294-49F1-C345-AD07-04C1E84FD10A}" type="presOf" srcId="{6BF07BF4-03F8-754C-8CEF-8846EC996D62}" destId="{438444F7-1876-1143-8CD6-ECE21A49DC7D}" srcOrd="1" destOrd="0" presId="urn:microsoft.com/office/officeart/2005/8/layout/hierarchy5"/>
    <dgm:cxn modelId="{646D5D9C-8431-0840-9E18-7C2082B27901}" srcId="{F07446B1-7D18-5B48-923A-0ACED232E514}" destId="{DFCECF0C-7539-0940-A6C8-70D8B460F514}" srcOrd="0" destOrd="0" parTransId="{A3A71C3F-8E20-B744-8B64-46D4F0503E23}" sibTransId="{0C3E060B-B558-344A-BCB6-12B276FB890B}"/>
    <dgm:cxn modelId="{5F2CF8A2-23F3-6A46-A090-5F9F3AE35941}" type="presOf" srcId="{DAF5291D-4DEA-384D-BD6E-D418FF7E7921}" destId="{18B39E23-BC64-9949-8FEB-9BD5EE3975C5}" srcOrd="0" destOrd="0" presId="urn:microsoft.com/office/officeart/2005/8/layout/hierarchy5"/>
    <dgm:cxn modelId="{AF702CB3-56F9-644B-B5E1-5F72425BA33E}" type="presOf" srcId="{7ECBA252-6A12-3749-8524-7ABF2D3184A9}" destId="{9BCF01F4-FAD2-E04A-8CB4-B8D8BB4B03C7}" srcOrd="0" destOrd="0" presId="urn:microsoft.com/office/officeart/2005/8/layout/hierarchy5"/>
    <dgm:cxn modelId="{32B317B5-C436-2142-A444-DF90344C089A}" type="presOf" srcId="{6BF07BF4-03F8-754C-8CEF-8846EC996D62}" destId="{90BE4C20-F1F8-E540-8CD7-05F36528658F}" srcOrd="0" destOrd="0" presId="urn:microsoft.com/office/officeart/2005/8/layout/hierarchy5"/>
    <dgm:cxn modelId="{3C87AEBB-537C-6043-83F8-B66391AC77CF}" type="presOf" srcId="{A586EB8E-D7F1-A047-82F6-A89F58124528}" destId="{365FDFDA-5FCF-3A4C-8748-822582B2E311}" srcOrd="1" destOrd="0" presId="urn:microsoft.com/office/officeart/2005/8/layout/hierarchy5"/>
    <dgm:cxn modelId="{55D36FC0-1E42-D442-8A9E-5F4A4FAEA701}" type="presOf" srcId="{A3A71C3F-8E20-B744-8B64-46D4F0503E23}" destId="{1E9F27C7-CC82-8C4E-812F-BB42ABAA5C3E}" srcOrd="0" destOrd="0" presId="urn:microsoft.com/office/officeart/2005/8/layout/hierarchy5"/>
    <dgm:cxn modelId="{F4CDB0C5-01B1-D54A-8573-ADAB341F7D3F}" srcId="{5FFA1E70-2509-1147-AC0C-F4D36D31C5B8}" destId="{DAF5291D-4DEA-384D-BD6E-D418FF7E7921}" srcOrd="2" destOrd="0" parTransId="{028FAA48-AC41-4F48-9BC4-EB89CF5DAF57}" sibTransId="{907D9067-EDBA-5B41-B192-90A49ADBB9CF}"/>
    <dgm:cxn modelId="{BC2900E1-D473-9E4E-8063-A65447F6BADC}" type="presOf" srcId="{E8B54BBE-F239-8747-A1D6-22C88ECAE236}" destId="{942E6E96-D22E-B443-8603-0CD6B1DF4976}" srcOrd="1" destOrd="0" presId="urn:microsoft.com/office/officeart/2005/8/layout/hierarchy5"/>
    <dgm:cxn modelId="{C0EDF3FB-9E15-EB4E-9F35-AB323A22E1B2}" type="presOf" srcId="{DFCECF0C-7539-0940-A6C8-70D8B460F514}" destId="{7E2F47BF-6CD2-6F46-919E-348DFBAB4DEB}" srcOrd="0" destOrd="0" presId="urn:microsoft.com/office/officeart/2005/8/layout/hierarchy5"/>
    <dgm:cxn modelId="{73210CFD-088B-3D4F-BB63-A1C4ADB4FC36}" srcId="{5FFA1E70-2509-1147-AC0C-F4D36D31C5B8}" destId="{8DE6E51D-9FC0-924C-8177-A84C6D544C46}" srcOrd="1" destOrd="0" parTransId="{6A8FD70F-0436-E14D-93BD-3B821B70582D}" sibTransId="{29BB56B1-FEC4-324B-815B-239A3084AB9E}"/>
    <dgm:cxn modelId="{D7BE1C87-2DF4-F546-A760-3A54CD3A4E3E}" type="presParOf" srcId="{DF4BB479-CD4A-AD4B-B13B-767C0BC441A2}" destId="{A2FADBE7-6703-FC4A-90AE-F0792BC8F0DF}" srcOrd="0" destOrd="0" presId="urn:microsoft.com/office/officeart/2005/8/layout/hierarchy5"/>
    <dgm:cxn modelId="{B9A49D45-EE06-CA4F-9BDB-34E259999D00}" type="presParOf" srcId="{A2FADBE7-6703-FC4A-90AE-F0792BC8F0DF}" destId="{FD026940-F83E-ED41-9DB5-824A55B4DB8C}" srcOrd="0" destOrd="0" presId="urn:microsoft.com/office/officeart/2005/8/layout/hierarchy5"/>
    <dgm:cxn modelId="{7A0CA5D2-6AAD-AC48-91A0-3D772319990D}" type="presParOf" srcId="{A2FADBE7-6703-FC4A-90AE-F0792BC8F0DF}" destId="{CCEE4E4F-B43E-564B-82C5-786808A5CA1B}" srcOrd="1" destOrd="0" presId="urn:microsoft.com/office/officeart/2005/8/layout/hierarchy5"/>
    <dgm:cxn modelId="{02C4B8F9-BCE2-8643-B344-5A5626D4BE86}" type="presParOf" srcId="{CCEE4E4F-B43E-564B-82C5-786808A5CA1B}" destId="{51604271-6541-AE45-A004-947FA2D48351}" srcOrd="0" destOrd="0" presId="urn:microsoft.com/office/officeart/2005/8/layout/hierarchy5"/>
    <dgm:cxn modelId="{535689A5-8B65-634C-AE4F-154B3CEB4035}" type="presParOf" srcId="{51604271-6541-AE45-A004-947FA2D48351}" destId="{39E264DA-0958-554D-AC1F-10B2EF16AA4A}" srcOrd="0" destOrd="0" presId="urn:microsoft.com/office/officeart/2005/8/layout/hierarchy5"/>
    <dgm:cxn modelId="{A87B7030-B90B-624E-AD21-8B189247A933}" type="presParOf" srcId="{51604271-6541-AE45-A004-947FA2D48351}" destId="{E2A050AC-D225-D149-85B9-446B45E2512C}" srcOrd="1" destOrd="0" presId="urn:microsoft.com/office/officeart/2005/8/layout/hierarchy5"/>
    <dgm:cxn modelId="{A822A91B-ECA5-B844-A342-D1DFA63922A7}" type="presParOf" srcId="{E2A050AC-D225-D149-85B9-446B45E2512C}" destId="{1E9F27C7-CC82-8C4E-812F-BB42ABAA5C3E}" srcOrd="0" destOrd="0" presId="urn:microsoft.com/office/officeart/2005/8/layout/hierarchy5"/>
    <dgm:cxn modelId="{018217C6-1287-9043-84F9-A93CC984A022}" type="presParOf" srcId="{1E9F27C7-CC82-8C4E-812F-BB42ABAA5C3E}" destId="{1D942631-9DA6-DC4C-8DAA-7F4EAF0956C8}" srcOrd="0" destOrd="0" presId="urn:microsoft.com/office/officeart/2005/8/layout/hierarchy5"/>
    <dgm:cxn modelId="{EEB80EE9-E759-3C4E-903C-8869B1E171D2}" type="presParOf" srcId="{E2A050AC-D225-D149-85B9-446B45E2512C}" destId="{8FA898DE-B718-C748-87B4-2D025861C926}" srcOrd="1" destOrd="0" presId="urn:microsoft.com/office/officeart/2005/8/layout/hierarchy5"/>
    <dgm:cxn modelId="{0D06AFC5-C190-1044-B85D-8EAB3E790766}" type="presParOf" srcId="{8FA898DE-B718-C748-87B4-2D025861C926}" destId="{7E2F47BF-6CD2-6F46-919E-348DFBAB4DEB}" srcOrd="0" destOrd="0" presId="urn:microsoft.com/office/officeart/2005/8/layout/hierarchy5"/>
    <dgm:cxn modelId="{9A583B2F-7161-C74C-9DE8-3B479CE6C4EE}" type="presParOf" srcId="{8FA898DE-B718-C748-87B4-2D025861C926}" destId="{80EF27C8-D1E0-8448-A85C-D2FD5D8EE16E}" srcOrd="1" destOrd="0" presId="urn:microsoft.com/office/officeart/2005/8/layout/hierarchy5"/>
    <dgm:cxn modelId="{461D1F38-B744-5F44-AE1B-AA6CEAC2451C}" type="presParOf" srcId="{80EF27C8-D1E0-8448-A85C-D2FD5D8EE16E}" destId="{A7F460EA-04A2-3D4D-BAED-162F63F83F5B}" srcOrd="0" destOrd="0" presId="urn:microsoft.com/office/officeart/2005/8/layout/hierarchy5"/>
    <dgm:cxn modelId="{BF185AC4-53F3-754A-A06A-582A8D575C2C}" type="presParOf" srcId="{A7F460EA-04A2-3D4D-BAED-162F63F83F5B}" destId="{692CB5DB-6E68-A24B-B27D-07F1ACDD4627}" srcOrd="0" destOrd="0" presId="urn:microsoft.com/office/officeart/2005/8/layout/hierarchy5"/>
    <dgm:cxn modelId="{215613E6-93B7-8F46-8245-16E2E39B4D9D}" type="presParOf" srcId="{80EF27C8-D1E0-8448-A85C-D2FD5D8EE16E}" destId="{FC016A99-4786-134E-891C-165B7A70CD53}" srcOrd="1" destOrd="0" presId="urn:microsoft.com/office/officeart/2005/8/layout/hierarchy5"/>
    <dgm:cxn modelId="{873D0EC6-6907-794B-BFE1-B4F382A8F3B9}" type="presParOf" srcId="{FC016A99-4786-134E-891C-165B7A70CD53}" destId="{545BF177-D782-644B-AA34-AD442C3C0F31}" srcOrd="0" destOrd="0" presId="urn:microsoft.com/office/officeart/2005/8/layout/hierarchy5"/>
    <dgm:cxn modelId="{40F1F3CB-B7D5-1A4A-AD01-337E77B75DA8}" type="presParOf" srcId="{FC016A99-4786-134E-891C-165B7A70CD53}" destId="{2764245D-E21E-2B42-8DEE-8C78E2A37AD7}" srcOrd="1" destOrd="0" presId="urn:microsoft.com/office/officeart/2005/8/layout/hierarchy5"/>
    <dgm:cxn modelId="{5C0164ED-2856-2349-9129-31BFD4DA6A5D}" type="presParOf" srcId="{80EF27C8-D1E0-8448-A85C-D2FD5D8EE16E}" destId="{8A7F93F3-6D11-4D4F-A22D-B131D8C1CA27}" srcOrd="2" destOrd="0" presId="urn:microsoft.com/office/officeart/2005/8/layout/hierarchy5"/>
    <dgm:cxn modelId="{F2AF4111-B38C-F541-A008-5C58D8ACCD39}" type="presParOf" srcId="{8A7F93F3-6D11-4D4F-A22D-B131D8C1CA27}" destId="{942E6E96-D22E-B443-8603-0CD6B1DF4976}" srcOrd="0" destOrd="0" presId="urn:microsoft.com/office/officeart/2005/8/layout/hierarchy5"/>
    <dgm:cxn modelId="{962EC6B7-6A77-4A47-B12E-D86A277E6290}" type="presParOf" srcId="{80EF27C8-D1E0-8448-A85C-D2FD5D8EE16E}" destId="{8CBDCE1D-E5AC-134F-A242-09ADCD0477C6}" srcOrd="3" destOrd="0" presId="urn:microsoft.com/office/officeart/2005/8/layout/hierarchy5"/>
    <dgm:cxn modelId="{712B6E6D-2652-844E-AE81-E131CDE9EFAB}" type="presParOf" srcId="{8CBDCE1D-E5AC-134F-A242-09ADCD0477C6}" destId="{0BE570FA-7ADD-3C48-9E0A-8621EBABDE2F}" srcOrd="0" destOrd="0" presId="urn:microsoft.com/office/officeart/2005/8/layout/hierarchy5"/>
    <dgm:cxn modelId="{7CB295A0-4318-554B-B582-62075E8642E6}" type="presParOf" srcId="{8CBDCE1D-E5AC-134F-A242-09ADCD0477C6}" destId="{52EEBC2E-FB7A-8746-884F-E4ED6076B289}" srcOrd="1" destOrd="0" presId="urn:microsoft.com/office/officeart/2005/8/layout/hierarchy5"/>
    <dgm:cxn modelId="{B69B335F-A727-3F4A-958A-34F8F0709371}" type="presParOf" srcId="{E2A050AC-D225-D149-85B9-446B45E2512C}" destId="{393A8AE9-B908-0640-B9D4-4256208FA83E}" srcOrd="2" destOrd="0" presId="urn:microsoft.com/office/officeart/2005/8/layout/hierarchy5"/>
    <dgm:cxn modelId="{F2DE0AB5-15FE-C54B-9B04-53E50BE0139C}" type="presParOf" srcId="{393A8AE9-B908-0640-B9D4-4256208FA83E}" destId="{365FDFDA-5FCF-3A4C-8748-822582B2E311}" srcOrd="0" destOrd="0" presId="urn:microsoft.com/office/officeart/2005/8/layout/hierarchy5"/>
    <dgm:cxn modelId="{295526FE-D984-4440-8036-452670312A1C}" type="presParOf" srcId="{E2A050AC-D225-D149-85B9-446B45E2512C}" destId="{E8B9011E-07BE-7041-A356-BA539C843AE2}" srcOrd="3" destOrd="0" presId="urn:microsoft.com/office/officeart/2005/8/layout/hierarchy5"/>
    <dgm:cxn modelId="{6DB56F6A-1F45-724A-80A3-95A628525446}" type="presParOf" srcId="{E8B9011E-07BE-7041-A356-BA539C843AE2}" destId="{A8119D01-44B2-D64A-9675-614E13CE9FA6}" srcOrd="0" destOrd="0" presId="urn:microsoft.com/office/officeart/2005/8/layout/hierarchy5"/>
    <dgm:cxn modelId="{5AB62D71-C6DE-E84B-A5E4-54591130A62E}" type="presParOf" srcId="{E8B9011E-07BE-7041-A356-BA539C843AE2}" destId="{910A555E-5F3E-0C4F-8555-D80CDC479B00}" srcOrd="1" destOrd="0" presId="urn:microsoft.com/office/officeart/2005/8/layout/hierarchy5"/>
    <dgm:cxn modelId="{F39C95BA-06A5-7941-B7F9-BC634A699AD5}" type="presParOf" srcId="{910A555E-5F3E-0C4F-8555-D80CDC479B00}" destId="{66F8D979-BC33-5040-81EB-51595DA7876C}" srcOrd="0" destOrd="0" presId="urn:microsoft.com/office/officeart/2005/8/layout/hierarchy5"/>
    <dgm:cxn modelId="{4F8A8B33-AB89-534C-9B61-C74D87AE9BD9}" type="presParOf" srcId="{66F8D979-BC33-5040-81EB-51595DA7876C}" destId="{12DB6966-77ED-0143-8011-1CA184609FEA}" srcOrd="0" destOrd="0" presId="urn:microsoft.com/office/officeart/2005/8/layout/hierarchy5"/>
    <dgm:cxn modelId="{9C6475CA-AF13-DE4D-BB50-B41CB535ADE6}" type="presParOf" srcId="{910A555E-5F3E-0C4F-8555-D80CDC479B00}" destId="{C0DF195B-79C8-B149-8539-3B5153A62E8A}" srcOrd="1" destOrd="0" presId="urn:microsoft.com/office/officeart/2005/8/layout/hierarchy5"/>
    <dgm:cxn modelId="{03C03CE0-DFF5-CC40-AC19-94392D25B725}" type="presParOf" srcId="{C0DF195B-79C8-B149-8539-3B5153A62E8A}" destId="{9BCF01F4-FAD2-E04A-8CB4-B8D8BB4B03C7}" srcOrd="0" destOrd="0" presId="urn:microsoft.com/office/officeart/2005/8/layout/hierarchy5"/>
    <dgm:cxn modelId="{D1460F90-C018-BA49-9303-443A0B389C3A}" type="presParOf" srcId="{C0DF195B-79C8-B149-8539-3B5153A62E8A}" destId="{7C12AA9A-9AEF-564D-9235-19496FDA276C}" srcOrd="1" destOrd="0" presId="urn:microsoft.com/office/officeart/2005/8/layout/hierarchy5"/>
    <dgm:cxn modelId="{05367AA6-E1E3-A14F-90D3-D78A8FE27E80}" type="presParOf" srcId="{DF4BB479-CD4A-AD4B-B13B-767C0BC441A2}" destId="{5B333E59-8B88-F049-A41A-A328B3B3F762}" srcOrd="1" destOrd="0" presId="urn:microsoft.com/office/officeart/2005/8/layout/hierarchy5"/>
    <dgm:cxn modelId="{E97425D2-1713-254B-9759-3BC32DB49A02}" type="presParOf" srcId="{5B333E59-8B88-F049-A41A-A328B3B3F762}" destId="{A8CA30D2-4AAB-7E4A-AE2C-AF01E41F749D}" srcOrd="0" destOrd="0" presId="urn:microsoft.com/office/officeart/2005/8/layout/hierarchy5"/>
    <dgm:cxn modelId="{FAF43B90-AC96-FE4B-859B-046A56BE420D}" type="presParOf" srcId="{A8CA30D2-4AAB-7E4A-AE2C-AF01E41F749D}" destId="{9BF65A69-8D6A-A148-B7E5-AC716E9269E0}" srcOrd="0" destOrd="0" presId="urn:microsoft.com/office/officeart/2005/8/layout/hierarchy5"/>
    <dgm:cxn modelId="{8F032FB4-A07A-D449-BE58-BE8C4EE2BA8D}" type="presParOf" srcId="{A8CA30D2-4AAB-7E4A-AE2C-AF01E41F749D}" destId="{01AEF05E-86F3-F741-A073-B152B4BE5CAD}" srcOrd="1" destOrd="0" presId="urn:microsoft.com/office/officeart/2005/8/layout/hierarchy5"/>
    <dgm:cxn modelId="{C9946760-29E1-C846-A0ED-B4A7D7FF6FBA}" type="presParOf" srcId="{5B333E59-8B88-F049-A41A-A328B3B3F762}" destId="{32B67DC5-1ABF-4C49-A0BD-01418161C0EC}" srcOrd="1" destOrd="0" presId="urn:microsoft.com/office/officeart/2005/8/layout/hierarchy5"/>
    <dgm:cxn modelId="{0F41A247-DFAB-5547-8A39-923BA1D31F45}" type="presParOf" srcId="{32B67DC5-1ABF-4C49-A0BD-01418161C0EC}" destId="{211E61B9-A6FA-2A4A-8903-E09B14DF516E}" srcOrd="0" destOrd="0" presId="urn:microsoft.com/office/officeart/2005/8/layout/hierarchy5"/>
    <dgm:cxn modelId="{B920222B-F670-0947-880C-E9FDB11FDE5D}" type="presParOf" srcId="{5B333E59-8B88-F049-A41A-A328B3B3F762}" destId="{FF8EBFFC-4B3C-2343-9AB2-7A60E6F84F0C}" srcOrd="2" destOrd="0" presId="urn:microsoft.com/office/officeart/2005/8/layout/hierarchy5"/>
    <dgm:cxn modelId="{F19C21F7-62EE-1B43-8AF0-194FD1B3578D}" type="presParOf" srcId="{FF8EBFFC-4B3C-2343-9AB2-7A60E6F84F0C}" destId="{18B39E23-BC64-9949-8FEB-9BD5EE3975C5}" srcOrd="0" destOrd="0" presId="urn:microsoft.com/office/officeart/2005/8/layout/hierarchy5"/>
    <dgm:cxn modelId="{484BC4BB-C744-D44B-94F8-CA9EA329511A}" type="presParOf" srcId="{FF8EBFFC-4B3C-2343-9AB2-7A60E6F84F0C}" destId="{2A2CE9CF-8DF3-D040-BD93-D0EFA9D9DD3F}" srcOrd="1" destOrd="0" presId="urn:microsoft.com/office/officeart/2005/8/layout/hierarchy5"/>
    <dgm:cxn modelId="{FB428454-BF31-E546-BE32-5A49BC90FBB6}" type="presParOf" srcId="{5B333E59-8B88-F049-A41A-A328B3B3F762}" destId="{BDA69267-C464-7342-AB40-2E1A47132D1B}" srcOrd="3" destOrd="0" presId="urn:microsoft.com/office/officeart/2005/8/layout/hierarchy5"/>
    <dgm:cxn modelId="{3462E6F3-B2C8-A94B-8321-03322C846155}" type="presParOf" srcId="{BDA69267-C464-7342-AB40-2E1A47132D1B}" destId="{457361DD-D8D2-E34C-BFBF-0406E4BF7DAF}" srcOrd="0" destOrd="0" presId="urn:microsoft.com/office/officeart/2005/8/layout/hierarchy5"/>
    <dgm:cxn modelId="{648A9431-C48E-7E4F-8B4D-EA5E52D0BCC1}" type="presParOf" srcId="{5B333E59-8B88-F049-A41A-A328B3B3F762}" destId="{89BBBA14-F7C9-594D-8D4F-3DE29321445C}" srcOrd="4" destOrd="0" presId="urn:microsoft.com/office/officeart/2005/8/layout/hierarchy5"/>
    <dgm:cxn modelId="{0F19B9D2-6653-E446-BD26-A0CECCE51F94}" type="presParOf" srcId="{89BBBA14-F7C9-594D-8D4F-3DE29321445C}" destId="{90BE4C20-F1F8-E540-8CD7-05F36528658F}" srcOrd="0" destOrd="0" presId="urn:microsoft.com/office/officeart/2005/8/layout/hierarchy5"/>
    <dgm:cxn modelId="{1038829F-C441-B04E-881C-45D3B3251B3C}" type="presParOf" srcId="{89BBBA14-F7C9-594D-8D4F-3DE29321445C}" destId="{438444F7-1876-1143-8CD6-ECE21A49DC7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0CF1D-4E6C-8B46-8D8D-F76C3C99F42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0"/>
      <dgm:spPr/>
    </dgm:pt>
    <dgm:pt modelId="{91507D8F-D1E5-AB41-A3E1-0E2A4F7E112F}">
      <dgm:prSet phldrT="[Text]" phldr="1"/>
      <dgm:spPr/>
      <dgm:t>
        <a:bodyPr/>
        <a:lstStyle/>
        <a:p>
          <a:endParaRPr lang="en-US"/>
        </a:p>
      </dgm:t>
    </dgm:pt>
    <dgm:pt modelId="{48253BDB-91E1-014C-B7B7-BA01F4E342F9}" type="parTrans" cxnId="{F13B0E44-1CE0-4B45-AC84-EFF25A555D1B}">
      <dgm:prSet/>
      <dgm:spPr/>
      <dgm:t>
        <a:bodyPr/>
        <a:lstStyle/>
        <a:p>
          <a:endParaRPr lang="en-US"/>
        </a:p>
      </dgm:t>
    </dgm:pt>
    <dgm:pt modelId="{3916F1B1-331C-8440-82AA-83544017CD90}" type="sibTrans" cxnId="{F13B0E44-1CE0-4B45-AC84-EFF25A555D1B}">
      <dgm:prSet/>
      <dgm:spPr/>
      <dgm:t>
        <a:bodyPr/>
        <a:lstStyle/>
        <a:p>
          <a:endParaRPr lang="en-US"/>
        </a:p>
      </dgm:t>
    </dgm:pt>
    <dgm:pt modelId="{67F23191-6596-6A42-B8C3-69292A71BB4E}">
      <dgm:prSet phldrT="[Text]" phldr="1"/>
      <dgm:spPr/>
      <dgm:t>
        <a:bodyPr/>
        <a:lstStyle/>
        <a:p>
          <a:endParaRPr lang="en-US"/>
        </a:p>
      </dgm:t>
    </dgm:pt>
    <dgm:pt modelId="{BF60D0FE-4390-BC41-92D9-741F3B19D230}" type="parTrans" cxnId="{43CFF518-A812-F349-AB6E-EE560648FA21}">
      <dgm:prSet/>
      <dgm:spPr/>
      <dgm:t>
        <a:bodyPr/>
        <a:lstStyle/>
        <a:p>
          <a:endParaRPr lang="en-US"/>
        </a:p>
      </dgm:t>
    </dgm:pt>
    <dgm:pt modelId="{746C2C87-D13B-8843-8ABC-EA34F3D3EBCC}" type="sibTrans" cxnId="{43CFF518-A812-F349-AB6E-EE560648FA21}">
      <dgm:prSet/>
      <dgm:spPr/>
      <dgm:t>
        <a:bodyPr/>
        <a:lstStyle/>
        <a:p>
          <a:endParaRPr lang="en-US"/>
        </a:p>
      </dgm:t>
    </dgm:pt>
    <dgm:pt modelId="{BC0FE663-51C6-FD4E-B9FD-5F27B097C130}">
      <dgm:prSet phldrT="[Text]" phldr="1"/>
      <dgm:spPr/>
      <dgm:t>
        <a:bodyPr/>
        <a:lstStyle/>
        <a:p>
          <a:endParaRPr lang="en-US"/>
        </a:p>
      </dgm:t>
    </dgm:pt>
    <dgm:pt modelId="{09182782-1F8E-0B45-B2B1-063F7D62E20D}" type="parTrans" cxnId="{F2A0C300-A015-EF4B-8870-86C30F8625E0}">
      <dgm:prSet/>
      <dgm:spPr/>
      <dgm:t>
        <a:bodyPr/>
        <a:lstStyle/>
        <a:p>
          <a:endParaRPr lang="en-US"/>
        </a:p>
      </dgm:t>
    </dgm:pt>
    <dgm:pt modelId="{46C04F9B-788B-AB45-B1D7-C3F86D44CFF5}" type="sibTrans" cxnId="{F2A0C300-A015-EF4B-8870-86C30F8625E0}">
      <dgm:prSet/>
      <dgm:spPr/>
      <dgm:t>
        <a:bodyPr/>
        <a:lstStyle/>
        <a:p>
          <a:endParaRPr lang="en-US"/>
        </a:p>
      </dgm:t>
    </dgm:pt>
    <dgm:pt modelId="{ABA95881-E52E-BC45-918B-996FA92A11B0}" type="pres">
      <dgm:prSet presAssocID="{15A0CF1D-4E6C-8B46-8D8D-F76C3C99F426}" presName="compositeShape" presStyleCnt="0">
        <dgm:presLayoutVars>
          <dgm:dir/>
          <dgm:resizeHandles/>
        </dgm:presLayoutVars>
      </dgm:prSet>
      <dgm:spPr/>
    </dgm:pt>
    <dgm:pt modelId="{CB6552AB-6BEC-E449-B6B8-D4AD2CB14642}" type="pres">
      <dgm:prSet presAssocID="{15A0CF1D-4E6C-8B46-8D8D-F76C3C99F426}" presName="pyramid" presStyleLbl="node1" presStyleIdx="0" presStyleCnt="1"/>
      <dgm:spPr/>
    </dgm:pt>
    <dgm:pt modelId="{D8F51A4D-93F2-4546-87D0-B5CF5A64F9F1}" type="pres">
      <dgm:prSet presAssocID="{15A0CF1D-4E6C-8B46-8D8D-F76C3C99F426}" presName="theList" presStyleCnt="0"/>
      <dgm:spPr/>
    </dgm:pt>
    <dgm:pt modelId="{D90F9348-4503-884C-911F-76409E51B008}" type="pres">
      <dgm:prSet presAssocID="{91507D8F-D1E5-AB41-A3E1-0E2A4F7E112F}" presName="aNode" presStyleLbl="fgAcc1" presStyleIdx="0" presStyleCnt="3">
        <dgm:presLayoutVars>
          <dgm:bulletEnabled val="1"/>
        </dgm:presLayoutVars>
      </dgm:prSet>
      <dgm:spPr/>
    </dgm:pt>
    <dgm:pt modelId="{19052E63-1EF0-6048-B2A1-69C556D68140}" type="pres">
      <dgm:prSet presAssocID="{91507D8F-D1E5-AB41-A3E1-0E2A4F7E112F}" presName="aSpace" presStyleCnt="0"/>
      <dgm:spPr/>
    </dgm:pt>
    <dgm:pt modelId="{8395CBD6-A558-9D4C-947C-1176CF36F2C2}" type="pres">
      <dgm:prSet presAssocID="{67F23191-6596-6A42-B8C3-69292A71BB4E}" presName="aNode" presStyleLbl="fgAcc1" presStyleIdx="1" presStyleCnt="3">
        <dgm:presLayoutVars>
          <dgm:bulletEnabled val="1"/>
        </dgm:presLayoutVars>
      </dgm:prSet>
      <dgm:spPr/>
    </dgm:pt>
    <dgm:pt modelId="{CDBE509B-9CFF-A84B-8343-EEF55D897AEB}" type="pres">
      <dgm:prSet presAssocID="{67F23191-6596-6A42-B8C3-69292A71BB4E}" presName="aSpace" presStyleCnt="0"/>
      <dgm:spPr/>
    </dgm:pt>
    <dgm:pt modelId="{E3E3593F-5FBA-074A-A474-E278409FA6A7}" type="pres">
      <dgm:prSet presAssocID="{BC0FE663-51C6-FD4E-B9FD-5F27B097C130}" presName="aNode" presStyleLbl="fgAcc1" presStyleIdx="2" presStyleCnt="3">
        <dgm:presLayoutVars>
          <dgm:bulletEnabled val="1"/>
        </dgm:presLayoutVars>
      </dgm:prSet>
      <dgm:spPr/>
    </dgm:pt>
    <dgm:pt modelId="{2E474A6E-3CB7-2D45-BA90-D07D83A081A4}" type="pres">
      <dgm:prSet presAssocID="{BC0FE663-51C6-FD4E-B9FD-5F27B097C130}" presName="aSpace" presStyleCnt="0"/>
      <dgm:spPr/>
    </dgm:pt>
  </dgm:ptLst>
  <dgm:cxnLst>
    <dgm:cxn modelId="{F2A0C300-A015-EF4B-8870-86C30F8625E0}" srcId="{15A0CF1D-4E6C-8B46-8D8D-F76C3C99F426}" destId="{BC0FE663-51C6-FD4E-B9FD-5F27B097C130}" srcOrd="2" destOrd="0" parTransId="{09182782-1F8E-0B45-B2B1-063F7D62E20D}" sibTransId="{46C04F9B-788B-AB45-B1D7-C3F86D44CFF5}"/>
    <dgm:cxn modelId="{43CFF518-A812-F349-AB6E-EE560648FA21}" srcId="{15A0CF1D-4E6C-8B46-8D8D-F76C3C99F426}" destId="{67F23191-6596-6A42-B8C3-69292A71BB4E}" srcOrd="1" destOrd="0" parTransId="{BF60D0FE-4390-BC41-92D9-741F3B19D230}" sibTransId="{746C2C87-D13B-8843-8ABC-EA34F3D3EBCC}"/>
    <dgm:cxn modelId="{837B652A-05A9-2949-82AC-F27BD5C037B0}" type="presOf" srcId="{91507D8F-D1E5-AB41-A3E1-0E2A4F7E112F}" destId="{D90F9348-4503-884C-911F-76409E51B008}" srcOrd="0" destOrd="0" presId="urn:microsoft.com/office/officeart/2005/8/layout/pyramid2"/>
    <dgm:cxn modelId="{F13B0E44-1CE0-4B45-AC84-EFF25A555D1B}" srcId="{15A0CF1D-4E6C-8B46-8D8D-F76C3C99F426}" destId="{91507D8F-D1E5-AB41-A3E1-0E2A4F7E112F}" srcOrd="0" destOrd="0" parTransId="{48253BDB-91E1-014C-B7B7-BA01F4E342F9}" sibTransId="{3916F1B1-331C-8440-82AA-83544017CD90}"/>
    <dgm:cxn modelId="{A8097868-4844-E247-AC39-106DBB0F80C4}" type="presOf" srcId="{BC0FE663-51C6-FD4E-B9FD-5F27B097C130}" destId="{E3E3593F-5FBA-074A-A474-E278409FA6A7}" srcOrd="0" destOrd="0" presId="urn:microsoft.com/office/officeart/2005/8/layout/pyramid2"/>
    <dgm:cxn modelId="{1ED975B1-AD46-A341-A491-262ECDC5644E}" type="presOf" srcId="{15A0CF1D-4E6C-8B46-8D8D-F76C3C99F426}" destId="{ABA95881-E52E-BC45-918B-996FA92A11B0}" srcOrd="0" destOrd="0" presId="urn:microsoft.com/office/officeart/2005/8/layout/pyramid2"/>
    <dgm:cxn modelId="{D06751C6-6762-C448-830D-03B977F85C60}" type="presOf" srcId="{67F23191-6596-6A42-B8C3-69292A71BB4E}" destId="{8395CBD6-A558-9D4C-947C-1176CF36F2C2}" srcOrd="0" destOrd="0" presId="urn:microsoft.com/office/officeart/2005/8/layout/pyramid2"/>
    <dgm:cxn modelId="{6011A6FA-EA0A-4549-A4D0-0CAF6D5BF1E7}" type="presParOf" srcId="{ABA95881-E52E-BC45-918B-996FA92A11B0}" destId="{CB6552AB-6BEC-E449-B6B8-D4AD2CB14642}" srcOrd="0" destOrd="0" presId="urn:microsoft.com/office/officeart/2005/8/layout/pyramid2"/>
    <dgm:cxn modelId="{2B77FDFF-2E3A-2D48-9387-CD786D0B10C7}" type="presParOf" srcId="{ABA95881-E52E-BC45-918B-996FA92A11B0}" destId="{D8F51A4D-93F2-4546-87D0-B5CF5A64F9F1}" srcOrd="1" destOrd="0" presId="urn:microsoft.com/office/officeart/2005/8/layout/pyramid2"/>
    <dgm:cxn modelId="{63A2196F-B2E7-B340-AD25-05C04A2FD2E1}" type="presParOf" srcId="{D8F51A4D-93F2-4546-87D0-B5CF5A64F9F1}" destId="{D90F9348-4503-884C-911F-76409E51B008}" srcOrd="0" destOrd="0" presId="urn:microsoft.com/office/officeart/2005/8/layout/pyramid2"/>
    <dgm:cxn modelId="{2F5C270D-C00C-4046-A842-27A7A66EC6ED}" type="presParOf" srcId="{D8F51A4D-93F2-4546-87D0-B5CF5A64F9F1}" destId="{19052E63-1EF0-6048-B2A1-69C556D68140}" srcOrd="1" destOrd="0" presId="urn:microsoft.com/office/officeart/2005/8/layout/pyramid2"/>
    <dgm:cxn modelId="{8DAE1B45-333D-8844-AF4E-C596E5DFF2E5}" type="presParOf" srcId="{D8F51A4D-93F2-4546-87D0-B5CF5A64F9F1}" destId="{8395CBD6-A558-9D4C-947C-1176CF36F2C2}" srcOrd="2" destOrd="0" presId="urn:microsoft.com/office/officeart/2005/8/layout/pyramid2"/>
    <dgm:cxn modelId="{308105F9-63DB-9B40-B541-8A33F1A27CE2}" type="presParOf" srcId="{D8F51A4D-93F2-4546-87D0-B5CF5A64F9F1}" destId="{CDBE509B-9CFF-A84B-8343-EEF55D897AEB}" srcOrd="3" destOrd="0" presId="urn:microsoft.com/office/officeart/2005/8/layout/pyramid2"/>
    <dgm:cxn modelId="{4181C930-0396-504D-9F76-FCAB18D40BA2}" type="presParOf" srcId="{D8F51A4D-93F2-4546-87D0-B5CF5A64F9F1}" destId="{E3E3593F-5FBA-074A-A474-E278409FA6A7}" srcOrd="4" destOrd="0" presId="urn:microsoft.com/office/officeart/2005/8/layout/pyramid2"/>
    <dgm:cxn modelId="{8A2DCF10-DEEC-DE42-8E9C-0AB47BBDAD1D}" type="presParOf" srcId="{D8F51A4D-93F2-4546-87D0-B5CF5A64F9F1}" destId="{2E474A6E-3CB7-2D45-BA90-D07D83A081A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E4C20-F1F8-E540-8CD7-05F36528658F}">
      <dsp:nvSpPr>
        <dsp:cNvPr id="0" name=""/>
        <dsp:cNvSpPr/>
      </dsp:nvSpPr>
      <dsp:spPr>
        <a:xfrm>
          <a:off x="8265551" y="0"/>
          <a:ext cx="3537354" cy="8839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265551" y="0"/>
        <a:ext cx="3537354" cy="2651807"/>
      </dsp:txXfrm>
    </dsp:sp>
    <dsp:sp modelId="{18B39E23-BC64-9949-8FEB-9BD5EE3975C5}">
      <dsp:nvSpPr>
        <dsp:cNvPr id="0" name=""/>
        <dsp:cNvSpPr/>
      </dsp:nvSpPr>
      <dsp:spPr>
        <a:xfrm>
          <a:off x="4135166" y="0"/>
          <a:ext cx="3537354" cy="8839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35166" y="0"/>
        <a:ext cx="3537354" cy="2651807"/>
      </dsp:txXfrm>
    </dsp:sp>
    <dsp:sp modelId="{9BF65A69-8D6A-A148-B7E5-AC716E9269E0}">
      <dsp:nvSpPr>
        <dsp:cNvPr id="0" name=""/>
        <dsp:cNvSpPr/>
      </dsp:nvSpPr>
      <dsp:spPr>
        <a:xfrm>
          <a:off x="4780" y="0"/>
          <a:ext cx="3537354" cy="88393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780" y="0"/>
        <a:ext cx="3537354" cy="2651807"/>
      </dsp:txXfrm>
    </dsp:sp>
    <dsp:sp modelId="{39E264DA-0958-554D-AC1F-10B2EF16AA4A}">
      <dsp:nvSpPr>
        <dsp:cNvPr id="0" name=""/>
        <dsp:cNvSpPr/>
      </dsp:nvSpPr>
      <dsp:spPr>
        <a:xfrm>
          <a:off x="301295" y="5253747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44718" y="5297170"/>
        <a:ext cx="2878309" cy="1395731"/>
      </dsp:txXfrm>
    </dsp:sp>
    <dsp:sp modelId="{1E9F27C7-CC82-8C4E-812F-BB42ABAA5C3E}">
      <dsp:nvSpPr>
        <dsp:cNvPr id="0" name=""/>
        <dsp:cNvSpPr/>
      </dsp:nvSpPr>
      <dsp:spPr>
        <a:xfrm rot="18770822">
          <a:off x="2987433" y="5340579"/>
          <a:ext cx="1744097" cy="30190"/>
        </a:xfrm>
        <a:custGeom>
          <a:avLst/>
          <a:gdLst/>
          <a:ahLst/>
          <a:cxnLst/>
          <a:rect l="0" t="0" r="0" b="0"/>
          <a:pathLst>
            <a:path>
              <a:moveTo>
                <a:pt x="0" y="15095"/>
              </a:moveTo>
              <a:lnTo>
                <a:pt x="1744097" y="15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5879" y="5312071"/>
        <a:ext cx="87204" cy="87204"/>
      </dsp:txXfrm>
    </dsp:sp>
    <dsp:sp modelId="{7E2F47BF-6CD2-6F46-919E-348DFBAB4DEB}">
      <dsp:nvSpPr>
        <dsp:cNvPr id="0" name=""/>
        <dsp:cNvSpPr/>
      </dsp:nvSpPr>
      <dsp:spPr>
        <a:xfrm>
          <a:off x="4452513" y="3975023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495936" y="4018446"/>
        <a:ext cx="2878309" cy="1395731"/>
      </dsp:txXfrm>
    </dsp:sp>
    <dsp:sp modelId="{A7F460EA-04A2-3D4D-BAED-162F63F83F5B}">
      <dsp:nvSpPr>
        <dsp:cNvPr id="0" name=""/>
        <dsp:cNvSpPr/>
      </dsp:nvSpPr>
      <dsp:spPr>
        <a:xfrm rot="19457599">
          <a:off x="7280379" y="4274976"/>
          <a:ext cx="1460640" cy="30190"/>
        </a:xfrm>
        <a:custGeom>
          <a:avLst/>
          <a:gdLst/>
          <a:ahLst/>
          <a:cxnLst/>
          <a:rect l="0" t="0" r="0" b="0"/>
          <a:pathLst>
            <a:path>
              <a:moveTo>
                <a:pt x="0" y="15095"/>
              </a:moveTo>
              <a:lnTo>
                <a:pt x="1460640" y="150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4183" y="4253555"/>
        <a:ext cx="73032" cy="73032"/>
      </dsp:txXfrm>
    </dsp:sp>
    <dsp:sp modelId="{545BF177-D782-644B-AA34-AD442C3C0F31}">
      <dsp:nvSpPr>
        <dsp:cNvPr id="0" name=""/>
        <dsp:cNvSpPr/>
      </dsp:nvSpPr>
      <dsp:spPr>
        <a:xfrm>
          <a:off x="8603731" y="3122541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647154" y="3165964"/>
        <a:ext cx="2878309" cy="1395731"/>
      </dsp:txXfrm>
    </dsp:sp>
    <dsp:sp modelId="{8A7F93F3-6D11-4D4F-A22D-B131D8C1CA27}">
      <dsp:nvSpPr>
        <dsp:cNvPr id="0" name=""/>
        <dsp:cNvSpPr/>
      </dsp:nvSpPr>
      <dsp:spPr>
        <a:xfrm rot="2142401">
          <a:off x="7280379" y="5127458"/>
          <a:ext cx="1460640" cy="30190"/>
        </a:xfrm>
        <a:custGeom>
          <a:avLst/>
          <a:gdLst/>
          <a:ahLst/>
          <a:cxnLst/>
          <a:rect l="0" t="0" r="0" b="0"/>
          <a:pathLst>
            <a:path>
              <a:moveTo>
                <a:pt x="0" y="15095"/>
              </a:moveTo>
              <a:lnTo>
                <a:pt x="1460640" y="150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4183" y="5106037"/>
        <a:ext cx="73032" cy="73032"/>
      </dsp:txXfrm>
    </dsp:sp>
    <dsp:sp modelId="{0BE570FA-7ADD-3C48-9E0A-8621EBABDE2F}">
      <dsp:nvSpPr>
        <dsp:cNvPr id="0" name=""/>
        <dsp:cNvSpPr/>
      </dsp:nvSpPr>
      <dsp:spPr>
        <a:xfrm>
          <a:off x="8603731" y="4827506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647154" y="4870929"/>
        <a:ext cx="2878309" cy="1395731"/>
      </dsp:txXfrm>
    </dsp:sp>
    <dsp:sp modelId="{393A8AE9-B908-0640-B9D4-4256208FA83E}">
      <dsp:nvSpPr>
        <dsp:cNvPr id="0" name=""/>
        <dsp:cNvSpPr/>
      </dsp:nvSpPr>
      <dsp:spPr>
        <a:xfrm rot="2829178">
          <a:off x="2987433" y="6619302"/>
          <a:ext cx="1744097" cy="30190"/>
        </a:xfrm>
        <a:custGeom>
          <a:avLst/>
          <a:gdLst/>
          <a:ahLst/>
          <a:cxnLst/>
          <a:rect l="0" t="0" r="0" b="0"/>
          <a:pathLst>
            <a:path>
              <a:moveTo>
                <a:pt x="0" y="15095"/>
              </a:moveTo>
              <a:lnTo>
                <a:pt x="1744097" y="15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5879" y="6590795"/>
        <a:ext cx="87204" cy="87204"/>
      </dsp:txXfrm>
    </dsp:sp>
    <dsp:sp modelId="{A8119D01-44B2-D64A-9675-614E13CE9FA6}">
      <dsp:nvSpPr>
        <dsp:cNvPr id="0" name=""/>
        <dsp:cNvSpPr/>
      </dsp:nvSpPr>
      <dsp:spPr>
        <a:xfrm>
          <a:off x="4452513" y="6532470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495936" y="6575893"/>
        <a:ext cx="2878309" cy="1395731"/>
      </dsp:txXfrm>
    </dsp:sp>
    <dsp:sp modelId="{66F8D979-BC33-5040-81EB-51595DA7876C}">
      <dsp:nvSpPr>
        <dsp:cNvPr id="0" name=""/>
        <dsp:cNvSpPr/>
      </dsp:nvSpPr>
      <dsp:spPr>
        <a:xfrm>
          <a:off x="7417668" y="7258664"/>
          <a:ext cx="1186062" cy="30190"/>
        </a:xfrm>
        <a:custGeom>
          <a:avLst/>
          <a:gdLst/>
          <a:ahLst/>
          <a:cxnLst/>
          <a:rect l="0" t="0" r="0" b="0"/>
          <a:pathLst>
            <a:path>
              <a:moveTo>
                <a:pt x="0" y="15095"/>
              </a:moveTo>
              <a:lnTo>
                <a:pt x="1186062" y="150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048" y="7244107"/>
        <a:ext cx="59303" cy="59303"/>
      </dsp:txXfrm>
    </dsp:sp>
    <dsp:sp modelId="{9BCF01F4-FAD2-E04A-8CB4-B8D8BB4B03C7}">
      <dsp:nvSpPr>
        <dsp:cNvPr id="0" name=""/>
        <dsp:cNvSpPr/>
      </dsp:nvSpPr>
      <dsp:spPr>
        <a:xfrm>
          <a:off x="8603731" y="6532470"/>
          <a:ext cx="2965155" cy="1482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647154" y="6575893"/>
        <a:ext cx="2878309" cy="1395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552AB-6BEC-E449-B6B8-D4AD2CB14642}">
      <dsp:nvSpPr>
        <dsp:cNvPr id="0" name=""/>
        <dsp:cNvSpPr/>
      </dsp:nvSpPr>
      <dsp:spPr>
        <a:xfrm>
          <a:off x="1470788" y="0"/>
          <a:ext cx="12192000" cy="1219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9348-4503-884C-911F-76409E51B008}">
      <dsp:nvSpPr>
        <dsp:cNvPr id="0" name=""/>
        <dsp:cNvSpPr/>
      </dsp:nvSpPr>
      <dsp:spPr>
        <a:xfrm>
          <a:off x="7566789" y="1225748"/>
          <a:ext cx="7924800" cy="288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707676" y="1366635"/>
        <a:ext cx="7643026" cy="2604301"/>
      </dsp:txXfrm>
    </dsp:sp>
    <dsp:sp modelId="{8395CBD6-A558-9D4C-947C-1176CF36F2C2}">
      <dsp:nvSpPr>
        <dsp:cNvPr id="0" name=""/>
        <dsp:cNvSpPr/>
      </dsp:nvSpPr>
      <dsp:spPr>
        <a:xfrm>
          <a:off x="7566789" y="4472582"/>
          <a:ext cx="7924800" cy="288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707676" y="4613469"/>
        <a:ext cx="7643026" cy="2604301"/>
      </dsp:txXfrm>
    </dsp:sp>
    <dsp:sp modelId="{E3E3593F-5FBA-074A-A474-E278409FA6A7}">
      <dsp:nvSpPr>
        <dsp:cNvPr id="0" name=""/>
        <dsp:cNvSpPr/>
      </dsp:nvSpPr>
      <dsp:spPr>
        <a:xfrm>
          <a:off x="7566789" y="7719417"/>
          <a:ext cx="7924800" cy="28860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707676" y="7860304"/>
        <a:ext cx="7643026" cy="260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734178"/>
            <a:ext cx="23317200" cy="143256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1612228"/>
            <a:ext cx="20574000" cy="9934572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190750"/>
            <a:ext cx="5915025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190750"/>
            <a:ext cx="17402175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258437"/>
            <a:ext cx="23660100" cy="17116422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7536787"/>
            <a:ext cx="23660100" cy="9001122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0953750"/>
            <a:ext cx="116586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0953750"/>
            <a:ext cx="116586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190759"/>
            <a:ext cx="2366010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086978"/>
            <a:ext cx="11605020" cy="4943472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5030450"/>
            <a:ext cx="1160502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086978"/>
            <a:ext cx="11662173" cy="4943472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5030450"/>
            <a:ext cx="11662173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743200"/>
            <a:ext cx="8847534" cy="96012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924559"/>
            <a:ext cx="13887450" cy="2924175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2344400"/>
            <a:ext cx="8847534" cy="22869528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743200"/>
            <a:ext cx="8847534" cy="96012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924559"/>
            <a:ext cx="13887450" cy="2924175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2344400"/>
            <a:ext cx="8847534" cy="22869528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190759"/>
            <a:ext cx="2366010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0953750"/>
            <a:ext cx="2366010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8138109"/>
            <a:ext cx="61722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C8F8-832E-4A0D-838B-B44CF37EDB4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8138109"/>
            <a:ext cx="92583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8138109"/>
            <a:ext cx="61722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8D1FDC-A18F-F3D5-8733-53AE8A19892E}"/>
              </a:ext>
            </a:extLst>
          </p:cNvPr>
          <p:cNvSpPr txBox="1"/>
          <p:nvPr/>
        </p:nvSpPr>
        <p:spPr>
          <a:xfrm>
            <a:off x="242453" y="36396290"/>
            <a:ext cx="19996725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Resource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448A1-AEC8-BE71-6494-7AFA4DDFA16C}"/>
              </a:ext>
            </a:extLst>
          </p:cNvPr>
          <p:cNvSpPr txBox="1"/>
          <p:nvPr/>
        </p:nvSpPr>
        <p:spPr>
          <a:xfrm>
            <a:off x="20710729" y="3656022"/>
            <a:ext cx="6096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36F84-35FF-1C71-5A86-89DC34611AED}"/>
              </a:ext>
            </a:extLst>
          </p:cNvPr>
          <p:cNvSpPr txBox="1"/>
          <p:nvPr/>
        </p:nvSpPr>
        <p:spPr>
          <a:xfrm>
            <a:off x="242454" y="2297630"/>
            <a:ext cx="6096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F3C10-A751-1BCC-D392-BE02D56B6EDF}"/>
              </a:ext>
            </a:extLst>
          </p:cNvPr>
          <p:cNvSpPr/>
          <p:nvPr/>
        </p:nvSpPr>
        <p:spPr>
          <a:xfrm>
            <a:off x="-1" y="0"/>
            <a:ext cx="27432001" cy="1524000"/>
          </a:xfrm>
          <a:prstGeom prst="rect">
            <a:avLst/>
          </a:prstGeom>
          <a:gradFill>
            <a:gsLst>
              <a:gs pos="98000">
                <a:srgbClr val="2B2B5F"/>
              </a:gs>
              <a:gs pos="0">
                <a:srgbClr val="2B2B5F"/>
              </a:gs>
              <a:gs pos="26000">
                <a:srgbClr val="2B2B5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1922"/>
            <a:endParaRPr lang="en-US" sz="4583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C7CA6-B895-BB48-D409-E5CE1741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9527" y="44508"/>
            <a:ext cx="1553782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A18AA9-9B19-4A42-3D9E-3FAA43C89513}"/>
              </a:ext>
            </a:extLst>
          </p:cNvPr>
          <p:cNvSpPr/>
          <p:nvPr/>
        </p:nvSpPr>
        <p:spPr>
          <a:xfrm>
            <a:off x="1" y="40647744"/>
            <a:ext cx="27432000" cy="514350"/>
          </a:xfrm>
          <a:prstGeom prst="rect">
            <a:avLst/>
          </a:prstGeom>
          <a:gradFill>
            <a:gsLst>
              <a:gs pos="98000">
                <a:srgbClr val="2B2B5F"/>
              </a:gs>
              <a:gs pos="0">
                <a:srgbClr val="2B2B5F"/>
              </a:gs>
              <a:gs pos="26000">
                <a:srgbClr val="2B2B5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1922"/>
            <a:endParaRPr lang="en-US" sz="2333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84F94-4A50-B61F-4988-6BF884FD2541}"/>
              </a:ext>
            </a:extLst>
          </p:cNvPr>
          <p:cNvSpPr/>
          <p:nvPr/>
        </p:nvSpPr>
        <p:spPr>
          <a:xfrm>
            <a:off x="242454" y="1765271"/>
            <a:ext cx="6096000" cy="5334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33" b="1" dirty="0"/>
              <a:t>Revised Course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FEB0A-2662-6B68-C253-D38F31141D4E}"/>
              </a:ext>
            </a:extLst>
          </p:cNvPr>
          <p:cNvSpPr/>
          <p:nvPr/>
        </p:nvSpPr>
        <p:spPr>
          <a:xfrm>
            <a:off x="242454" y="7580061"/>
            <a:ext cx="6096000" cy="5334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33" b="1" dirty="0"/>
              <a:t>Implementation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213D3-B690-FF85-F555-DF00F237327D}"/>
              </a:ext>
            </a:extLst>
          </p:cNvPr>
          <p:cNvSpPr/>
          <p:nvPr/>
        </p:nvSpPr>
        <p:spPr>
          <a:xfrm>
            <a:off x="242456" y="13367389"/>
            <a:ext cx="6096000" cy="5334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33" b="1" dirty="0"/>
              <a:t>Sample HPC/Gateways Exercise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7C6DA-CE70-8CB3-42F2-B89068504469}"/>
              </a:ext>
            </a:extLst>
          </p:cNvPr>
          <p:cNvSpPr/>
          <p:nvPr/>
        </p:nvSpPr>
        <p:spPr>
          <a:xfrm>
            <a:off x="242453" y="21197758"/>
            <a:ext cx="19996725" cy="475732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33" b="1" dirty="0"/>
              <a:t>Resource Needs/List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D2A8D-32AC-F3F8-E459-069E5CA0F1A4}"/>
              </a:ext>
            </a:extLst>
          </p:cNvPr>
          <p:cNvSpPr/>
          <p:nvPr/>
        </p:nvSpPr>
        <p:spPr>
          <a:xfrm>
            <a:off x="20675859" y="1933658"/>
            <a:ext cx="6327336" cy="132565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33" b="1" dirty="0"/>
              <a:t>Gateway Community Mentor Syllabus Suggestions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FC088-C590-E1E0-80A5-DBF42F2872E3}"/>
              </a:ext>
            </a:extLst>
          </p:cNvPr>
          <p:cNvSpPr/>
          <p:nvPr/>
        </p:nvSpPr>
        <p:spPr>
          <a:xfrm>
            <a:off x="242453" y="36001606"/>
            <a:ext cx="19996725" cy="3810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7" b="1" dirty="0"/>
              <a:t>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B1B5E-CD12-86F7-B6FB-518825657DB9}"/>
              </a:ext>
            </a:extLst>
          </p:cNvPr>
          <p:cNvSpPr/>
          <p:nvPr/>
        </p:nvSpPr>
        <p:spPr>
          <a:xfrm>
            <a:off x="20632999" y="21187424"/>
            <a:ext cx="6096000" cy="3810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7" b="1" dirty="0"/>
              <a:t>Use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7243B-4C41-13C1-B88B-2B74AAD252D0}"/>
              </a:ext>
            </a:extLst>
          </p:cNvPr>
          <p:cNvSpPr/>
          <p:nvPr/>
        </p:nvSpPr>
        <p:spPr>
          <a:xfrm>
            <a:off x="20649162" y="24769993"/>
            <a:ext cx="6096000" cy="3810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7" b="1" dirty="0"/>
              <a:t>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3D266-CB83-2992-8B8F-4EFFD4D91E83}"/>
              </a:ext>
            </a:extLst>
          </p:cNvPr>
          <p:cNvSpPr/>
          <p:nvPr/>
        </p:nvSpPr>
        <p:spPr>
          <a:xfrm>
            <a:off x="20753872" y="28485834"/>
            <a:ext cx="6096000" cy="3810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7" b="1" dirty="0"/>
              <a:t>Possible Expansions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64D44-1DBD-B535-1EA7-8E16ADF5A3C2}"/>
              </a:ext>
            </a:extLst>
          </p:cNvPr>
          <p:cNvSpPr txBox="1"/>
          <p:nvPr/>
        </p:nvSpPr>
        <p:spPr>
          <a:xfrm>
            <a:off x="242454" y="8102810"/>
            <a:ext cx="6096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E8890-9F3B-3243-BC5B-25393EC2C146}"/>
              </a:ext>
            </a:extLst>
          </p:cNvPr>
          <p:cNvSpPr txBox="1"/>
          <p:nvPr/>
        </p:nvSpPr>
        <p:spPr>
          <a:xfrm>
            <a:off x="242456" y="13911309"/>
            <a:ext cx="6096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1C311-5E76-C0B7-7A90-D2F08E819FC2}"/>
              </a:ext>
            </a:extLst>
          </p:cNvPr>
          <p:cNvSpPr txBox="1"/>
          <p:nvPr/>
        </p:nvSpPr>
        <p:spPr>
          <a:xfrm>
            <a:off x="242453" y="21830437"/>
            <a:ext cx="19996725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31940-AD40-7F96-5450-AE39070EBD2E}"/>
              </a:ext>
            </a:extLst>
          </p:cNvPr>
          <p:cNvSpPr txBox="1"/>
          <p:nvPr/>
        </p:nvSpPr>
        <p:spPr>
          <a:xfrm>
            <a:off x="20632999" y="21585246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3F276-849A-63FD-3BF6-A464F6CEA2DA}"/>
              </a:ext>
            </a:extLst>
          </p:cNvPr>
          <p:cNvSpPr txBox="1"/>
          <p:nvPr/>
        </p:nvSpPr>
        <p:spPr>
          <a:xfrm>
            <a:off x="20632999" y="25167813"/>
            <a:ext cx="6096000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  <a:p>
            <a:pPr marL="285721" indent="-28572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9EC14-AD6C-9298-01AF-036B31EFD6FD}"/>
              </a:ext>
            </a:extLst>
          </p:cNvPr>
          <p:cNvSpPr txBox="1"/>
          <p:nvPr/>
        </p:nvSpPr>
        <p:spPr>
          <a:xfrm>
            <a:off x="20737709" y="29145660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Lorem ipsum dolor sit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amet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consectetur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adipiscing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sed do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eiusmod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tempor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incididunt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labore et dolore magna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Ut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ad minim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veniam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quis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nostrud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exercitation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ullamco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laboris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nisi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ut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aliquip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ex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commodo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consequat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Duis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aute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irure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reprehenderit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voluptate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velit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cillum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dolore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eu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fugiat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nulla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pariatur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Excepteur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sint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occaecat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cupidatat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proident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, sunt in culpa qui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officia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deserunt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mollit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anim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est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pitchFamily="34" charset="0"/>
              </a:rPr>
              <a:t>laborum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pitchFamily="34" charset="0"/>
              </a:rPr>
              <a:t>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900380-668F-A3D6-76D6-6333F388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4099" y="25684"/>
            <a:ext cx="1251063" cy="121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03C622-507B-BDE1-7D48-D761638CD0C3}"/>
              </a:ext>
            </a:extLst>
          </p:cNvPr>
          <p:cNvSpPr txBox="1"/>
          <p:nvPr/>
        </p:nvSpPr>
        <p:spPr>
          <a:xfrm>
            <a:off x="25591509" y="12662510"/>
            <a:ext cx="179370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67" dirty="0">
                <a:solidFill>
                  <a:schemeClr val="bg1"/>
                </a:solidFill>
                <a:latin typeface="Arial" panose="020B0604020202020204" pitchFamily="34" charset="0"/>
              </a:rPr>
              <a:t>SGCI award # 1547611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2C9971-292E-03FD-AE48-566F6981096A}"/>
              </a:ext>
            </a:extLst>
          </p:cNvPr>
          <p:cNvSpPr txBox="1"/>
          <p:nvPr/>
        </p:nvSpPr>
        <p:spPr>
          <a:xfrm>
            <a:off x="436019" y="36652"/>
            <a:ext cx="24038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Title: Lorem ipsum dolor sit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amet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consectetur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adipiscing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elit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, sed do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eiusmod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tempor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incididunt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ut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labore et dolore magna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aliqua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. Ut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enim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 ad minim </a:t>
            </a:r>
            <a:r>
              <a:rPr lang="en-US" sz="4500" dirty="0" err="1">
                <a:solidFill>
                  <a:srgbClr val="FFFFFF"/>
                </a:solidFill>
                <a:latin typeface="Calibri" panose="020F0502020204030204" pitchFamily="34" charset="0"/>
              </a:rPr>
              <a:t>veniam</a:t>
            </a:r>
            <a:r>
              <a:rPr lang="en-US" sz="45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D2550-868E-493B-32B2-2B0FF379DFC1}"/>
              </a:ext>
            </a:extLst>
          </p:cNvPr>
          <p:cNvSpPr/>
          <p:nvPr/>
        </p:nvSpPr>
        <p:spPr>
          <a:xfrm>
            <a:off x="22277872" y="34038175"/>
            <a:ext cx="4590707" cy="121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67" dirty="0">
                <a:solidFill>
                  <a:sysClr val="windowText" lastClr="000000"/>
                </a:solidFill>
              </a:rPr>
              <a:t>Author 1 Name</a:t>
            </a:r>
          </a:p>
          <a:p>
            <a:r>
              <a:rPr lang="en-US" sz="1667" dirty="0">
                <a:solidFill>
                  <a:sysClr val="windowText" lastClr="000000"/>
                </a:solidFill>
              </a:rPr>
              <a:t>Affiliation</a:t>
            </a:r>
          </a:p>
          <a:p>
            <a:r>
              <a:rPr lang="en-US" sz="1667" dirty="0">
                <a:solidFill>
                  <a:sysClr val="windowText" lastClr="000000"/>
                </a:solidFill>
              </a:rPr>
              <a:t>Email</a:t>
            </a:r>
            <a:endParaRPr lang="en-US" sz="1667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3ED6D6-4C78-9736-5596-4EAB683EC042}"/>
              </a:ext>
            </a:extLst>
          </p:cNvPr>
          <p:cNvSpPr/>
          <p:nvPr/>
        </p:nvSpPr>
        <p:spPr>
          <a:xfrm>
            <a:off x="20772579" y="34038175"/>
            <a:ext cx="1258567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Author</a:t>
            </a:r>
          </a:p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Photo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C20DA-2C58-0997-5C3F-46A4F2998DE1}"/>
              </a:ext>
            </a:extLst>
          </p:cNvPr>
          <p:cNvSpPr/>
          <p:nvPr/>
        </p:nvSpPr>
        <p:spPr>
          <a:xfrm>
            <a:off x="20772579" y="36192106"/>
            <a:ext cx="1256382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12FF8-67DF-49A0-AA90-E7C05E856E3B}"/>
              </a:ext>
            </a:extLst>
          </p:cNvPr>
          <p:cNvSpPr/>
          <p:nvPr/>
        </p:nvSpPr>
        <p:spPr>
          <a:xfrm>
            <a:off x="22277872" y="36192107"/>
            <a:ext cx="4590707" cy="121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67" dirty="0">
                <a:solidFill>
                  <a:schemeClr val="tx1"/>
                </a:solidFill>
              </a:rPr>
              <a:t>Author 2 Name</a:t>
            </a:r>
          </a:p>
          <a:p>
            <a:r>
              <a:rPr lang="en-US" sz="1667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1667" dirty="0">
                <a:solidFill>
                  <a:schemeClr val="tx1"/>
                </a:solidFill>
              </a:rPr>
              <a:t>Email</a:t>
            </a:r>
            <a:endParaRPr lang="en-US" sz="1667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B389D-CAD5-E338-459A-2BC727D916E9}"/>
              </a:ext>
            </a:extLst>
          </p:cNvPr>
          <p:cNvSpPr/>
          <p:nvPr/>
        </p:nvSpPr>
        <p:spPr>
          <a:xfrm>
            <a:off x="22277872" y="38346038"/>
            <a:ext cx="4590707" cy="121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67" b="1" dirty="0">
                <a:solidFill>
                  <a:schemeClr val="tx1"/>
                </a:solidFill>
              </a:rPr>
              <a:t>HPC/Gateways Mentor</a:t>
            </a:r>
          </a:p>
          <a:p>
            <a:r>
              <a:rPr lang="en-US" sz="1667" dirty="0">
                <a:solidFill>
                  <a:schemeClr val="tx1"/>
                </a:solidFill>
              </a:rPr>
              <a:t>Name</a:t>
            </a:r>
          </a:p>
          <a:p>
            <a:r>
              <a:rPr lang="en-US" sz="1667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1667" dirty="0">
                <a:solidFill>
                  <a:schemeClr val="tx1"/>
                </a:solidFill>
              </a:rPr>
              <a:t>Email</a:t>
            </a:r>
            <a:endParaRPr lang="en-US" sz="1667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BAA9EE-4134-6A12-81D8-D0B0E0BEF0BA}"/>
              </a:ext>
            </a:extLst>
          </p:cNvPr>
          <p:cNvSpPr/>
          <p:nvPr/>
        </p:nvSpPr>
        <p:spPr>
          <a:xfrm>
            <a:off x="20772579" y="38346038"/>
            <a:ext cx="1256382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9A6CA-E7C9-F1C9-CFB2-C43231162979}"/>
              </a:ext>
            </a:extLst>
          </p:cNvPr>
          <p:cNvSpPr/>
          <p:nvPr/>
        </p:nvSpPr>
        <p:spPr>
          <a:xfrm>
            <a:off x="20772579" y="33459730"/>
            <a:ext cx="6096000" cy="381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7" b="1" dirty="0"/>
              <a:t>Authors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68D4-5E6F-F9AE-F221-B66E318DD507}"/>
              </a:ext>
            </a:extLst>
          </p:cNvPr>
          <p:cNvSpPr/>
          <p:nvPr/>
        </p:nvSpPr>
        <p:spPr>
          <a:xfrm>
            <a:off x="0" y="39812467"/>
            <a:ext cx="4680858" cy="1312768"/>
          </a:xfrm>
          <a:prstGeom prst="rect">
            <a:avLst/>
          </a:prstGeom>
          <a:solidFill>
            <a:schemeClr val="accent4"/>
          </a:solidFill>
          <a:ln w="76200">
            <a:solidFill>
              <a:srgbClr val="2B2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333" b="1" dirty="0">
                <a:solidFill>
                  <a:schemeClr val="tx1"/>
                </a:solidFill>
              </a:rPr>
              <a:t>Your feedback</a:t>
            </a:r>
            <a:br>
              <a:rPr lang="en-US" sz="3333" b="1" dirty="0">
                <a:solidFill>
                  <a:schemeClr val="tx1"/>
                </a:solidFill>
              </a:rPr>
            </a:br>
            <a:r>
              <a:rPr lang="en-US" sz="3333" b="1" dirty="0">
                <a:solidFill>
                  <a:schemeClr val="tx1"/>
                </a:solidFill>
              </a:rPr>
              <a:t>is welcomed </a:t>
            </a:r>
            <a:r>
              <a:rPr lang="en-US" sz="3333" b="1" dirty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 sz="3333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416EEC-E5D4-1A69-4F4D-07DAF883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6" y="39949483"/>
            <a:ext cx="1038736" cy="1038736"/>
          </a:xfrm>
          <a:prstGeom prst="rect">
            <a:avLst/>
          </a:prstGeom>
        </p:spPr>
      </p:pic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5D90AD2-E30D-DAA7-F19E-A31502B49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265481"/>
              </p:ext>
            </p:extLst>
          </p:nvPr>
        </p:nvGraphicFramePr>
        <p:xfrm>
          <a:off x="4336971" y="25855368"/>
          <a:ext cx="11807687" cy="883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1E7E7FC1-7012-E5F5-1B54-55247E4D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560785"/>
              </p:ext>
            </p:extLst>
          </p:nvPr>
        </p:nvGraphicFramePr>
        <p:xfrm>
          <a:off x="6338454" y="6602895"/>
          <a:ext cx="16962378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3276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15984</TotalTime>
  <Words>1027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Wood</dc:creator>
  <cp:lastModifiedBy>Powell, Jeaime H</cp:lastModifiedBy>
  <cp:revision>11</cp:revision>
  <dcterms:created xsi:type="dcterms:W3CDTF">2022-08-16T17:08:39Z</dcterms:created>
  <dcterms:modified xsi:type="dcterms:W3CDTF">2022-10-13T23:23:50Z</dcterms:modified>
</cp:coreProperties>
</file>