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github.com/mahnoorbaig/breast-cancer-prediction/blob/master/Breast%20Cancer%20Classification.ipynb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1175" y="510475"/>
            <a:ext cx="26952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Breast Cancer Factors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by Rosadas Tigers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75" y="3570500"/>
            <a:ext cx="2350397" cy="1469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060000" y="428400"/>
            <a:ext cx="46551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 these predictions and modeling to spread awareness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set has breast cancer risk factors models  in categories such as age, ethnicity, weight, etc.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take these models to create predictions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predictions allow use to relate the factors to the cause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00" y="1327375"/>
            <a:ext cx="3510675" cy="11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81238" y="2662650"/>
            <a:ext cx="3510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https://github.com/mahnoorbaig/breast-cancer-prediction/blob/master/Breast%20Cancer%20Classification.ipynb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0843" y="2291375"/>
            <a:ext cx="4439862" cy="24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