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6"/>
  </p:notesMasterIdLst>
  <p:handoutMasterIdLst>
    <p:handoutMasterId r:id="rId7"/>
  </p:handoutMasterIdLst>
  <p:sldIdLst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1D38-64AA-44B7-9D69-0F8A94FE2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4" y="1820584"/>
            <a:ext cx="10131425" cy="1456267"/>
          </a:xfrm>
        </p:spPr>
        <p:txBody>
          <a:bodyPr/>
          <a:lstStyle/>
          <a:p>
            <a:r>
              <a:rPr lang="en-US" dirty="0"/>
              <a:t>Daily goal:  Visual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CFABF-09BC-4098-ADC0-DD4A8CC98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448" y="3140869"/>
            <a:ext cx="4709054" cy="576262"/>
          </a:xfrm>
        </p:spPr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8942C-7653-4BB8-AD52-CB33F7878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514" y="4063472"/>
            <a:ext cx="4996923" cy="2920998"/>
          </a:xfrm>
        </p:spPr>
        <p:txBody>
          <a:bodyPr>
            <a:normAutofit/>
          </a:bodyPr>
          <a:lstStyle/>
          <a:p>
            <a:r>
              <a:rPr lang="en-US" sz="2400" dirty="0"/>
              <a:t>Convert data set into individual text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0ACC1-E17C-4F6C-82AD-2251DE4B1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3" y="3140869"/>
            <a:ext cx="4722813" cy="576262"/>
          </a:xfrm>
        </p:spPr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F17AD-3FA4-4E39-92FD-5492E4A1F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9742" y="4110574"/>
            <a:ext cx="4995334" cy="2920998"/>
          </a:xfrm>
        </p:spPr>
        <p:txBody>
          <a:bodyPr>
            <a:normAutofit/>
          </a:bodyPr>
          <a:lstStyle/>
          <a:p>
            <a:r>
              <a:rPr lang="en-US" sz="2400" dirty="0"/>
              <a:t>Extract separated data and coding to convert into visual graphs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A3874-2E10-44B6-B6D1-6525D67E7E9D}"/>
              </a:ext>
            </a:extLst>
          </p:cNvPr>
          <p:cNvSpPr txBox="1"/>
          <p:nvPr/>
        </p:nvSpPr>
        <p:spPr>
          <a:xfrm>
            <a:off x="705448" y="806245"/>
            <a:ext cx="10544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/>
              <a:t>Rosadas</a:t>
            </a:r>
            <a:r>
              <a:rPr lang="en-US" sz="6000" b="1" dirty="0"/>
              <a:t> Tigers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78371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370</TotalTime>
  <Words>29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Daily goal:  Visual The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Rosaaros </dc:title>
  <dc:creator> </dc:creator>
  <cp:lastModifiedBy> </cp:lastModifiedBy>
  <cp:revision>3</cp:revision>
  <dcterms:created xsi:type="dcterms:W3CDTF">2020-11-07T16:12:51Z</dcterms:created>
  <dcterms:modified xsi:type="dcterms:W3CDTF">2020-11-07T22:23:33Z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