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Shogreen" initials="VS" lastIdx="1" clrIdx="0">
    <p:extLst>
      <p:ext uri="{19B8F6BF-5375-455C-9EA6-DF929625EA0E}">
        <p15:presenceInfo xmlns:p15="http://schemas.microsoft.com/office/powerpoint/2012/main" userId="5389f60e55b868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B0505"/>
    <a:srgbClr val="FFE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890"/>
  </p:normalViewPr>
  <p:slideViewPr>
    <p:cSldViewPr snapToGrid="0" snapToObjects="1">
      <p:cViewPr>
        <p:scale>
          <a:sx n="138" d="100"/>
          <a:sy n="138"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EA28-A248-8545-BE4A-45918475F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599CF-AF1D-E14A-9C22-0BC3FF802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7366C-C54D-C24E-BD13-183053A51B2E}"/>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ACDD2E76-D944-DB43-A941-BB0AA83E9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F1736-E7D9-FC46-B431-3EC7551CDD91}"/>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170948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71A8-64BD-784E-9A99-E8FFFCD31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29F21-E677-144C-822D-6C07486E9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D08AC-BB42-5248-AFC3-8F4780CB5757}"/>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D90DD834-3962-5848-A7D6-BE46069CB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DF271-65FB-4148-B36F-B621608F9CF9}"/>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120344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7EA40-5E75-0B4C-9BA8-29507AE195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35702-AE31-304D-8C23-4A2419F43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0EE13-6FC3-6C4C-95A0-8F0E938B3618}"/>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8BFA6965-55CA-5649-9700-8039F716C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802F6-12E4-524C-857B-FDE79F9D5A29}"/>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210609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5B8F-1F4F-914B-AC36-A74AB24C1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B1ECB-70BF-4F42-A3D2-54321EC42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EC629-5FE3-5042-B7DB-A2266F9943FB}"/>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F05BFB18-EFDD-584C-B78F-B390E7EDE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F4062-C743-CB41-8E7B-27B9F0F7D380}"/>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207647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6C96-D37A-8943-AAED-BC23E4284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A6ECF-D95B-6D4D-891D-64BA77C76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41E21-4771-024F-BE57-857FEBF02B0D}"/>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18F7BE4D-692B-324A-AEDF-FEED79B16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AAFAE-2CED-9947-96F3-EE02032A7915}"/>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126780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832D-ED69-4245-9C59-2DC27D16E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8A6F4-2E83-5949-B76E-8753A072B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604A26-7970-3B4D-8127-A4EDCED685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93949-69F8-E34A-896B-AA88CE898898}"/>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6" name="Footer Placeholder 5">
            <a:extLst>
              <a:ext uri="{FF2B5EF4-FFF2-40B4-BE49-F238E27FC236}">
                <a16:creationId xmlns:a16="http://schemas.microsoft.com/office/drawing/2014/main" id="{EF009BC8-5B56-234A-9370-9B154B6E2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7C061-AF5B-834A-BD37-548E8B5FFF01}"/>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422093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B3F0-8028-1E49-9D11-297465775D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740200-1358-A345-9C7F-CCA645860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A562A9-1248-AB4B-80AC-C11479823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E39046-33AF-974F-B6FB-CE09A7C49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E2F73A-B5B6-9B43-910E-37D842436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89E4F-E7E0-754C-AFE7-532814935799}"/>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8" name="Footer Placeholder 7">
            <a:extLst>
              <a:ext uri="{FF2B5EF4-FFF2-40B4-BE49-F238E27FC236}">
                <a16:creationId xmlns:a16="http://schemas.microsoft.com/office/drawing/2014/main" id="{AE8F9934-2D63-8142-8242-331D6AC84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AA74B8-D397-A84F-B94E-EBC443430007}"/>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167919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1162-63DE-D645-9541-77C9D8EA7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2E33A-BEBF-7D4A-8A15-2B21F236E8D7}"/>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4" name="Footer Placeholder 3">
            <a:extLst>
              <a:ext uri="{FF2B5EF4-FFF2-40B4-BE49-F238E27FC236}">
                <a16:creationId xmlns:a16="http://schemas.microsoft.com/office/drawing/2014/main" id="{FB0FAC58-5A8D-284E-B426-8BA036994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BBC47B-ED0D-C346-9B8F-E327246B9B76}"/>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209285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B4C96-A146-364E-916E-05F6FBA23086}"/>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3" name="Footer Placeholder 2">
            <a:extLst>
              <a:ext uri="{FF2B5EF4-FFF2-40B4-BE49-F238E27FC236}">
                <a16:creationId xmlns:a16="http://schemas.microsoft.com/office/drawing/2014/main" id="{B7DC9E6E-ACF8-0742-B29A-3ED609BAF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951FE-0C52-244B-A980-BE536C5E092D}"/>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378749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1690-BF0D-884E-9C7D-160FA166E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BA156-FCAB-DB4D-9B86-043F9EBA2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38B02-3EC4-9746-9438-6A7F517BB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189F8-CE9A-7647-90F1-1AFA79F2FCB1}"/>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6" name="Footer Placeholder 5">
            <a:extLst>
              <a:ext uri="{FF2B5EF4-FFF2-40B4-BE49-F238E27FC236}">
                <a16:creationId xmlns:a16="http://schemas.microsoft.com/office/drawing/2014/main" id="{779254A0-0A7D-0340-A851-0295DBA73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06310-51B7-B94B-A796-F23491BDBEA8}"/>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61584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CE62-92C6-CA42-88B0-1EFD2B360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DE182-1313-8946-867C-1A01342AA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0CBE2-F6AC-964A-9933-67F0F67EB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840F8-7477-804B-8DFB-C4330627C171}"/>
              </a:ext>
            </a:extLst>
          </p:cNvPr>
          <p:cNvSpPr>
            <a:spLocks noGrp="1"/>
          </p:cNvSpPr>
          <p:nvPr>
            <p:ph type="dt" sz="half" idx="10"/>
          </p:nvPr>
        </p:nvSpPr>
        <p:spPr/>
        <p:txBody>
          <a:bodyPr/>
          <a:lstStyle/>
          <a:p>
            <a:fld id="{8A8C6CFD-2C5E-8F45-9A67-CD1E9D59A893}" type="datetimeFigureOut">
              <a:rPr lang="en-US" smtClean="0"/>
              <a:t>11/6/20</a:t>
            </a:fld>
            <a:endParaRPr lang="en-US"/>
          </a:p>
        </p:txBody>
      </p:sp>
      <p:sp>
        <p:nvSpPr>
          <p:cNvPr id="6" name="Footer Placeholder 5">
            <a:extLst>
              <a:ext uri="{FF2B5EF4-FFF2-40B4-BE49-F238E27FC236}">
                <a16:creationId xmlns:a16="http://schemas.microsoft.com/office/drawing/2014/main" id="{B3CC5B80-2AD8-4C4B-8304-D88351A1D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06FCC-BF24-CB4A-BAB9-1E0BE696A1B3}"/>
              </a:ext>
            </a:extLst>
          </p:cNvPr>
          <p:cNvSpPr>
            <a:spLocks noGrp="1"/>
          </p:cNvSpPr>
          <p:nvPr>
            <p:ph type="sldNum" sz="quarter" idx="12"/>
          </p:nvPr>
        </p:nvSpPr>
        <p:spPr/>
        <p:txBody>
          <a:bodyPr/>
          <a:lstStyle/>
          <a:p>
            <a:fld id="{BEAC94EA-F61B-A742-9865-A4ADF25B30FA}" type="slidenum">
              <a:rPr lang="en-US" smtClean="0"/>
              <a:t>‹#›</a:t>
            </a:fld>
            <a:endParaRPr lang="en-US"/>
          </a:p>
        </p:txBody>
      </p:sp>
    </p:spTree>
    <p:extLst>
      <p:ext uri="{BB962C8B-B14F-4D97-AF65-F5344CB8AC3E}">
        <p14:creationId xmlns:p14="http://schemas.microsoft.com/office/powerpoint/2010/main" val="323090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F423A-508C-1B4A-BE0D-48B8C00B7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885FC-02D7-0642-A38D-1A4414BC5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8BDA-B7EE-A54A-B54C-B9274C096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C6CFD-2C5E-8F45-9A67-CD1E9D59A893}" type="datetimeFigureOut">
              <a:rPr lang="en-US" smtClean="0"/>
              <a:t>11/6/20</a:t>
            </a:fld>
            <a:endParaRPr lang="en-US"/>
          </a:p>
        </p:txBody>
      </p:sp>
      <p:sp>
        <p:nvSpPr>
          <p:cNvPr id="5" name="Footer Placeholder 4">
            <a:extLst>
              <a:ext uri="{FF2B5EF4-FFF2-40B4-BE49-F238E27FC236}">
                <a16:creationId xmlns:a16="http://schemas.microsoft.com/office/drawing/2014/main" id="{E90F444A-B9DA-C747-9754-7DA37EBAD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AFC9D3-0156-B34C-9758-19D0C12F6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C94EA-F61B-A742-9865-A4ADF25B30FA}" type="slidenum">
              <a:rPr lang="en-US" smtClean="0"/>
              <a:t>‹#›</a:t>
            </a:fld>
            <a:endParaRPr lang="en-US"/>
          </a:p>
        </p:txBody>
      </p:sp>
    </p:spTree>
    <p:extLst>
      <p:ext uri="{BB962C8B-B14F-4D97-AF65-F5344CB8AC3E}">
        <p14:creationId xmlns:p14="http://schemas.microsoft.com/office/powerpoint/2010/main" val="234862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ph.georgia.gov/covid-19-daily-status-re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23" name="Picture 22" descr="A picture containing nature, night sky, wave, outdoor object&#10;&#10;Description automatically generated">
            <a:extLst>
              <a:ext uri="{FF2B5EF4-FFF2-40B4-BE49-F238E27FC236}">
                <a16:creationId xmlns:a16="http://schemas.microsoft.com/office/drawing/2014/main" id="{0C227482-7CFD-204A-B465-37224CF7E4D3}"/>
              </a:ext>
            </a:extLst>
          </p:cNvPr>
          <p:cNvPicPr>
            <a:picLocks noChangeAspect="1"/>
          </p:cNvPicPr>
          <p:nvPr/>
        </p:nvPicPr>
        <p:blipFill>
          <a:blip r:embed="rId2"/>
          <a:stretch>
            <a:fillRect/>
          </a:stretch>
        </p:blipFill>
        <p:spPr>
          <a:xfrm>
            <a:off x="0" y="0"/>
            <a:ext cx="12188583" cy="6858000"/>
          </a:xfrm>
          <a:prstGeom prst="rect">
            <a:avLst/>
          </a:prstGeom>
        </p:spPr>
      </p:pic>
      <p:pic>
        <p:nvPicPr>
          <p:cNvPr id="18" name="Picture 17" descr="Graphical user interface, application, table, Excel&#10;&#10;Description automatically generated">
            <a:extLst>
              <a:ext uri="{FF2B5EF4-FFF2-40B4-BE49-F238E27FC236}">
                <a16:creationId xmlns:a16="http://schemas.microsoft.com/office/drawing/2014/main" id="{E6519AD2-88C2-8C41-8F6E-D91438C4E301}"/>
              </a:ext>
            </a:extLst>
          </p:cNvPr>
          <p:cNvPicPr>
            <a:picLocks noChangeAspect="1"/>
          </p:cNvPicPr>
          <p:nvPr/>
        </p:nvPicPr>
        <p:blipFill rotWithShape="1">
          <a:blip r:embed="rId3"/>
          <a:srcRect b="27750"/>
          <a:stretch/>
        </p:blipFill>
        <p:spPr>
          <a:xfrm>
            <a:off x="5508394" y="3637164"/>
            <a:ext cx="6463661" cy="2784853"/>
          </a:xfrm>
          <a:prstGeom prst="rect">
            <a:avLst/>
          </a:prstGeom>
        </p:spPr>
      </p:pic>
      <p:sp>
        <p:nvSpPr>
          <p:cNvPr id="20" name="TextBox 19">
            <a:extLst>
              <a:ext uri="{FF2B5EF4-FFF2-40B4-BE49-F238E27FC236}">
                <a16:creationId xmlns:a16="http://schemas.microsoft.com/office/drawing/2014/main" id="{6F45E4F4-A1D0-7349-9DBA-DFD519C1190A}"/>
              </a:ext>
            </a:extLst>
          </p:cNvPr>
          <p:cNvSpPr txBox="1"/>
          <p:nvPr/>
        </p:nvSpPr>
        <p:spPr>
          <a:xfrm>
            <a:off x="304873" y="963007"/>
            <a:ext cx="4915320" cy="1754326"/>
          </a:xfrm>
          <a:custGeom>
            <a:avLst/>
            <a:gdLst>
              <a:gd name="connsiteX0" fmla="*/ 0 w 4915320"/>
              <a:gd name="connsiteY0" fmla="*/ 0 h 1754326"/>
              <a:gd name="connsiteX1" fmla="*/ 712721 w 4915320"/>
              <a:gd name="connsiteY1" fmla="*/ 0 h 1754326"/>
              <a:gd name="connsiteX2" fmla="*/ 1376290 w 4915320"/>
              <a:gd name="connsiteY2" fmla="*/ 0 h 1754326"/>
              <a:gd name="connsiteX3" fmla="*/ 1990705 w 4915320"/>
              <a:gd name="connsiteY3" fmla="*/ 0 h 1754326"/>
              <a:gd name="connsiteX4" fmla="*/ 2605120 w 4915320"/>
              <a:gd name="connsiteY4" fmla="*/ 0 h 1754326"/>
              <a:gd name="connsiteX5" fmla="*/ 3317841 w 4915320"/>
              <a:gd name="connsiteY5" fmla="*/ 0 h 1754326"/>
              <a:gd name="connsiteX6" fmla="*/ 3981409 w 4915320"/>
              <a:gd name="connsiteY6" fmla="*/ 0 h 1754326"/>
              <a:gd name="connsiteX7" fmla="*/ 4915320 w 4915320"/>
              <a:gd name="connsiteY7" fmla="*/ 0 h 1754326"/>
              <a:gd name="connsiteX8" fmla="*/ 4915320 w 4915320"/>
              <a:gd name="connsiteY8" fmla="*/ 567232 h 1754326"/>
              <a:gd name="connsiteX9" fmla="*/ 4915320 w 4915320"/>
              <a:gd name="connsiteY9" fmla="*/ 1099378 h 1754326"/>
              <a:gd name="connsiteX10" fmla="*/ 4915320 w 4915320"/>
              <a:gd name="connsiteY10" fmla="*/ 1754326 h 1754326"/>
              <a:gd name="connsiteX11" fmla="*/ 4399211 w 4915320"/>
              <a:gd name="connsiteY11" fmla="*/ 1754326 h 1754326"/>
              <a:gd name="connsiteX12" fmla="*/ 3686490 w 4915320"/>
              <a:gd name="connsiteY12" fmla="*/ 1754326 h 1754326"/>
              <a:gd name="connsiteX13" fmla="*/ 3121228 w 4915320"/>
              <a:gd name="connsiteY13" fmla="*/ 1754326 h 1754326"/>
              <a:gd name="connsiteX14" fmla="*/ 2408507 w 4915320"/>
              <a:gd name="connsiteY14" fmla="*/ 1754326 h 1754326"/>
              <a:gd name="connsiteX15" fmla="*/ 1892398 w 4915320"/>
              <a:gd name="connsiteY15" fmla="*/ 1754326 h 1754326"/>
              <a:gd name="connsiteX16" fmla="*/ 1425443 w 4915320"/>
              <a:gd name="connsiteY16" fmla="*/ 1754326 h 1754326"/>
              <a:gd name="connsiteX17" fmla="*/ 958487 w 4915320"/>
              <a:gd name="connsiteY17" fmla="*/ 1754326 h 1754326"/>
              <a:gd name="connsiteX18" fmla="*/ 0 w 4915320"/>
              <a:gd name="connsiteY18" fmla="*/ 1754326 h 1754326"/>
              <a:gd name="connsiteX19" fmla="*/ 0 w 4915320"/>
              <a:gd name="connsiteY19" fmla="*/ 1222180 h 1754326"/>
              <a:gd name="connsiteX20" fmla="*/ 0 w 4915320"/>
              <a:gd name="connsiteY20" fmla="*/ 602319 h 1754326"/>
              <a:gd name="connsiteX21" fmla="*/ 0 w 4915320"/>
              <a:gd name="connsiteY21"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15320" h="1754326" fill="none" extrusionOk="0">
                <a:moveTo>
                  <a:pt x="0" y="0"/>
                </a:moveTo>
                <a:cubicBezTo>
                  <a:pt x="316510" y="-349"/>
                  <a:pt x="528029" y="10292"/>
                  <a:pt x="712721" y="0"/>
                </a:cubicBezTo>
                <a:cubicBezTo>
                  <a:pt x="897413" y="-10292"/>
                  <a:pt x="1175066" y="-31708"/>
                  <a:pt x="1376290" y="0"/>
                </a:cubicBezTo>
                <a:cubicBezTo>
                  <a:pt x="1577514" y="31708"/>
                  <a:pt x="1850319" y="-6917"/>
                  <a:pt x="1990705" y="0"/>
                </a:cubicBezTo>
                <a:cubicBezTo>
                  <a:pt x="2131092" y="6917"/>
                  <a:pt x="2474418" y="17542"/>
                  <a:pt x="2605120" y="0"/>
                </a:cubicBezTo>
                <a:cubicBezTo>
                  <a:pt x="2735823" y="-17542"/>
                  <a:pt x="2966811" y="-35043"/>
                  <a:pt x="3317841" y="0"/>
                </a:cubicBezTo>
                <a:cubicBezTo>
                  <a:pt x="3668871" y="35043"/>
                  <a:pt x="3679385" y="1756"/>
                  <a:pt x="3981409" y="0"/>
                </a:cubicBezTo>
                <a:cubicBezTo>
                  <a:pt x="4283433" y="-1756"/>
                  <a:pt x="4553628" y="-39994"/>
                  <a:pt x="4915320" y="0"/>
                </a:cubicBezTo>
                <a:cubicBezTo>
                  <a:pt x="4898936" y="270962"/>
                  <a:pt x="4894250" y="450052"/>
                  <a:pt x="4915320" y="567232"/>
                </a:cubicBezTo>
                <a:cubicBezTo>
                  <a:pt x="4936390" y="684412"/>
                  <a:pt x="4932158" y="873710"/>
                  <a:pt x="4915320" y="1099378"/>
                </a:cubicBezTo>
                <a:cubicBezTo>
                  <a:pt x="4898482" y="1325046"/>
                  <a:pt x="4945591" y="1578052"/>
                  <a:pt x="4915320" y="1754326"/>
                </a:cubicBezTo>
                <a:cubicBezTo>
                  <a:pt x="4760070" y="1759601"/>
                  <a:pt x="4521710" y="1739746"/>
                  <a:pt x="4399211" y="1754326"/>
                </a:cubicBezTo>
                <a:cubicBezTo>
                  <a:pt x="4276712" y="1768906"/>
                  <a:pt x="3894248" y="1742103"/>
                  <a:pt x="3686490" y="1754326"/>
                </a:cubicBezTo>
                <a:cubicBezTo>
                  <a:pt x="3478732" y="1766549"/>
                  <a:pt x="3388993" y="1765157"/>
                  <a:pt x="3121228" y="1754326"/>
                </a:cubicBezTo>
                <a:cubicBezTo>
                  <a:pt x="2853463" y="1743495"/>
                  <a:pt x="2752896" y="1735311"/>
                  <a:pt x="2408507" y="1754326"/>
                </a:cubicBezTo>
                <a:cubicBezTo>
                  <a:pt x="2064118" y="1773341"/>
                  <a:pt x="2014493" y="1773138"/>
                  <a:pt x="1892398" y="1754326"/>
                </a:cubicBezTo>
                <a:cubicBezTo>
                  <a:pt x="1770303" y="1735514"/>
                  <a:pt x="1576354" y="1765917"/>
                  <a:pt x="1425443" y="1754326"/>
                </a:cubicBezTo>
                <a:cubicBezTo>
                  <a:pt x="1274532" y="1742735"/>
                  <a:pt x="1155616" y="1755291"/>
                  <a:pt x="958487" y="1754326"/>
                </a:cubicBezTo>
                <a:cubicBezTo>
                  <a:pt x="761358" y="1753361"/>
                  <a:pt x="235186" y="1741869"/>
                  <a:pt x="0" y="1754326"/>
                </a:cubicBezTo>
                <a:cubicBezTo>
                  <a:pt x="805" y="1580876"/>
                  <a:pt x="-11407" y="1463384"/>
                  <a:pt x="0" y="1222180"/>
                </a:cubicBezTo>
                <a:cubicBezTo>
                  <a:pt x="11407" y="980976"/>
                  <a:pt x="-22430" y="732298"/>
                  <a:pt x="0" y="602319"/>
                </a:cubicBezTo>
                <a:cubicBezTo>
                  <a:pt x="22430" y="472340"/>
                  <a:pt x="7082" y="183428"/>
                  <a:pt x="0" y="0"/>
                </a:cubicBezTo>
                <a:close/>
              </a:path>
              <a:path w="4915320" h="1754326" stroke="0" extrusionOk="0">
                <a:moveTo>
                  <a:pt x="0" y="0"/>
                </a:moveTo>
                <a:cubicBezTo>
                  <a:pt x="264580" y="2479"/>
                  <a:pt x="330520" y="-4346"/>
                  <a:pt x="565262" y="0"/>
                </a:cubicBezTo>
                <a:cubicBezTo>
                  <a:pt x="800004" y="4346"/>
                  <a:pt x="802995" y="-6046"/>
                  <a:pt x="1032217" y="0"/>
                </a:cubicBezTo>
                <a:cubicBezTo>
                  <a:pt x="1261439" y="6046"/>
                  <a:pt x="1597597" y="16082"/>
                  <a:pt x="1744939" y="0"/>
                </a:cubicBezTo>
                <a:cubicBezTo>
                  <a:pt x="1892281" y="-16082"/>
                  <a:pt x="2052217" y="-21883"/>
                  <a:pt x="2310200" y="0"/>
                </a:cubicBezTo>
                <a:cubicBezTo>
                  <a:pt x="2568183" y="21883"/>
                  <a:pt x="2762000" y="14369"/>
                  <a:pt x="2875462" y="0"/>
                </a:cubicBezTo>
                <a:cubicBezTo>
                  <a:pt x="2988924" y="-14369"/>
                  <a:pt x="3320193" y="13940"/>
                  <a:pt x="3588184" y="0"/>
                </a:cubicBezTo>
                <a:cubicBezTo>
                  <a:pt x="3856175" y="-13940"/>
                  <a:pt x="3878581" y="22914"/>
                  <a:pt x="4104292" y="0"/>
                </a:cubicBezTo>
                <a:cubicBezTo>
                  <a:pt x="4330003" y="-22914"/>
                  <a:pt x="4574174" y="11494"/>
                  <a:pt x="4915320" y="0"/>
                </a:cubicBezTo>
                <a:cubicBezTo>
                  <a:pt x="4928809" y="191307"/>
                  <a:pt x="4937955" y="444356"/>
                  <a:pt x="4915320" y="619862"/>
                </a:cubicBezTo>
                <a:cubicBezTo>
                  <a:pt x="4892685" y="795368"/>
                  <a:pt x="4941885" y="964875"/>
                  <a:pt x="4915320" y="1169551"/>
                </a:cubicBezTo>
                <a:cubicBezTo>
                  <a:pt x="4888755" y="1374227"/>
                  <a:pt x="4894745" y="1542932"/>
                  <a:pt x="4915320" y="1754326"/>
                </a:cubicBezTo>
                <a:cubicBezTo>
                  <a:pt x="4738097" y="1736393"/>
                  <a:pt x="4390044" y="1756610"/>
                  <a:pt x="4251752" y="1754326"/>
                </a:cubicBezTo>
                <a:cubicBezTo>
                  <a:pt x="4113460" y="1752042"/>
                  <a:pt x="3870081" y="1740457"/>
                  <a:pt x="3539030" y="1754326"/>
                </a:cubicBezTo>
                <a:cubicBezTo>
                  <a:pt x="3207979" y="1768195"/>
                  <a:pt x="3170291" y="1733102"/>
                  <a:pt x="2826309" y="1754326"/>
                </a:cubicBezTo>
                <a:cubicBezTo>
                  <a:pt x="2482327" y="1775550"/>
                  <a:pt x="2437581" y="1734592"/>
                  <a:pt x="2310200" y="1754326"/>
                </a:cubicBezTo>
                <a:cubicBezTo>
                  <a:pt x="2182819" y="1774060"/>
                  <a:pt x="1945383" y="1752695"/>
                  <a:pt x="1695785" y="1754326"/>
                </a:cubicBezTo>
                <a:cubicBezTo>
                  <a:pt x="1446188" y="1755957"/>
                  <a:pt x="1278133" y="1764948"/>
                  <a:pt x="983064" y="1754326"/>
                </a:cubicBezTo>
                <a:cubicBezTo>
                  <a:pt x="687995" y="1743704"/>
                  <a:pt x="371005" y="1780481"/>
                  <a:pt x="0" y="1754326"/>
                </a:cubicBezTo>
                <a:cubicBezTo>
                  <a:pt x="-19355" y="1570364"/>
                  <a:pt x="10902" y="1445855"/>
                  <a:pt x="0" y="1222180"/>
                </a:cubicBezTo>
                <a:cubicBezTo>
                  <a:pt x="-10902" y="998505"/>
                  <a:pt x="-25119" y="842168"/>
                  <a:pt x="0" y="672492"/>
                </a:cubicBezTo>
                <a:cubicBezTo>
                  <a:pt x="25119" y="502816"/>
                  <a:pt x="-28700" y="237529"/>
                  <a:pt x="0" y="0"/>
                </a:cubicBezTo>
                <a:close/>
              </a:path>
            </a:pathLst>
          </a:custGeom>
          <a:solidFill>
            <a:schemeClr val="bg1">
              <a:alpha val="81000"/>
            </a:schemeClr>
          </a:solidFill>
          <a:ln>
            <a:solidFill>
              <a:schemeClr val="accent1">
                <a:alpha val="41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b="1" dirty="0">
                <a:solidFill>
                  <a:srgbClr val="8B0505"/>
                </a:solidFill>
                <a:latin typeface="American Typewriter" panose="02090604020004020304" pitchFamily="18" charset="77"/>
              </a:rPr>
              <a:t>Our Data: </a:t>
            </a:r>
            <a:r>
              <a:rPr lang="en-US" dirty="0">
                <a:latin typeface="American Typewriter" panose="02090604020004020304" pitchFamily="18" charset="77"/>
              </a:rPr>
              <a:t>COVID-19 cases and deaths by county</a:t>
            </a:r>
          </a:p>
          <a:p>
            <a:r>
              <a:rPr lang="en-US" b="1" dirty="0">
                <a:solidFill>
                  <a:srgbClr val="8B0505"/>
                </a:solidFill>
                <a:latin typeface="American Typewriter" panose="02090604020004020304" pitchFamily="18" charset="77"/>
              </a:rPr>
              <a:t>Source</a:t>
            </a:r>
            <a:r>
              <a:rPr lang="en-US" dirty="0">
                <a:latin typeface="American Typewriter" panose="02090604020004020304" pitchFamily="18" charset="77"/>
              </a:rPr>
              <a:t>: Georgia Dept of Public Health</a:t>
            </a:r>
          </a:p>
          <a:p>
            <a:r>
              <a:rPr lang="en-US" b="1" dirty="0">
                <a:solidFill>
                  <a:srgbClr val="8B0505"/>
                </a:solidFill>
                <a:latin typeface="American Typewriter" panose="02090604020004020304" pitchFamily="18" charset="77"/>
              </a:rPr>
              <a:t> </a:t>
            </a:r>
            <a:r>
              <a:rPr lang="en-US" dirty="0">
                <a:hlinkClick r:id="rId4"/>
              </a:rPr>
              <a:t>https://dph.georgia.gov/covid-19-daily-status-report</a:t>
            </a:r>
            <a:r>
              <a:rPr lang="en-US" dirty="0"/>
              <a:t>.</a:t>
            </a:r>
            <a:endParaRPr lang="en-US" b="1" dirty="0">
              <a:solidFill>
                <a:srgbClr val="8B0505"/>
              </a:solidFill>
              <a:latin typeface="American Typewriter" panose="02090604020004020304" pitchFamily="18" charset="77"/>
            </a:endParaRPr>
          </a:p>
          <a:p>
            <a:endParaRPr lang="en-US" dirty="0">
              <a:latin typeface="American Typewriter" panose="02090604020004020304" pitchFamily="18" charset="77"/>
            </a:endParaRPr>
          </a:p>
        </p:txBody>
      </p:sp>
      <p:sp>
        <p:nvSpPr>
          <p:cNvPr id="6" name="TextBox 5">
            <a:extLst>
              <a:ext uri="{FF2B5EF4-FFF2-40B4-BE49-F238E27FC236}">
                <a16:creationId xmlns:a16="http://schemas.microsoft.com/office/drawing/2014/main" id="{F3232A7A-7381-CD40-AD96-185B9A04110A}"/>
              </a:ext>
            </a:extLst>
          </p:cNvPr>
          <p:cNvSpPr txBox="1"/>
          <p:nvPr/>
        </p:nvSpPr>
        <p:spPr>
          <a:xfrm>
            <a:off x="335033" y="364361"/>
            <a:ext cx="4915321" cy="369332"/>
          </a:xfrm>
          <a:custGeom>
            <a:avLst/>
            <a:gdLst>
              <a:gd name="connsiteX0" fmla="*/ 0 w 4915321"/>
              <a:gd name="connsiteY0" fmla="*/ 0 h 369332"/>
              <a:gd name="connsiteX1" fmla="*/ 516109 w 4915321"/>
              <a:gd name="connsiteY1" fmla="*/ 0 h 369332"/>
              <a:gd name="connsiteX2" fmla="*/ 1179677 w 4915321"/>
              <a:gd name="connsiteY2" fmla="*/ 0 h 369332"/>
              <a:gd name="connsiteX3" fmla="*/ 1744939 w 4915321"/>
              <a:gd name="connsiteY3" fmla="*/ 0 h 369332"/>
              <a:gd name="connsiteX4" fmla="*/ 2261048 w 4915321"/>
              <a:gd name="connsiteY4" fmla="*/ 0 h 369332"/>
              <a:gd name="connsiteX5" fmla="*/ 2924616 w 4915321"/>
              <a:gd name="connsiteY5" fmla="*/ 0 h 369332"/>
              <a:gd name="connsiteX6" fmla="*/ 3539031 w 4915321"/>
              <a:gd name="connsiteY6" fmla="*/ 0 h 369332"/>
              <a:gd name="connsiteX7" fmla="*/ 4153446 w 4915321"/>
              <a:gd name="connsiteY7" fmla="*/ 0 h 369332"/>
              <a:gd name="connsiteX8" fmla="*/ 4915321 w 4915321"/>
              <a:gd name="connsiteY8" fmla="*/ 0 h 369332"/>
              <a:gd name="connsiteX9" fmla="*/ 4915321 w 4915321"/>
              <a:gd name="connsiteY9" fmla="*/ 369332 h 369332"/>
              <a:gd name="connsiteX10" fmla="*/ 4399212 w 4915321"/>
              <a:gd name="connsiteY10" fmla="*/ 369332 h 369332"/>
              <a:gd name="connsiteX11" fmla="*/ 3932257 w 4915321"/>
              <a:gd name="connsiteY11" fmla="*/ 369332 h 369332"/>
              <a:gd name="connsiteX12" fmla="*/ 3268688 w 4915321"/>
              <a:gd name="connsiteY12" fmla="*/ 369332 h 369332"/>
              <a:gd name="connsiteX13" fmla="*/ 2752580 w 4915321"/>
              <a:gd name="connsiteY13" fmla="*/ 369332 h 369332"/>
              <a:gd name="connsiteX14" fmla="*/ 2089011 w 4915321"/>
              <a:gd name="connsiteY14" fmla="*/ 369332 h 369332"/>
              <a:gd name="connsiteX15" fmla="*/ 1376290 w 4915321"/>
              <a:gd name="connsiteY15" fmla="*/ 369332 h 369332"/>
              <a:gd name="connsiteX16" fmla="*/ 811028 w 4915321"/>
              <a:gd name="connsiteY16" fmla="*/ 369332 h 369332"/>
              <a:gd name="connsiteX17" fmla="*/ 0 w 4915321"/>
              <a:gd name="connsiteY17" fmla="*/ 369332 h 369332"/>
              <a:gd name="connsiteX18" fmla="*/ 0 w 4915321"/>
              <a:gd name="connsiteY1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15321" h="369332" fill="none" extrusionOk="0">
                <a:moveTo>
                  <a:pt x="0" y="0"/>
                </a:moveTo>
                <a:cubicBezTo>
                  <a:pt x="165996" y="10372"/>
                  <a:pt x="366312" y="4003"/>
                  <a:pt x="516109" y="0"/>
                </a:cubicBezTo>
                <a:cubicBezTo>
                  <a:pt x="665906" y="-4003"/>
                  <a:pt x="872670" y="-27839"/>
                  <a:pt x="1179677" y="0"/>
                </a:cubicBezTo>
                <a:cubicBezTo>
                  <a:pt x="1486684" y="27839"/>
                  <a:pt x="1588033" y="-8180"/>
                  <a:pt x="1744939" y="0"/>
                </a:cubicBezTo>
                <a:cubicBezTo>
                  <a:pt x="1901845" y="8180"/>
                  <a:pt x="2147873" y="-20230"/>
                  <a:pt x="2261048" y="0"/>
                </a:cubicBezTo>
                <a:cubicBezTo>
                  <a:pt x="2374223" y="20230"/>
                  <a:pt x="2724999" y="-27613"/>
                  <a:pt x="2924616" y="0"/>
                </a:cubicBezTo>
                <a:cubicBezTo>
                  <a:pt x="3124233" y="27613"/>
                  <a:pt x="3398645" y="-6917"/>
                  <a:pt x="3539031" y="0"/>
                </a:cubicBezTo>
                <a:cubicBezTo>
                  <a:pt x="3679418" y="6917"/>
                  <a:pt x="4022744" y="17542"/>
                  <a:pt x="4153446" y="0"/>
                </a:cubicBezTo>
                <a:cubicBezTo>
                  <a:pt x="4284149" y="-17542"/>
                  <a:pt x="4560531" y="-6419"/>
                  <a:pt x="4915321" y="0"/>
                </a:cubicBezTo>
                <a:cubicBezTo>
                  <a:pt x="4897781" y="135373"/>
                  <a:pt x="4913396" y="224284"/>
                  <a:pt x="4915321" y="369332"/>
                </a:cubicBezTo>
                <a:cubicBezTo>
                  <a:pt x="4737572" y="385648"/>
                  <a:pt x="4625106" y="395067"/>
                  <a:pt x="4399212" y="369332"/>
                </a:cubicBezTo>
                <a:cubicBezTo>
                  <a:pt x="4173318" y="343597"/>
                  <a:pt x="4129923" y="389251"/>
                  <a:pt x="3932257" y="369332"/>
                </a:cubicBezTo>
                <a:cubicBezTo>
                  <a:pt x="3734592" y="349413"/>
                  <a:pt x="3482605" y="364078"/>
                  <a:pt x="3268688" y="369332"/>
                </a:cubicBezTo>
                <a:cubicBezTo>
                  <a:pt x="3054771" y="374586"/>
                  <a:pt x="2863195" y="365921"/>
                  <a:pt x="2752580" y="369332"/>
                </a:cubicBezTo>
                <a:cubicBezTo>
                  <a:pt x="2641965" y="372743"/>
                  <a:pt x="2347921" y="400475"/>
                  <a:pt x="2089011" y="369332"/>
                </a:cubicBezTo>
                <a:cubicBezTo>
                  <a:pt x="1830101" y="338189"/>
                  <a:pt x="1584048" y="357109"/>
                  <a:pt x="1376290" y="369332"/>
                </a:cubicBezTo>
                <a:cubicBezTo>
                  <a:pt x="1168532" y="381555"/>
                  <a:pt x="1078793" y="380163"/>
                  <a:pt x="811028" y="369332"/>
                </a:cubicBezTo>
                <a:cubicBezTo>
                  <a:pt x="543263" y="358501"/>
                  <a:pt x="393655" y="337283"/>
                  <a:pt x="0" y="369332"/>
                </a:cubicBezTo>
                <a:cubicBezTo>
                  <a:pt x="13134" y="245067"/>
                  <a:pt x="-11154" y="119033"/>
                  <a:pt x="0" y="0"/>
                </a:cubicBezTo>
                <a:close/>
              </a:path>
              <a:path w="4915321" h="369332" stroke="0" extrusionOk="0">
                <a:moveTo>
                  <a:pt x="0" y="0"/>
                </a:moveTo>
                <a:cubicBezTo>
                  <a:pt x="264580" y="2479"/>
                  <a:pt x="330520" y="-4346"/>
                  <a:pt x="565262" y="0"/>
                </a:cubicBezTo>
                <a:cubicBezTo>
                  <a:pt x="800004" y="4346"/>
                  <a:pt x="802995" y="-6046"/>
                  <a:pt x="1032217" y="0"/>
                </a:cubicBezTo>
                <a:cubicBezTo>
                  <a:pt x="1261439" y="6046"/>
                  <a:pt x="1597597" y="16082"/>
                  <a:pt x="1744939" y="0"/>
                </a:cubicBezTo>
                <a:cubicBezTo>
                  <a:pt x="1892281" y="-16082"/>
                  <a:pt x="2049677" y="-21902"/>
                  <a:pt x="2310201" y="0"/>
                </a:cubicBezTo>
                <a:cubicBezTo>
                  <a:pt x="2570725" y="21902"/>
                  <a:pt x="2762001" y="14369"/>
                  <a:pt x="2875463" y="0"/>
                </a:cubicBezTo>
                <a:cubicBezTo>
                  <a:pt x="2988925" y="-14369"/>
                  <a:pt x="3324838" y="18047"/>
                  <a:pt x="3588184" y="0"/>
                </a:cubicBezTo>
                <a:cubicBezTo>
                  <a:pt x="3851530" y="-18047"/>
                  <a:pt x="3875503" y="20609"/>
                  <a:pt x="4104293" y="0"/>
                </a:cubicBezTo>
                <a:cubicBezTo>
                  <a:pt x="4333083" y="-20609"/>
                  <a:pt x="4574175" y="11494"/>
                  <a:pt x="4915321" y="0"/>
                </a:cubicBezTo>
                <a:cubicBezTo>
                  <a:pt x="4930469" y="83888"/>
                  <a:pt x="4921772" y="240328"/>
                  <a:pt x="4915321" y="369332"/>
                </a:cubicBezTo>
                <a:cubicBezTo>
                  <a:pt x="4692050" y="392162"/>
                  <a:pt x="4540361" y="388251"/>
                  <a:pt x="4399212" y="369332"/>
                </a:cubicBezTo>
                <a:cubicBezTo>
                  <a:pt x="4258063" y="350413"/>
                  <a:pt x="4078430" y="347906"/>
                  <a:pt x="3784797" y="369332"/>
                </a:cubicBezTo>
                <a:cubicBezTo>
                  <a:pt x="3491165" y="390758"/>
                  <a:pt x="3458688" y="388149"/>
                  <a:pt x="3219535" y="369332"/>
                </a:cubicBezTo>
                <a:cubicBezTo>
                  <a:pt x="2980382" y="350515"/>
                  <a:pt x="2835652" y="353754"/>
                  <a:pt x="2506814" y="369332"/>
                </a:cubicBezTo>
                <a:cubicBezTo>
                  <a:pt x="2177976" y="384910"/>
                  <a:pt x="2143792" y="348922"/>
                  <a:pt x="1794092" y="369332"/>
                </a:cubicBezTo>
                <a:cubicBezTo>
                  <a:pt x="1444392" y="389742"/>
                  <a:pt x="1405364" y="349598"/>
                  <a:pt x="1277983" y="369332"/>
                </a:cubicBezTo>
                <a:cubicBezTo>
                  <a:pt x="1150602" y="389066"/>
                  <a:pt x="913166" y="367701"/>
                  <a:pt x="663568" y="369332"/>
                </a:cubicBezTo>
                <a:cubicBezTo>
                  <a:pt x="413971" y="370963"/>
                  <a:pt x="271206" y="345901"/>
                  <a:pt x="0" y="369332"/>
                </a:cubicBezTo>
                <a:cubicBezTo>
                  <a:pt x="-11355" y="228689"/>
                  <a:pt x="-15551" y="169547"/>
                  <a:pt x="0" y="0"/>
                </a:cubicBezTo>
                <a:close/>
              </a:path>
            </a:pathLst>
          </a:custGeom>
          <a:solidFill>
            <a:schemeClr val="bg1">
              <a:alpha val="81000"/>
            </a:schemeClr>
          </a:solidFill>
          <a:ln>
            <a:solidFill>
              <a:schemeClr val="accent1">
                <a:alpha val="41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b="1">
                <a:solidFill>
                  <a:srgbClr val="8B0505"/>
                </a:solidFill>
                <a:latin typeface="American Typewriter" panose="02090604020004020304" pitchFamily="18" charset="77"/>
              </a:rPr>
              <a:t>Silent Space Titanic Pythons</a:t>
            </a:r>
            <a:endParaRPr lang="en-US" b="1" dirty="0">
              <a:solidFill>
                <a:srgbClr val="8B0505"/>
              </a:solidFill>
              <a:latin typeface="American Typewriter" panose="02090604020004020304" pitchFamily="18" charset="77"/>
            </a:endParaRPr>
          </a:p>
        </p:txBody>
      </p:sp>
      <p:sp>
        <p:nvSpPr>
          <p:cNvPr id="21" name="TextBox 20">
            <a:extLst>
              <a:ext uri="{FF2B5EF4-FFF2-40B4-BE49-F238E27FC236}">
                <a16:creationId xmlns:a16="http://schemas.microsoft.com/office/drawing/2014/main" id="{F21C5D85-F186-444F-9BB4-DB9178ACD197}"/>
              </a:ext>
            </a:extLst>
          </p:cNvPr>
          <p:cNvSpPr txBox="1"/>
          <p:nvPr/>
        </p:nvSpPr>
        <p:spPr>
          <a:xfrm>
            <a:off x="335034" y="2946647"/>
            <a:ext cx="4915321" cy="3539430"/>
          </a:xfrm>
          <a:custGeom>
            <a:avLst/>
            <a:gdLst>
              <a:gd name="connsiteX0" fmla="*/ 0 w 4915321"/>
              <a:gd name="connsiteY0" fmla="*/ 0 h 3539430"/>
              <a:gd name="connsiteX1" fmla="*/ 712722 w 4915321"/>
              <a:gd name="connsiteY1" fmla="*/ 0 h 3539430"/>
              <a:gd name="connsiteX2" fmla="*/ 1425443 w 4915321"/>
              <a:gd name="connsiteY2" fmla="*/ 0 h 3539430"/>
              <a:gd name="connsiteX3" fmla="*/ 2039858 w 4915321"/>
              <a:gd name="connsiteY3" fmla="*/ 0 h 3539430"/>
              <a:gd name="connsiteX4" fmla="*/ 2703427 w 4915321"/>
              <a:gd name="connsiteY4" fmla="*/ 0 h 3539430"/>
              <a:gd name="connsiteX5" fmla="*/ 3268688 w 4915321"/>
              <a:gd name="connsiteY5" fmla="*/ 0 h 3539430"/>
              <a:gd name="connsiteX6" fmla="*/ 3883104 w 4915321"/>
              <a:gd name="connsiteY6" fmla="*/ 0 h 3539430"/>
              <a:gd name="connsiteX7" fmla="*/ 4915321 w 4915321"/>
              <a:gd name="connsiteY7" fmla="*/ 0 h 3539430"/>
              <a:gd name="connsiteX8" fmla="*/ 4915321 w 4915321"/>
              <a:gd name="connsiteY8" fmla="*/ 519116 h 3539430"/>
              <a:gd name="connsiteX9" fmla="*/ 4915321 w 4915321"/>
              <a:gd name="connsiteY9" fmla="*/ 1002839 h 3539430"/>
              <a:gd name="connsiteX10" fmla="*/ 4915321 w 4915321"/>
              <a:gd name="connsiteY10" fmla="*/ 1521955 h 3539430"/>
              <a:gd name="connsiteX11" fmla="*/ 4915321 w 4915321"/>
              <a:gd name="connsiteY11" fmla="*/ 2076466 h 3539430"/>
              <a:gd name="connsiteX12" fmla="*/ 4915321 w 4915321"/>
              <a:gd name="connsiteY12" fmla="*/ 2666371 h 3539430"/>
              <a:gd name="connsiteX13" fmla="*/ 4915321 w 4915321"/>
              <a:gd name="connsiteY13" fmla="*/ 3539430 h 3539430"/>
              <a:gd name="connsiteX14" fmla="*/ 4202599 w 4915321"/>
              <a:gd name="connsiteY14" fmla="*/ 3539430 h 3539430"/>
              <a:gd name="connsiteX15" fmla="*/ 3588184 w 4915321"/>
              <a:gd name="connsiteY15" fmla="*/ 3539430 h 3539430"/>
              <a:gd name="connsiteX16" fmla="*/ 2973769 w 4915321"/>
              <a:gd name="connsiteY16" fmla="*/ 3539430 h 3539430"/>
              <a:gd name="connsiteX17" fmla="*/ 2359354 w 4915321"/>
              <a:gd name="connsiteY17" fmla="*/ 3539430 h 3539430"/>
              <a:gd name="connsiteX18" fmla="*/ 1744939 w 4915321"/>
              <a:gd name="connsiteY18" fmla="*/ 3539430 h 3539430"/>
              <a:gd name="connsiteX19" fmla="*/ 1179677 w 4915321"/>
              <a:gd name="connsiteY19" fmla="*/ 3539430 h 3539430"/>
              <a:gd name="connsiteX20" fmla="*/ 0 w 4915321"/>
              <a:gd name="connsiteY20" fmla="*/ 3539430 h 3539430"/>
              <a:gd name="connsiteX21" fmla="*/ 0 w 4915321"/>
              <a:gd name="connsiteY21" fmla="*/ 2949525 h 3539430"/>
              <a:gd name="connsiteX22" fmla="*/ 0 w 4915321"/>
              <a:gd name="connsiteY22" fmla="*/ 2324226 h 3539430"/>
              <a:gd name="connsiteX23" fmla="*/ 0 w 4915321"/>
              <a:gd name="connsiteY23" fmla="*/ 1698926 h 3539430"/>
              <a:gd name="connsiteX24" fmla="*/ 0 w 4915321"/>
              <a:gd name="connsiteY24" fmla="*/ 1038233 h 3539430"/>
              <a:gd name="connsiteX25" fmla="*/ 0 w 4915321"/>
              <a:gd name="connsiteY25" fmla="*/ 0 h 3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15321" h="3539430" fill="none" extrusionOk="0">
                <a:moveTo>
                  <a:pt x="0" y="0"/>
                </a:moveTo>
                <a:cubicBezTo>
                  <a:pt x="284675" y="3625"/>
                  <a:pt x="501225" y="25393"/>
                  <a:pt x="712722" y="0"/>
                </a:cubicBezTo>
                <a:cubicBezTo>
                  <a:pt x="924219" y="-25393"/>
                  <a:pt x="1075275" y="-7729"/>
                  <a:pt x="1425443" y="0"/>
                </a:cubicBezTo>
                <a:cubicBezTo>
                  <a:pt x="1775611" y="7729"/>
                  <a:pt x="1811667" y="-12705"/>
                  <a:pt x="2039858" y="0"/>
                </a:cubicBezTo>
                <a:cubicBezTo>
                  <a:pt x="2268050" y="12705"/>
                  <a:pt x="2378034" y="-23230"/>
                  <a:pt x="2703427" y="0"/>
                </a:cubicBezTo>
                <a:cubicBezTo>
                  <a:pt x="3028820" y="23230"/>
                  <a:pt x="3028967" y="-8522"/>
                  <a:pt x="3268688" y="0"/>
                </a:cubicBezTo>
                <a:cubicBezTo>
                  <a:pt x="3508409" y="8522"/>
                  <a:pt x="3721837" y="-19335"/>
                  <a:pt x="3883104" y="0"/>
                </a:cubicBezTo>
                <a:cubicBezTo>
                  <a:pt x="4044371" y="19335"/>
                  <a:pt x="4623002" y="5820"/>
                  <a:pt x="4915321" y="0"/>
                </a:cubicBezTo>
                <a:cubicBezTo>
                  <a:pt x="4934189" y="190001"/>
                  <a:pt x="4930111" y="363719"/>
                  <a:pt x="4915321" y="519116"/>
                </a:cubicBezTo>
                <a:cubicBezTo>
                  <a:pt x="4900531" y="674513"/>
                  <a:pt x="4906426" y="865242"/>
                  <a:pt x="4915321" y="1002839"/>
                </a:cubicBezTo>
                <a:cubicBezTo>
                  <a:pt x="4924216" y="1140436"/>
                  <a:pt x="4938835" y="1392095"/>
                  <a:pt x="4915321" y="1521955"/>
                </a:cubicBezTo>
                <a:cubicBezTo>
                  <a:pt x="4891807" y="1651815"/>
                  <a:pt x="4940671" y="1924318"/>
                  <a:pt x="4915321" y="2076466"/>
                </a:cubicBezTo>
                <a:cubicBezTo>
                  <a:pt x="4889971" y="2228614"/>
                  <a:pt x="4922805" y="2413189"/>
                  <a:pt x="4915321" y="2666371"/>
                </a:cubicBezTo>
                <a:cubicBezTo>
                  <a:pt x="4907837" y="2919554"/>
                  <a:pt x="4954487" y="3235361"/>
                  <a:pt x="4915321" y="3539430"/>
                </a:cubicBezTo>
                <a:cubicBezTo>
                  <a:pt x="4625258" y="3569101"/>
                  <a:pt x="4415736" y="3555468"/>
                  <a:pt x="4202599" y="3539430"/>
                </a:cubicBezTo>
                <a:cubicBezTo>
                  <a:pt x="3989462" y="3523392"/>
                  <a:pt x="3853350" y="3559723"/>
                  <a:pt x="3588184" y="3539430"/>
                </a:cubicBezTo>
                <a:cubicBezTo>
                  <a:pt x="3323018" y="3519137"/>
                  <a:pt x="3117504" y="3513755"/>
                  <a:pt x="2973769" y="3539430"/>
                </a:cubicBezTo>
                <a:cubicBezTo>
                  <a:pt x="2830035" y="3565105"/>
                  <a:pt x="2548911" y="3527168"/>
                  <a:pt x="2359354" y="3539430"/>
                </a:cubicBezTo>
                <a:cubicBezTo>
                  <a:pt x="2169797" y="3551692"/>
                  <a:pt x="2027470" y="3554057"/>
                  <a:pt x="1744939" y="3539430"/>
                </a:cubicBezTo>
                <a:cubicBezTo>
                  <a:pt x="1462408" y="3524803"/>
                  <a:pt x="1445478" y="3524378"/>
                  <a:pt x="1179677" y="3539430"/>
                </a:cubicBezTo>
                <a:cubicBezTo>
                  <a:pt x="913876" y="3554482"/>
                  <a:pt x="493526" y="3533109"/>
                  <a:pt x="0" y="3539430"/>
                </a:cubicBezTo>
                <a:cubicBezTo>
                  <a:pt x="8670" y="3317267"/>
                  <a:pt x="-26946" y="3164549"/>
                  <a:pt x="0" y="2949525"/>
                </a:cubicBezTo>
                <a:cubicBezTo>
                  <a:pt x="26946" y="2734501"/>
                  <a:pt x="194" y="2482562"/>
                  <a:pt x="0" y="2324226"/>
                </a:cubicBezTo>
                <a:cubicBezTo>
                  <a:pt x="-194" y="2165890"/>
                  <a:pt x="4582" y="1891655"/>
                  <a:pt x="0" y="1698926"/>
                </a:cubicBezTo>
                <a:cubicBezTo>
                  <a:pt x="-4582" y="1506197"/>
                  <a:pt x="2512" y="1172489"/>
                  <a:pt x="0" y="1038233"/>
                </a:cubicBezTo>
                <a:cubicBezTo>
                  <a:pt x="-2512" y="903977"/>
                  <a:pt x="47390" y="219929"/>
                  <a:pt x="0" y="0"/>
                </a:cubicBezTo>
                <a:close/>
              </a:path>
              <a:path w="4915321" h="3539430" stroke="0" extrusionOk="0">
                <a:moveTo>
                  <a:pt x="0" y="0"/>
                </a:moveTo>
                <a:cubicBezTo>
                  <a:pt x="264580" y="2479"/>
                  <a:pt x="330520" y="-4346"/>
                  <a:pt x="565262" y="0"/>
                </a:cubicBezTo>
                <a:cubicBezTo>
                  <a:pt x="800004" y="4346"/>
                  <a:pt x="802995" y="-6046"/>
                  <a:pt x="1032217" y="0"/>
                </a:cubicBezTo>
                <a:cubicBezTo>
                  <a:pt x="1261439" y="6046"/>
                  <a:pt x="1597597" y="16082"/>
                  <a:pt x="1744939" y="0"/>
                </a:cubicBezTo>
                <a:cubicBezTo>
                  <a:pt x="1892281" y="-16082"/>
                  <a:pt x="2049677" y="-21902"/>
                  <a:pt x="2310201" y="0"/>
                </a:cubicBezTo>
                <a:cubicBezTo>
                  <a:pt x="2570725" y="21902"/>
                  <a:pt x="2762001" y="14369"/>
                  <a:pt x="2875463" y="0"/>
                </a:cubicBezTo>
                <a:cubicBezTo>
                  <a:pt x="2988925" y="-14369"/>
                  <a:pt x="3324838" y="18047"/>
                  <a:pt x="3588184" y="0"/>
                </a:cubicBezTo>
                <a:cubicBezTo>
                  <a:pt x="3851530" y="-18047"/>
                  <a:pt x="3875503" y="20609"/>
                  <a:pt x="4104293" y="0"/>
                </a:cubicBezTo>
                <a:cubicBezTo>
                  <a:pt x="4333083" y="-20609"/>
                  <a:pt x="4574175" y="11494"/>
                  <a:pt x="4915321" y="0"/>
                </a:cubicBezTo>
                <a:cubicBezTo>
                  <a:pt x="4920936" y="163223"/>
                  <a:pt x="4887022" y="493795"/>
                  <a:pt x="4915321" y="660694"/>
                </a:cubicBezTo>
                <a:cubicBezTo>
                  <a:pt x="4943620" y="827593"/>
                  <a:pt x="4899884" y="927476"/>
                  <a:pt x="4915321" y="1179810"/>
                </a:cubicBezTo>
                <a:cubicBezTo>
                  <a:pt x="4930758" y="1432144"/>
                  <a:pt x="4927677" y="1612401"/>
                  <a:pt x="4915321" y="1769715"/>
                </a:cubicBezTo>
                <a:cubicBezTo>
                  <a:pt x="4902965" y="1927030"/>
                  <a:pt x="4910111" y="2174983"/>
                  <a:pt x="4915321" y="2395014"/>
                </a:cubicBezTo>
                <a:cubicBezTo>
                  <a:pt x="4920531" y="2615045"/>
                  <a:pt x="4935585" y="2670836"/>
                  <a:pt x="4915321" y="2878736"/>
                </a:cubicBezTo>
                <a:cubicBezTo>
                  <a:pt x="4895057" y="3086636"/>
                  <a:pt x="4911691" y="3264895"/>
                  <a:pt x="4915321" y="3539430"/>
                </a:cubicBezTo>
                <a:cubicBezTo>
                  <a:pt x="4712015" y="3548899"/>
                  <a:pt x="4577319" y="3546420"/>
                  <a:pt x="4300906" y="3539430"/>
                </a:cubicBezTo>
                <a:cubicBezTo>
                  <a:pt x="4024493" y="3532440"/>
                  <a:pt x="3936089" y="3537799"/>
                  <a:pt x="3686491" y="3539430"/>
                </a:cubicBezTo>
                <a:cubicBezTo>
                  <a:pt x="3436894" y="3541061"/>
                  <a:pt x="3270491" y="3551965"/>
                  <a:pt x="2973769" y="3539430"/>
                </a:cubicBezTo>
                <a:cubicBezTo>
                  <a:pt x="2677047" y="3526895"/>
                  <a:pt x="2625121" y="3547153"/>
                  <a:pt x="2359354" y="3539430"/>
                </a:cubicBezTo>
                <a:cubicBezTo>
                  <a:pt x="2093588" y="3531707"/>
                  <a:pt x="2125133" y="3527043"/>
                  <a:pt x="1892399" y="3539430"/>
                </a:cubicBezTo>
                <a:cubicBezTo>
                  <a:pt x="1659665" y="3551817"/>
                  <a:pt x="1603675" y="3533039"/>
                  <a:pt x="1376290" y="3539430"/>
                </a:cubicBezTo>
                <a:cubicBezTo>
                  <a:pt x="1148905" y="3545821"/>
                  <a:pt x="860616" y="3549886"/>
                  <a:pt x="663568" y="3539430"/>
                </a:cubicBezTo>
                <a:cubicBezTo>
                  <a:pt x="466520" y="3528974"/>
                  <a:pt x="254378" y="3525271"/>
                  <a:pt x="0" y="3539430"/>
                </a:cubicBezTo>
                <a:cubicBezTo>
                  <a:pt x="13081" y="3291451"/>
                  <a:pt x="13028" y="3149465"/>
                  <a:pt x="0" y="3020314"/>
                </a:cubicBezTo>
                <a:cubicBezTo>
                  <a:pt x="-13028" y="2891163"/>
                  <a:pt x="-5657" y="2624953"/>
                  <a:pt x="0" y="2465803"/>
                </a:cubicBezTo>
                <a:cubicBezTo>
                  <a:pt x="5657" y="2306653"/>
                  <a:pt x="16161" y="2215053"/>
                  <a:pt x="0" y="1982081"/>
                </a:cubicBezTo>
                <a:cubicBezTo>
                  <a:pt x="-16161" y="1749109"/>
                  <a:pt x="4755" y="1619487"/>
                  <a:pt x="0" y="1498359"/>
                </a:cubicBezTo>
                <a:cubicBezTo>
                  <a:pt x="-4755" y="1377231"/>
                  <a:pt x="27809" y="1079683"/>
                  <a:pt x="0" y="873059"/>
                </a:cubicBezTo>
                <a:cubicBezTo>
                  <a:pt x="-27809" y="666435"/>
                  <a:pt x="-11445" y="217091"/>
                  <a:pt x="0" y="0"/>
                </a:cubicBezTo>
                <a:close/>
              </a:path>
            </a:pathLst>
          </a:custGeom>
          <a:solidFill>
            <a:schemeClr val="bg1">
              <a:alpha val="81000"/>
            </a:schemeClr>
          </a:solidFill>
          <a:ln>
            <a:solidFill>
              <a:schemeClr val="accent1">
                <a:alpha val="41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sz="1600" b="1" dirty="0">
                <a:solidFill>
                  <a:srgbClr val="8B0505"/>
                </a:solidFill>
                <a:latin typeface="American Typewriter" panose="02090604020004020304" pitchFamily="18" charset="77"/>
              </a:rPr>
              <a:t>Why we need the data:</a:t>
            </a:r>
          </a:p>
          <a:p>
            <a:r>
              <a:rPr lang="en-US" sz="1600" dirty="0">
                <a:latin typeface="American Typewriter" panose="02090604020004020304" pitchFamily="18" charset="77"/>
              </a:rPr>
              <a:t>We need to use the dataset to document the distribution of COVID-19 cases and deaths by county in Georgia, USA.</a:t>
            </a:r>
            <a:endParaRPr lang="en-US" sz="1600" b="1" dirty="0">
              <a:solidFill>
                <a:srgbClr val="8B0505"/>
              </a:solidFill>
              <a:latin typeface="American Typewriter" panose="02090604020004020304" pitchFamily="18" charset="77"/>
            </a:endParaRPr>
          </a:p>
          <a:p>
            <a:endParaRPr lang="en-US" sz="1600" b="1" dirty="0">
              <a:solidFill>
                <a:srgbClr val="8B0505"/>
              </a:solidFill>
              <a:latin typeface="American Typewriter" panose="02090604020004020304" pitchFamily="18" charset="77"/>
            </a:endParaRPr>
          </a:p>
          <a:p>
            <a:r>
              <a:rPr lang="en-US" sz="1600" b="1" dirty="0">
                <a:solidFill>
                  <a:srgbClr val="8B0505"/>
                </a:solidFill>
                <a:latin typeface="American Typewriter" panose="02090604020004020304" pitchFamily="18" charset="77"/>
              </a:rPr>
              <a:t>How we will use it:</a:t>
            </a:r>
          </a:p>
          <a:p>
            <a:r>
              <a:rPr lang="en-US" sz="1600" dirty="0">
                <a:latin typeface="American Typewriter" panose="02090604020004020304" pitchFamily="18" charset="77"/>
              </a:rPr>
              <a:t>We intend to model the spread of the virus among communities that have been economically or otherwise impacted and to demonstrate the rate of fatality amongst these communities. We will set up a Google Cloud environment and we will visualize the data using </a:t>
            </a:r>
            <a:r>
              <a:rPr lang="en-US" sz="1600" dirty="0" err="1">
                <a:latin typeface="American Typewriter" panose="02090604020004020304" pitchFamily="18" charset="77"/>
              </a:rPr>
              <a:t>Jupyter</a:t>
            </a:r>
            <a:r>
              <a:rPr lang="en-US" sz="1600" dirty="0">
                <a:latin typeface="American Typewriter" panose="02090604020004020304" pitchFamily="18" charset="77"/>
              </a:rPr>
              <a:t> Dash.</a:t>
            </a:r>
          </a:p>
          <a:p>
            <a:endParaRPr lang="en-US" sz="1600" b="1" dirty="0">
              <a:solidFill>
                <a:srgbClr val="8B0505"/>
              </a:solidFill>
              <a:latin typeface="American Typewriter" panose="02090604020004020304" pitchFamily="18" charset="77"/>
            </a:endParaRPr>
          </a:p>
        </p:txBody>
      </p:sp>
      <p:grpSp>
        <p:nvGrpSpPr>
          <p:cNvPr id="26" name="Group 25">
            <a:extLst>
              <a:ext uri="{FF2B5EF4-FFF2-40B4-BE49-F238E27FC236}">
                <a16:creationId xmlns:a16="http://schemas.microsoft.com/office/drawing/2014/main" id="{185E8EBD-0C9E-8246-8003-726696938AF2}"/>
              </a:ext>
            </a:extLst>
          </p:cNvPr>
          <p:cNvGrpSpPr/>
          <p:nvPr/>
        </p:nvGrpSpPr>
        <p:grpSpPr>
          <a:xfrm>
            <a:off x="5437739" y="435983"/>
            <a:ext cx="2731904" cy="2993017"/>
            <a:chOff x="8335058" y="203267"/>
            <a:chExt cx="3728486" cy="4432300"/>
          </a:xfrm>
        </p:grpSpPr>
        <p:sp>
          <p:nvSpPr>
            <p:cNvPr id="12" name="Oval 11">
              <a:extLst>
                <a:ext uri="{FF2B5EF4-FFF2-40B4-BE49-F238E27FC236}">
                  <a16:creationId xmlns:a16="http://schemas.microsoft.com/office/drawing/2014/main" id="{65104FC1-DC4D-9A49-A45A-FDDB43AC0DAD}"/>
                </a:ext>
              </a:extLst>
            </p:cNvPr>
            <p:cNvSpPr/>
            <p:nvPr/>
          </p:nvSpPr>
          <p:spPr>
            <a:xfrm>
              <a:off x="8335058" y="346225"/>
              <a:ext cx="3728486" cy="3728387"/>
            </a:xfrm>
            <a:prstGeom prst="ellipse">
              <a:avLst/>
            </a:prstGeom>
            <a:solidFill>
              <a:schemeClr val="tx1">
                <a:lumMod val="50000"/>
                <a:lumOff val="50000"/>
              </a:schemeClr>
            </a:solidFill>
            <a:ln w="174625">
              <a:solidFill>
                <a:srgbClr val="8B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Icon&#10;&#10;Description automatically generated">
              <a:extLst>
                <a:ext uri="{FF2B5EF4-FFF2-40B4-BE49-F238E27FC236}">
                  <a16:creationId xmlns:a16="http://schemas.microsoft.com/office/drawing/2014/main" id="{32E2BC9E-458B-324C-9C0D-E7C65F898CED}"/>
                </a:ext>
              </a:extLst>
            </p:cNvPr>
            <p:cNvPicPr>
              <a:picLocks noChangeAspect="1"/>
            </p:cNvPicPr>
            <p:nvPr/>
          </p:nvPicPr>
          <p:blipFill>
            <a:blip r:embed="rId5"/>
            <a:stretch>
              <a:fillRect/>
            </a:stretch>
          </p:blipFill>
          <p:spPr>
            <a:xfrm>
              <a:off x="8438433" y="203267"/>
              <a:ext cx="3556000" cy="4432300"/>
            </a:xfrm>
            <a:prstGeom prst="rect">
              <a:avLst/>
            </a:prstGeom>
          </p:spPr>
        </p:pic>
      </p:grpSp>
      <p:pic>
        <p:nvPicPr>
          <p:cNvPr id="28" name="Picture 27" descr="Chart, line chart&#10;&#10;Description automatically generated">
            <a:extLst>
              <a:ext uri="{FF2B5EF4-FFF2-40B4-BE49-F238E27FC236}">
                <a16:creationId xmlns:a16="http://schemas.microsoft.com/office/drawing/2014/main" id="{0F849DD1-2007-A44F-BE0D-F5B2CD333DDF}"/>
              </a:ext>
            </a:extLst>
          </p:cNvPr>
          <p:cNvPicPr>
            <a:picLocks noChangeAspect="1"/>
          </p:cNvPicPr>
          <p:nvPr/>
        </p:nvPicPr>
        <p:blipFill>
          <a:blip r:embed="rId6"/>
          <a:stretch>
            <a:fillRect/>
          </a:stretch>
        </p:blipFill>
        <p:spPr>
          <a:xfrm>
            <a:off x="8336551" y="439678"/>
            <a:ext cx="3658318" cy="2834591"/>
          </a:xfrm>
          <a:prstGeom prst="rect">
            <a:avLst/>
          </a:prstGeom>
        </p:spPr>
      </p:pic>
    </p:spTree>
    <p:extLst>
      <p:ext uri="{BB962C8B-B14F-4D97-AF65-F5344CB8AC3E}">
        <p14:creationId xmlns:p14="http://schemas.microsoft.com/office/powerpoint/2010/main" val="223564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112</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American Typewriter</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Shogreen</dc:creator>
  <cp:lastModifiedBy>Vanessa Shogreen</cp:lastModifiedBy>
  <cp:revision>7</cp:revision>
  <dcterms:created xsi:type="dcterms:W3CDTF">2020-11-07T00:42:20Z</dcterms:created>
  <dcterms:modified xsi:type="dcterms:W3CDTF">2020-11-07T02:06:08Z</dcterms:modified>
</cp:coreProperties>
</file>