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8"/>
    <p:restoredTop sz="94662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6a89a7fa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6a89a7fa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85078dd5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85078dd5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5400"/>
              <a:buNone/>
              <a:defRPr sz="54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B8C29A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b="1"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72869"/>
            <a:ext cx="9143999" cy="1083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/>
        </p:nvSpPr>
        <p:spPr>
          <a:xfrm>
            <a:off x="3911000" y="4568875"/>
            <a:ext cx="28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03161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http://hackhpc.org/hpcinthecity</a:t>
            </a:r>
            <a:endParaRPr b="1">
              <a:solidFill>
                <a:srgbClr val="303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None/>
              <a:defRPr>
                <a:solidFill>
                  <a:srgbClr val="DF7C6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DF7C68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3031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800"/>
              <a:buNone/>
              <a:defRPr sz="3800">
                <a:solidFill>
                  <a:srgbClr val="DF7C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1800"/>
              <a:buFont typeface="Alfa Slab One"/>
              <a:buNone/>
              <a:defRPr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F7C68"/>
              </a:buClr>
              <a:buSzPts val="3000"/>
              <a:buFont typeface="Alfa Slab One"/>
              <a:buNone/>
              <a:defRPr sz="3000">
                <a:solidFill>
                  <a:srgbClr val="DF7C68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A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5400000">
            <a:off x="-1392925" y="1392300"/>
            <a:ext cx="5145000" cy="2358900"/>
          </a:xfrm>
          <a:prstGeom prst="rect">
            <a:avLst/>
          </a:prstGeom>
          <a:gradFill>
            <a:gsLst>
              <a:gs pos="0">
                <a:srgbClr val="B8C29A"/>
              </a:gs>
              <a:gs pos="100000">
                <a:srgbClr val="F6F1EA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563" y="222138"/>
            <a:ext cx="6200775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rot="10800000" flipH="1">
            <a:off x="2432000" y="2125675"/>
            <a:ext cx="6009900" cy="11100"/>
          </a:xfrm>
          <a:prstGeom prst="straightConnector1">
            <a:avLst/>
          </a:prstGeom>
          <a:noFill/>
          <a:ln w="28575" cap="flat" cmpd="sng">
            <a:solidFill>
              <a:srgbClr val="30316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2545550" y="2125676"/>
            <a:ext cx="5782800" cy="23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4531" dirty="0" smtClean="0"/>
              <a:t>Motivating Healthy Behavior</a:t>
            </a:r>
            <a:endParaRPr sz="3420" dirty="0">
              <a:solidFill>
                <a:srgbClr val="DF7C6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8947"/>
              <a:buNone/>
            </a:pPr>
            <a:endParaRPr sz="3420"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" y="845883"/>
            <a:ext cx="1885239" cy="62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88" y="2540079"/>
            <a:ext cx="954149" cy="9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87" y="4133923"/>
            <a:ext cx="1297549" cy="50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7">
            <a:alphaModFix/>
          </a:blip>
          <a:srcRect r="52631"/>
          <a:stretch/>
        </p:blipFill>
        <p:spPr>
          <a:xfrm>
            <a:off x="435593" y="2239349"/>
            <a:ext cx="1170738" cy="4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r="45039" b="45722"/>
          <a:stretch/>
        </p:blipFill>
        <p:spPr>
          <a:xfrm>
            <a:off x="226349" y="4739003"/>
            <a:ext cx="1589226" cy="36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499" y="1494926"/>
            <a:ext cx="744925" cy="72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5098" y="133550"/>
            <a:ext cx="691727" cy="69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2187" y="3514834"/>
            <a:ext cx="1297550" cy="52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sz="3200" dirty="0"/>
              <a:t>Motivating Healthy Behavior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87900" y="1108825"/>
            <a:ext cx="83682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smtClean="0"/>
              <a:t>Malcolm Dcosta </a:t>
            </a:r>
            <a:r>
              <a:rPr lang="en" sz="2000" dirty="0" smtClean="0"/>
              <a:t>(</a:t>
            </a:r>
            <a:r>
              <a:rPr lang="en-US" sz="2000" dirty="0" smtClean="0"/>
              <a:t>ECSU</a:t>
            </a:r>
            <a:r>
              <a:rPr lang="en" sz="2000" dirty="0" smtClean="0"/>
              <a:t>)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Contact Info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smtClean="0"/>
              <a:t>Motivate people to organically want to engage</a:t>
            </a:r>
            <a:br>
              <a:rPr lang="en-US" sz="2000" dirty="0" smtClean="0"/>
            </a:br>
            <a:r>
              <a:rPr lang="en-US" sz="2000" dirty="0" smtClean="0"/>
              <a:t>in healthy behaviors</a:t>
            </a: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St. Louis </a:t>
            </a:r>
            <a:r>
              <a:rPr lang="en" sz="2000" dirty="0" smtClean="0"/>
              <a:t>Impact</a:t>
            </a:r>
            <a:r>
              <a:rPr lang="en-US" sz="2000" dirty="0" smtClean="0"/>
              <a:t> – Improve overall health and motivate others to adopt </a:t>
            </a:r>
            <a:r>
              <a:rPr lang="en-US" sz="2000" smtClean="0"/>
              <a:t>healthy behaviors</a:t>
            </a:r>
            <a:endParaRPr sz="2000" dirty="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900" y="277825"/>
            <a:ext cx="2679400" cy="26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Proxima Nova</vt:lpstr>
      <vt:lpstr>Arial</vt:lpstr>
      <vt:lpstr>Alfa Slab One</vt:lpstr>
      <vt:lpstr>Gameday</vt:lpstr>
      <vt:lpstr>  Motivating Healthy Behavior </vt:lpstr>
      <vt:lpstr>Motivating Healthy Behavior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Motivating Healthy Behavior </dc:title>
  <cp:lastModifiedBy>Malcolm Dcosta</cp:lastModifiedBy>
  <cp:revision>1</cp:revision>
  <dcterms:modified xsi:type="dcterms:W3CDTF">2021-11-04T23:09:56Z</dcterms:modified>
</cp:coreProperties>
</file>