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>
        <p:scale>
          <a:sx n="74" d="100"/>
          <a:sy n="74" d="100"/>
        </p:scale>
        <p:origin x="148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2C05D1-F2EB-5A46-A0E4-EDA33D11E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C206C00-BC5D-C14B-AB78-D43DF34A3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394A69-0913-D74C-809D-8D94284D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71BAFB-4E57-4644-B8BF-4C8D4CC2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45563A-5677-5B4E-8405-4C97A53D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E7AB9-5C39-DA46-AFA2-56B3A6F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062BB82-DD93-604F-811A-FF39A2E4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798DB7-78D3-A946-A176-53A1AD72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D1A67A-728C-F74E-9782-739BACB4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77A986-31F2-B44C-A529-F19F87EF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147716D-2FFC-F04E-B64A-0544E53A1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365F3BC-918B-314A-B894-280511FCF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068690-B2AB-E54B-AF40-67A3E536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CAB205-B456-0A4E-BFD4-B9C63517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722895-5753-054C-BBC9-260754AE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2490C5-4895-A24F-92E5-772BA4E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95337A-366A-5B4F-86E8-513D591A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2BFCA6-8617-F34D-83D0-89370863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478359-F6EF-CF41-B5FC-C36F801D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8BF5AD-AFF7-344A-A961-B9C7B078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6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E7C0E4-201B-4F4D-8667-B7276548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644EFE-8E3E-4C4F-B992-6B68F0EF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6F4CCA-4285-D24F-802B-FC215B59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785269-FCE3-6941-A7B0-7DA535FD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2C5FC3-4B27-7848-AEFA-C99DD728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41BBFC-D57B-EF43-AFCC-40712833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87426D-0F21-224A-AF84-493D944AE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3B272A-CEED-844C-97D3-6FB6CC4C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85140F-3F09-2B40-A88F-E0E3159D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59EF9-8C4D-6144-9B2F-7D3CB7BB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696EBC-244B-844A-856C-CDA85C3B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25DF56-50CD-A44C-BFF9-3306FC28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FA9CA6-2BE5-E648-A058-71EC272F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6E5DD9-A822-AB42-95B4-55567F10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B174BA-F6EE-CE48-852B-BCFE8BC31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2B0BB44-A8DF-5C49-B847-A6A551513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C8A450-BC55-7A4F-8FBA-99361B2E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19AE2C8-9944-5944-B365-17FF6C0F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D0E608C-664D-FF4E-901E-A33A0E15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7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4F6CE-0ABE-2F49-AA38-2C8A977E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A3CA1EB-066C-CD40-95D2-BF0D6DA0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6DDCA1-7A6B-874E-A30A-8C9BE1CF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5F8972-94BA-CD43-A466-324AE885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8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E241F0A-A085-6E4D-BBAC-D5F066AE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C29FCA7-2522-D94A-8B71-03B0A1D1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81627B-89C6-C847-AD57-987D639C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D0836A-FC34-1345-9B03-45167B67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CA5201-6498-A041-9174-B0516626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6964727-2D9C-9F47-8B4B-CC980FE6E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E45EF8-E7F9-264A-B286-08DA886D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249579-E8F2-B146-85D2-C6650BCB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ADE5FB-2287-F444-969A-7344756F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7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BFEE8B-5FD4-8147-B87F-C3152CA7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52269F3-53BF-A044-BA4C-7A6B0E968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25A70E2-ADEA-6544-B018-0659718E7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4B9008-4981-6D4A-B0D1-752CE782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B992B3-8413-8440-8F78-E46353E3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D272DB-931F-C04A-9D0F-3DCAA58E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6A489F-A049-F942-8880-6C819B3E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66D74A-8014-EB40-A265-3BCBE70F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057760-5046-424A-8621-DCA23C1BA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1027B-0481-314E-9268-2251C331560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D81157-A693-984A-AECD-02C76560F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57A470-99C8-034E-B956-E06455E6A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1F35-EAEB-2445-B0F7-CCE895B9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video" Target="https://www.youtube.com/embed/LLYKlQ2nwqQ?feature=oembed" TargetMode="Externa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acooper760@students.ecsu.edu" TargetMode="External"/><Relationship Id="rId4" Type="http://schemas.openxmlformats.org/officeDocument/2006/relationships/hyperlink" Target="mailto:tellis772@students.ecsu.edu" TargetMode="External"/><Relationship Id="rId5" Type="http://schemas.openxmlformats.org/officeDocument/2006/relationships/hyperlink" Target="mailto:arvallez113@students.ecsu.edu" TargetMode="External"/><Relationship Id="rId6" Type="http://schemas.openxmlformats.org/officeDocument/2006/relationships/hyperlink" Target="mailto:bbaker550@ec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guy983@students.ecs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tdcosta@ecsu.edu" TargetMode="External"/><Relationship Id="rId3" Type="http://schemas.openxmlformats.org/officeDocument/2006/relationships/hyperlink" Target="mailto:melbakary@ec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="" xmlns:a16="http://schemas.microsoft.com/office/drawing/2014/main" id="{21A75659-5A6F-4F77-9679-678A00B9D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71E6FA-7F5C-8F4C-A0B2-757BF7B5C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15" t="9091" r="1403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30A3A45-140E-431E-AED0-07EF836310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876D0C-10EA-284D-B0BB-77DB52433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507" y="28117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 smtClean="0"/>
              <a:t>Cool </a:t>
            </a:r>
            <a:r>
              <a:rPr lang="en-US" sz="2800" dirty="0"/>
              <a:t>Ducks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A1E692E-644C-FB45-8214-C90EA7688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Tony Guy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 err="1"/>
              <a:t>Iasia</a:t>
            </a:r>
            <a:r>
              <a:rPr lang="en-US" sz="1700" dirty="0"/>
              <a:t> Cooper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Antonio </a:t>
            </a:r>
            <a:r>
              <a:rPr lang="en-US" sz="1700" dirty="0" err="1" smtClean="0"/>
              <a:t>Vallez</a:t>
            </a:r>
            <a:endParaRPr lang="en-US" sz="1700" dirty="0" smtClean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 smtClean="0"/>
              <a:t>Thaddeus Ellis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 smtClean="0"/>
              <a:t>Benny Baker</a:t>
            </a:r>
            <a:endParaRPr lang="en-US" sz="1700" dirty="0"/>
          </a:p>
          <a:p>
            <a:pPr algn="l"/>
            <a:r>
              <a:rPr lang="en-US" sz="1700" dirty="0"/>
              <a:t>Mentors: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 smtClean="0"/>
              <a:t>Dr. Malcom </a:t>
            </a:r>
            <a:r>
              <a:rPr lang="en-US" sz="1700" dirty="0"/>
              <a:t>Dcosta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 smtClean="0"/>
              <a:t>Dr. Mohamed </a:t>
            </a:r>
            <a:r>
              <a:rPr lang="en-US" sz="1700" dirty="0" err="1"/>
              <a:t>Elbakary</a:t>
            </a:r>
            <a:endParaRPr lang="en-US" sz="1700" dirty="0"/>
          </a:p>
        </p:txBody>
      </p:sp>
      <p:pic>
        <p:nvPicPr>
          <p:cNvPr id="6" name="Online Media 5" descr="Randy Crenshaw - Perry the Platypus Theme (From &quot;Phineas and Ferb&quot;/Sing-Along)">
            <a:hlinkClick r:id="" action="ppaction://media"/>
            <a:extLst>
              <a:ext uri="{FF2B5EF4-FFF2-40B4-BE49-F238E27FC236}">
                <a16:creationId xmlns="" xmlns:a16="http://schemas.microsoft.com/office/drawing/2014/main" id="{2B348CF5-EE6B-B945-9A19-897104CD82D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392674" y="4947011"/>
            <a:ext cx="2460422" cy="1390138"/>
          </a:xfrm>
          <a:prstGeom prst="rect">
            <a:avLst/>
          </a:prstGeom>
        </p:spPr>
      </p:pic>
      <p:pic>
        <p:nvPicPr>
          <p:cNvPr id="1026" name="Picture 2" descr="lizabeth City State Univers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4" y="4508452"/>
            <a:ext cx="3506067" cy="226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9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Tony Guy</a:t>
            </a:r>
            <a:br>
              <a:rPr lang="en-US" dirty="0"/>
            </a:br>
            <a:r>
              <a:rPr lang="en-US" dirty="0"/>
              <a:t>	"Tony Guy" </a:t>
            </a:r>
            <a:r>
              <a:rPr lang="en-US" dirty="0" smtClean="0">
                <a:hlinkClick r:id="rId2"/>
              </a:rPr>
              <a:t>ttguy983@students.ecsu.edu</a:t>
            </a:r>
            <a:endParaRPr lang="en-US" dirty="0" smtClean="0"/>
          </a:p>
          <a:p>
            <a:r>
              <a:rPr lang="en-US" dirty="0" err="1" smtClean="0"/>
              <a:t>Iasia</a:t>
            </a:r>
            <a:r>
              <a:rPr lang="en-US" dirty="0"/>
              <a:t> Cooper</a:t>
            </a:r>
            <a:br>
              <a:rPr lang="en-US" dirty="0"/>
            </a:br>
            <a:r>
              <a:rPr lang="en-US" dirty="0"/>
              <a:t>	"</a:t>
            </a:r>
            <a:r>
              <a:rPr lang="en-US" dirty="0" err="1"/>
              <a:t>Iasia</a:t>
            </a:r>
            <a:r>
              <a:rPr lang="en-US" dirty="0"/>
              <a:t> Cooper" </a:t>
            </a:r>
            <a:r>
              <a:rPr lang="en-US" dirty="0" smtClean="0">
                <a:hlinkClick r:id="rId3"/>
              </a:rPr>
              <a:t>iacooper760@students.ecsu.edu</a:t>
            </a:r>
            <a:endParaRPr lang="en-US" dirty="0" smtClean="0"/>
          </a:p>
          <a:p>
            <a:r>
              <a:rPr lang="en-US" dirty="0"/>
              <a:t>Thaddeus Ellis</a:t>
            </a:r>
            <a:br>
              <a:rPr lang="en-US" dirty="0"/>
            </a:br>
            <a:r>
              <a:rPr lang="en-US" dirty="0"/>
              <a:t>	"Thaddeus Ellis" </a:t>
            </a:r>
            <a:r>
              <a:rPr lang="en-US" dirty="0" smtClean="0">
                <a:hlinkClick r:id="rId4"/>
              </a:rPr>
              <a:t>tellis772@students.ecsu.edu</a:t>
            </a:r>
            <a:endParaRPr lang="en-US" dirty="0" smtClean="0"/>
          </a:p>
          <a:p>
            <a:r>
              <a:rPr lang="en-US" dirty="0" smtClean="0"/>
              <a:t>Antonio </a:t>
            </a:r>
            <a:r>
              <a:rPr lang="en-US" dirty="0" err="1" smtClean="0"/>
              <a:t>Vallez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"Antonio </a:t>
            </a:r>
            <a:r>
              <a:rPr lang="en-US" dirty="0" err="1"/>
              <a:t>Vallez</a:t>
            </a:r>
            <a:r>
              <a:rPr lang="en-US" dirty="0"/>
              <a:t>" </a:t>
            </a:r>
            <a:r>
              <a:rPr lang="en-US" dirty="0" smtClean="0">
                <a:hlinkClick r:id="rId5"/>
              </a:rPr>
              <a:t>arvallez113@students.ecsu.edu</a:t>
            </a:r>
            <a:endParaRPr lang="en-US" dirty="0" smtClean="0"/>
          </a:p>
          <a:p>
            <a:r>
              <a:rPr lang="en-US" dirty="0"/>
              <a:t>Benny Baker</a:t>
            </a:r>
            <a:br>
              <a:rPr lang="en-US" dirty="0"/>
            </a:br>
            <a:r>
              <a:rPr lang="en-US" dirty="0"/>
              <a:t>	"Benny Baker" </a:t>
            </a:r>
            <a:r>
              <a:rPr lang="en-US" dirty="0" smtClean="0">
                <a:hlinkClick r:id="rId6"/>
              </a:rPr>
              <a:t>bbaker550@ecsu.edu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4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/>
              <a:t>Malcolm Dcosta</a:t>
            </a:r>
            <a:br>
              <a:rPr lang="en-US" dirty="0"/>
            </a:br>
            <a:r>
              <a:rPr lang="en-US" dirty="0"/>
              <a:t>	"Malcolm Dcosta" </a:t>
            </a:r>
            <a:r>
              <a:rPr lang="en-US" dirty="0" smtClean="0">
                <a:hlinkClick r:id="rId2"/>
              </a:rPr>
              <a:t>mtdcosta@ecsu.edu</a:t>
            </a:r>
            <a:endParaRPr lang="en-US" dirty="0" smtClean="0"/>
          </a:p>
          <a:p>
            <a:r>
              <a:rPr lang="en-US" dirty="0" smtClean="0"/>
              <a:t>Dr. Mohammed </a:t>
            </a:r>
            <a:r>
              <a:rPr lang="en-US" dirty="0" err="1" smtClean="0"/>
              <a:t>Elbarary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"Mohamed </a:t>
            </a:r>
            <a:r>
              <a:rPr lang="en-US" dirty="0" err="1"/>
              <a:t>Elbakary</a:t>
            </a:r>
            <a:r>
              <a:rPr lang="en-US" dirty="0"/>
              <a:t>" </a:t>
            </a:r>
            <a:r>
              <a:rPr lang="en-US" dirty="0" smtClean="0">
                <a:hlinkClick r:id="rId3"/>
              </a:rPr>
              <a:t>melbakary@ecsu.edu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6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32</Words>
  <Application>Microsoft Macintosh PowerPoint</Application>
  <PresentationFormat>Widescreen</PresentationFormat>
  <Paragraphs>18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Cool Ducks</vt:lpstr>
      <vt:lpstr>Student Contacts</vt:lpstr>
      <vt:lpstr>Mentor Contacts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Fumb Ducks</dc:title>
  <dc:creator>Tony Guy</dc:creator>
  <cp:lastModifiedBy>Malcolm Dcosta</cp:lastModifiedBy>
  <cp:revision>4</cp:revision>
  <dcterms:created xsi:type="dcterms:W3CDTF">2021-11-03T20:29:03Z</dcterms:created>
  <dcterms:modified xsi:type="dcterms:W3CDTF">2021-11-04T16:57:46Z</dcterms:modified>
</cp:coreProperties>
</file>