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Alfa Slab One" panose="020B0604020202020204" charset="0"/>
      <p:regular r:id="rId5"/>
    </p:embeddedFon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6a89a7fa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6a89a7fa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85078dd5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85078dd5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5400"/>
              <a:buNone/>
              <a:defRPr sz="5400">
                <a:solidFill>
                  <a:srgbClr val="DF7C6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marL="2286000" lvl="4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 sz="1100"/>
            </a:lvl1pPr>
            <a:lvl2pPr marL="0" lvl="1" indent="0" algn="r">
              <a:spcBef>
                <a:spcPts val="0"/>
              </a:spcBef>
              <a:buNone/>
              <a:defRPr sz="1100"/>
            </a:lvl2pPr>
            <a:lvl3pPr marL="0" lvl="2" indent="0" algn="r">
              <a:spcBef>
                <a:spcPts val="0"/>
              </a:spcBef>
              <a:buNone/>
              <a:defRPr sz="1100"/>
            </a:lvl3pPr>
            <a:lvl4pPr marL="0" lvl="3" indent="0" algn="r">
              <a:spcBef>
                <a:spcPts val="0"/>
              </a:spcBef>
              <a:buNone/>
              <a:defRPr sz="1100"/>
            </a:lvl4pPr>
            <a:lvl5pPr marL="0" lvl="4" indent="0" algn="r">
              <a:spcBef>
                <a:spcPts val="0"/>
              </a:spcBef>
              <a:buNone/>
              <a:defRPr sz="1100"/>
            </a:lvl5pPr>
            <a:lvl6pPr marL="0" lvl="5" indent="0" algn="r">
              <a:spcBef>
                <a:spcPts val="0"/>
              </a:spcBef>
              <a:buNone/>
              <a:defRPr sz="1100"/>
            </a:lvl6pPr>
            <a:lvl7pPr marL="0" lvl="6" indent="0" algn="r">
              <a:spcBef>
                <a:spcPts val="0"/>
              </a:spcBef>
              <a:buNone/>
              <a:defRPr sz="1100"/>
            </a:lvl7pPr>
            <a:lvl8pPr marL="0" lvl="7" indent="0" algn="r">
              <a:spcBef>
                <a:spcPts val="0"/>
              </a:spcBef>
              <a:buNone/>
              <a:defRPr sz="1100"/>
            </a:lvl8pPr>
            <a:lvl9pPr marL="0" lvl="8" indent="0" algn="r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B8C29A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3000"/>
              <a:buNone/>
              <a:defRPr>
                <a:solidFill>
                  <a:srgbClr val="DF7C6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b="1">
                <a:solidFill>
                  <a:srgbClr val="00000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72869"/>
            <a:ext cx="9143999" cy="108396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/>
        </p:nvSpPr>
        <p:spPr>
          <a:xfrm>
            <a:off x="3911000" y="4568875"/>
            <a:ext cx="289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03161"/>
                </a:solidFill>
                <a:latin typeface="Proxima Nova"/>
                <a:ea typeface="Proxima Nova"/>
                <a:cs typeface="Proxima Nova"/>
                <a:sym typeface="Proxima Nova"/>
              </a:rPr>
              <a:t>http://hackhpc.org/hpcinthecity</a:t>
            </a:r>
            <a:endParaRPr b="1">
              <a:solidFill>
                <a:srgbClr val="303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3000"/>
              <a:buNone/>
              <a:defRPr>
                <a:solidFill>
                  <a:srgbClr val="DF7C6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3000"/>
              <a:buNone/>
              <a:defRPr>
                <a:solidFill>
                  <a:srgbClr val="DF7C6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DF7C68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rgbClr val="3031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3800"/>
              <a:buNone/>
              <a:defRPr sz="3800">
                <a:solidFill>
                  <a:srgbClr val="DF7C6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1800"/>
              <a:buFont typeface="Alfa Slab One"/>
              <a:buNone/>
              <a:defRPr>
                <a:solidFill>
                  <a:srgbClr val="DF7C68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3000"/>
              <a:buFont typeface="Alfa Slab One"/>
              <a:buNone/>
              <a:defRPr sz="3000">
                <a:solidFill>
                  <a:srgbClr val="DF7C68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ongmei.chi@famu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A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 rot="5400000">
            <a:off x="-1392925" y="1392300"/>
            <a:ext cx="5145000" cy="2358900"/>
          </a:xfrm>
          <a:prstGeom prst="rect">
            <a:avLst/>
          </a:prstGeom>
          <a:gradFill>
            <a:gsLst>
              <a:gs pos="0">
                <a:srgbClr val="B8C29A"/>
              </a:gs>
              <a:gs pos="100000">
                <a:srgbClr val="F6F1EA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563" y="222138"/>
            <a:ext cx="6200775" cy="178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 rot="10800000" flipH="1">
            <a:off x="2432000" y="2125675"/>
            <a:ext cx="6009900" cy="11100"/>
          </a:xfrm>
          <a:prstGeom prst="straightConnector1">
            <a:avLst/>
          </a:prstGeom>
          <a:noFill/>
          <a:ln w="28575" cap="flat" cmpd="sng">
            <a:solidFill>
              <a:srgbClr val="30316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>
            <a:off x="2545550" y="2125676"/>
            <a:ext cx="5782800" cy="2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8947"/>
              <a:buNone/>
            </a:pPr>
            <a:endParaRPr sz="342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8947"/>
              <a:buNone/>
            </a:pPr>
            <a:endParaRPr sz="342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US" sz="4531" dirty="0"/>
              <a:t> Studying sunny-day flooding at coastal community</a:t>
            </a:r>
            <a:endParaRPr sz="3420" dirty="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42" y="845883"/>
            <a:ext cx="1885239" cy="628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888" y="2540079"/>
            <a:ext cx="954149" cy="95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187" y="4133923"/>
            <a:ext cx="1297549" cy="50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7">
            <a:alphaModFix/>
          </a:blip>
          <a:srcRect r="52631"/>
          <a:stretch/>
        </p:blipFill>
        <p:spPr>
          <a:xfrm>
            <a:off x="435593" y="2239349"/>
            <a:ext cx="1170738" cy="43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8">
            <a:alphaModFix/>
          </a:blip>
          <a:srcRect r="45039" b="45722"/>
          <a:stretch/>
        </p:blipFill>
        <p:spPr>
          <a:xfrm>
            <a:off x="226349" y="4739003"/>
            <a:ext cx="1589226" cy="36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8499" y="1494926"/>
            <a:ext cx="744925" cy="723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5098" y="133550"/>
            <a:ext cx="691727" cy="691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2187" y="3514834"/>
            <a:ext cx="1297550" cy="522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Name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87900" y="1108825"/>
            <a:ext cx="8368200" cy="25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 Hongmei Chi ( Florida A&amp;M University)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Email: </a:t>
            </a:r>
            <a:r>
              <a:rPr lang="en" sz="2000" dirty="0">
                <a:hlinkClick r:id="rId3"/>
              </a:rPr>
              <a:t>Hongmei.chi@famu.edu</a:t>
            </a:r>
            <a:r>
              <a:rPr lang="en" sz="2000" dirty="0"/>
              <a:t> 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Idea: Buidling model 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St. Louis Impact: Team members learning how to collect data and building model 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Possible HPC Resources: clusters 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Possible Languages: R or Python</a:t>
            </a:r>
            <a:endParaRPr sz="2000" dirty="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2900" y="277825"/>
            <a:ext cx="2679400" cy="269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On-screen Show (16:9)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Alfa Slab One</vt:lpstr>
      <vt:lpstr>Arial</vt:lpstr>
      <vt:lpstr>Proxima Nova</vt:lpstr>
      <vt:lpstr>Gameday</vt:lpstr>
      <vt:lpstr>   Studying sunny-day flooding at coastal community</vt:lpstr>
      <vt:lpstr>Project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Studying sunny-day flooding at coastal community</dc:title>
  <cp:lastModifiedBy>Hongmei Chi</cp:lastModifiedBy>
  <cp:revision>1</cp:revision>
  <dcterms:modified xsi:type="dcterms:W3CDTF">2021-11-04T16:42:07Z</dcterms:modified>
</cp:coreProperties>
</file>