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5"/>
    </p:embeddedFont>
    <p:embeddedFont>
      <p:font typeface="Alfa Slab One" panose="020B0604020202020204" charset="0"/>
      <p:regular r:id="rId6"/>
    </p:embeddedFon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mailto:mboumed@uvi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63" y="222138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545550" y="2125676"/>
            <a:ext cx="57828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400" dirty="0"/>
              <a:t>Can we do better? </a:t>
            </a:r>
            <a:r>
              <a:rPr lang="en" sz="3600" dirty="0"/>
              <a:t>Exploring MO State Electric Power Sector</a:t>
            </a:r>
            <a:endParaRPr sz="220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6312E-CBB1-4D67-A3BF-D0702904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13" y="492138"/>
            <a:ext cx="5194388" cy="294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-65607" y="123019"/>
            <a:ext cx="8689425" cy="22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Name (</a:t>
            </a:r>
            <a:r>
              <a:rPr lang="en" sz="1600" dirty="0"/>
              <a:t>Can we do better? </a:t>
            </a:r>
            <a:r>
              <a:rPr lang="en" sz="1300" dirty="0"/>
              <a:t>Exploring MO State Electric Power Sector</a:t>
            </a:r>
            <a:r>
              <a:rPr lang="en" sz="2000" dirty="0"/>
              <a:t>)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95005" y="804534"/>
            <a:ext cx="8368200" cy="3142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Marc Boumedine (University of the Virgin Islands)</a:t>
            </a:r>
            <a:endParaRPr sz="2000" dirty="0"/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hlinkClick r:id="rId4"/>
              </a:rPr>
              <a:t>mboumed@uvi.edu</a:t>
            </a:r>
            <a:r>
              <a:rPr lang="en-US" sz="2000" dirty="0"/>
              <a:t>, 340 693 1255</a:t>
            </a:r>
            <a:endParaRPr sz="2000" dirty="0"/>
          </a:p>
          <a:p>
            <a:pPr marL="444500">
              <a:buSzPts val="2000"/>
            </a:pPr>
            <a:endParaRPr lang="en" sz="2000" dirty="0"/>
          </a:p>
          <a:p>
            <a:pPr marL="444500">
              <a:buSzPts val="2000"/>
            </a:pPr>
            <a:r>
              <a:rPr lang="en" sz="2000" dirty="0"/>
              <a:t>Describe how the State of Missouri </a:t>
            </a:r>
            <a:r>
              <a:rPr lang="en" sz="2000" dirty="0">
                <a:solidFill>
                  <a:schemeClr val="bg1"/>
                </a:solidFill>
              </a:rPr>
              <a:t>situated compared to similar states</a:t>
            </a:r>
          </a:p>
          <a:p>
            <a:pPr marL="101600" indent="0">
              <a:buSzPts val="2000"/>
              <a:buNone/>
            </a:pPr>
            <a:r>
              <a:rPr lang="en" sz="2000" dirty="0"/>
              <a:t> in relation to the Electric power sector </a:t>
            </a:r>
            <a:r>
              <a:rPr lang="en" sz="2000" dirty="0">
                <a:solidFill>
                  <a:schemeClr val="bg1"/>
                </a:solidFill>
              </a:rPr>
              <a:t>consumption by source 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Balancing load,  </a:t>
            </a:r>
            <a:r>
              <a:rPr lang="en-US" sz="2000" dirty="0"/>
              <a:t>C</a:t>
            </a:r>
            <a:r>
              <a:rPr lang="en" sz="2000" dirty="0"/>
              <a:t>ost saving? 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dirty="0"/>
              <a:t>Increasing the usage of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dirty="0"/>
              <a:t>Green energy?</a:t>
            </a:r>
            <a:endParaRPr sz="2000" dirty="0"/>
          </a:p>
          <a:p>
            <a:pPr marL="558800" lvl="1" indent="0">
              <a:buSzPts val="2000"/>
              <a:buNone/>
            </a:pPr>
            <a:endParaRPr lang="en"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Visualization, ML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Python, R</a:t>
            </a:r>
            <a:endParaRPr sz="2000"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5431" y="492138"/>
            <a:ext cx="1838569" cy="198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6CB3E7E-5F63-4563-8EED-FF0FA6535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19" y="2571750"/>
            <a:ext cx="4343400" cy="1833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38157-BFBC-44A2-96F7-2CF7684721B7}"/>
              </a:ext>
            </a:extLst>
          </p:cNvPr>
          <p:cNvSpPr txBox="1"/>
          <p:nvPr/>
        </p:nvSpPr>
        <p:spPr>
          <a:xfrm>
            <a:off x="4213619" y="4142997"/>
            <a:ext cx="4613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 Extra Light" panose="020B0204020104020204" pitchFamily="34" charset="0"/>
              </a:rPr>
              <a:t>Source: US Energy Information Administration</a:t>
            </a:r>
          </a:p>
          <a:p>
            <a:r>
              <a:rPr lang="en-US" sz="1050" dirty="0">
                <a:latin typeface="Abadi Extra Light" panose="020B0204020104020204" pitchFamily="34" charset="0"/>
              </a:rPr>
              <a:t>https://www.eia.gov/opendata/widgets.php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CE6D4-4465-4716-9DE4-482328F8F794}"/>
              </a:ext>
            </a:extLst>
          </p:cNvPr>
          <p:cNvSpPr txBox="1"/>
          <p:nvPr/>
        </p:nvSpPr>
        <p:spPr>
          <a:xfrm>
            <a:off x="8176868" y="2375782"/>
            <a:ext cx="1260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Creve Coeur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107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Alfa Slab One</vt:lpstr>
      <vt:lpstr>Abadi Extra Light</vt:lpstr>
      <vt:lpstr>Proxima Nova</vt:lpstr>
      <vt:lpstr>Arial</vt:lpstr>
      <vt:lpstr>Gameday</vt:lpstr>
      <vt:lpstr>  Can we do better? Exploring MO State Electric Power Sector</vt:lpstr>
      <vt:lpstr>Project Name (Can we do better? Exploring MO State Electric Power Sector)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Mentor Project Name </dc:title>
  <cp:lastModifiedBy>Marc Boumedine</cp:lastModifiedBy>
  <cp:revision>8</cp:revision>
  <dcterms:modified xsi:type="dcterms:W3CDTF">2021-11-04T21:42:31Z</dcterms:modified>
</cp:coreProperties>
</file>