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51970-3F47-4FAB-8F27-20A0DBD54883}" v="93" dt="2021-11-04T14:36:49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28" autoAdjust="0"/>
  </p:normalViewPr>
  <p:slideViewPr>
    <p:cSldViewPr snapToGrid="0" showGuides="1">
      <p:cViewPr varScale="1">
        <p:scale>
          <a:sx n="153" d="100"/>
          <a:sy n="153" d="100"/>
        </p:scale>
        <p:origin x="5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50CD4-C71F-4CD9-9068-15EB2F5552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492F7-77BC-408A-B768-0B433CCA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FFFFFF"/>
                </a:solidFill>
              </a:rPr>
              <a:t>This can cause disruptions such as </a:t>
            </a:r>
          </a:p>
          <a:p>
            <a:pPr lvl="1"/>
            <a:r>
              <a:rPr lang="en-US" sz="2000" i="1" dirty="0">
                <a:solidFill>
                  <a:srgbClr val="FFFFFF"/>
                </a:solidFill>
              </a:rPr>
              <a:t>limited mobility</a:t>
            </a:r>
          </a:p>
          <a:p>
            <a:pPr lvl="1"/>
            <a:r>
              <a:rPr lang="en-US" sz="2000" i="1" dirty="0">
                <a:solidFill>
                  <a:srgbClr val="FFFFFF"/>
                </a:solidFill>
              </a:rPr>
              <a:t>Loss of Services</a:t>
            </a:r>
          </a:p>
          <a:p>
            <a:pPr lvl="1"/>
            <a:r>
              <a:rPr lang="en-US" sz="2000" i="1" dirty="0">
                <a:solidFill>
                  <a:srgbClr val="FFFFFF"/>
                </a:solidFill>
              </a:rPr>
              <a:t>………..</a:t>
            </a:r>
            <a:r>
              <a:rPr lang="en-US" sz="2000" i="1" dirty="0" err="1">
                <a:solidFill>
                  <a:srgbClr val="FFFFFF"/>
                </a:solidFill>
              </a:rPr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492F7-77BC-408A-B768-0B433CCAA0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5E05-F28B-473E-8712-B84202E2F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FA8D4-95FC-4D1C-9FCF-ECDCBE893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F36B-D7CB-4469-8B31-B6791111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002-4E59-4A83-82A8-2EF592D5916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12686-D5F0-4F31-A1EA-6F24032C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E995-CBAE-4B1C-A5D6-F65E90DE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D5C4-C151-4653-88FA-F8605229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4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8E3A-6089-4C34-A66D-D6712C70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A65EA-3036-4FB0-9CDA-0FA830FAC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B7596-3A32-46EC-B41D-542B567D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002-4E59-4A83-82A8-2EF592D5916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B6F-A7D6-46D4-9ADA-790C2B6C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E479-CE1A-46DD-A46D-4ECA3F92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D5C4-C151-4653-88FA-F8605229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0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83D55-A11E-42CB-A43E-0819BD7C4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E7CE2-EC3F-403E-B797-6E71185DD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D7459-9AE7-4190-952A-2304673A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002-4E59-4A83-82A8-2EF592D5916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9A80-1C64-4F84-AB12-19982F51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AD7AA-5DC0-484E-8D88-FC3F1F60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D5C4-C151-4653-88FA-F8605229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4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8096-F907-4992-A806-C5610F4B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BF77-60EF-4566-AD86-A4384D40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DC1F-CFB6-41AD-8B40-31387F96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002-4E59-4A83-82A8-2EF592D5916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B34-92B9-47E6-B1D1-B846ECF7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8BD8B-19A4-40D7-AD3F-6B7D0EF9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D5C4-C151-4653-88FA-F8605229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379-565E-451D-B656-EFA10937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83A73-7CF0-4948-83A3-303B17936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0662-B917-4EB3-B65D-55EC3442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002-4E59-4A83-82A8-2EF592D5916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F2819-BE5E-4992-94C0-0AC725B9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1D46-85DC-40C3-ACAF-2A2E68AD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D5C4-C151-4653-88FA-F8605229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5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6B27-E728-45AC-A223-598D3542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B819-0B3A-4BA8-8D58-F5936CE2D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2A412-75F9-4126-AC06-DADDF4CE7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1264F-85EC-4D20-AB16-4EE4F9A2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002-4E59-4A83-82A8-2EF592D5916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FDB32-BC3A-428C-B230-ABEFC570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B1000-D47D-4FF9-929A-9827D087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D5C4-C151-4653-88FA-F8605229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0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C13B-8AD5-4373-9EE7-A715FA65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FAA6D-D2EB-42B5-A723-FC2D348C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ADC9D-3497-4B9B-9638-A3F1B8458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AFAE4-11A3-458C-A59F-42EB11514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F9071-0DC5-4E57-AF69-09E6B99F7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16200-736D-4278-B677-85D5FC60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002-4E59-4A83-82A8-2EF592D5916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3A1EA-080B-460B-B023-873DCA93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9D734-AF2B-44D8-9005-2675258A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D5C4-C151-4653-88FA-F8605229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2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38AC-8541-4FE5-82E1-4843A740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C9B1-D048-4D97-AB1D-7D4ABF0F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002-4E59-4A83-82A8-2EF592D5916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605C3-CA1E-4DE9-93C6-712E6D51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22529-F1E4-4F87-BAE9-A89987ED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D5C4-C151-4653-88FA-F8605229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9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8A9B6-AF6D-4453-A10D-2845791F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002-4E59-4A83-82A8-2EF592D5916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4D0BB-3F15-4737-ACE1-634B2B32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B8FAB-F665-43D7-ADB6-F6C75F53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D5C4-C151-4653-88FA-F8605229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92CB-5F09-4A75-838B-4A8F158A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894B-A9DC-4BF9-A227-13B44130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B734-2B04-4DF4-B0C8-7C2658BCB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95A08-35C4-471D-922A-9ECC8C07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002-4E59-4A83-82A8-2EF592D5916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3F49-341C-4359-A8BD-C3D0DE81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C38F5-8975-4056-8039-82CE52F1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D5C4-C151-4653-88FA-F8605229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8750-9D18-4DFE-9941-0D6CE380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ED6A8-69FA-433A-B9C6-740957F4F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F0C43-06D2-43FD-B04E-7927DDF79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7E644-962B-44C3-BE1E-B0444373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002-4E59-4A83-82A8-2EF592D5916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1A94B-C0D9-4469-8F79-F62CA5CD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AE7FC-2272-4FC7-A973-24761999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D5C4-C151-4653-88FA-F8605229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F53BB-4A51-4133-97D7-C4EE3D65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6026E-6236-499B-ADEE-EFEEF1A9B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319D-68D5-49FE-9267-B5668DA7D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93002-4E59-4A83-82A8-2EF592D5916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DF86-535B-4512-9B33-338C78270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E604D-B96C-47BC-A667-2B98EAB91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CD5C4-C151-4653-88FA-F86052296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48F64AA-5BE2-4280-BEFA-DC288118F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A575954-F4A2-4EC7-BE47-DB1DA8D04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915"/>
          <a:stretch/>
        </p:blipFill>
        <p:spPr bwMode="auto">
          <a:xfrm>
            <a:off x="20" y="2"/>
            <a:ext cx="7534620" cy="4197368"/>
          </a:xfrm>
          <a:custGeom>
            <a:avLst/>
            <a:gdLst/>
            <a:ahLst/>
            <a:cxnLst/>
            <a:rect l="l" t="t" r="r" b="b"/>
            <a:pathLst>
              <a:path w="7534640" h="4197368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509063" y="4095753"/>
                  <a:pt x="4453918" y="4128339"/>
                  <a:pt x="4430941" y="4172622"/>
                </a:cubicBezTo>
                <a:lnTo>
                  <a:pt x="4423415" y="4197368"/>
                </a:lnTo>
                <a:lnTo>
                  <a:pt x="0" y="419736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F180D99-11A6-4582-B95C-67AC3F3AF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5" r="17075"/>
          <a:stretch/>
        </p:blipFill>
        <p:spPr>
          <a:xfrm>
            <a:off x="7653536" y="1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873343-104E-410B-8002-B7F09D272B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62" r="-1" b="13739"/>
          <a:stretch/>
        </p:blipFill>
        <p:spPr>
          <a:xfrm>
            <a:off x="1" y="4316255"/>
            <a:ext cx="6836850" cy="2541737"/>
          </a:xfrm>
          <a:custGeom>
            <a:avLst/>
            <a:gdLst/>
            <a:ahLst/>
            <a:cxnLst/>
            <a:rect l="l" t="t" r="r" b="b"/>
            <a:pathLst>
              <a:path w="6836850" h="2541737">
                <a:moveTo>
                  <a:pt x="0" y="0"/>
                </a:moveTo>
                <a:lnTo>
                  <a:pt x="4460098" y="0"/>
                </a:lnTo>
                <a:lnTo>
                  <a:pt x="4483996" y="31836"/>
                </a:lnTo>
                <a:cubicBezTo>
                  <a:pt x="4644419" y="28495"/>
                  <a:pt x="4627708" y="282495"/>
                  <a:pt x="4788129" y="245732"/>
                </a:cubicBezTo>
                <a:cubicBezTo>
                  <a:pt x="4754709" y="362707"/>
                  <a:pt x="4641076" y="302548"/>
                  <a:pt x="4600971" y="389443"/>
                </a:cubicBezTo>
                <a:cubicBezTo>
                  <a:pt x="4684524" y="462970"/>
                  <a:pt x="4844945" y="409497"/>
                  <a:pt x="4871683" y="563233"/>
                </a:cubicBezTo>
                <a:cubicBezTo>
                  <a:pt x="4838262" y="723655"/>
                  <a:pt x="4945210" y="703602"/>
                  <a:pt x="5032105" y="713629"/>
                </a:cubicBezTo>
                <a:cubicBezTo>
                  <a:pt x="5239317" y="733683"/>
                  <a:pt x="5439843" y="747050"/>
                  <a:pt x="5643713" y="780472"/>
                </a:cubicBezTo>
                <a:cubicBezTo>
                  <a:pt x="5693844" y="790498"/>
                  <a:pt x="5810819" y="767103"/>
                  <a:pt x="5800794" y="870709"/>
                </a:cubicBezTo>
                <a:cubicBezTo>
                  <a:pt x="5790767" y="954261"/>
                  <a:pt x="5700529" y="924184"/>
                  <a:pt x="5643713" y="927525"/>
                </a:cubicBezTo>
                <a:cubicBezTo>
                  <a:pt x="5329553" y="967632"/>
                  <a:pt x="5012052" y="904131"/>
                  <a:pt x="4701235" y="907472"/>
                </a:cubicBezTo>
                <a:cubicBezTo>
                  <a:pt x="4664472" y="907472"/>
                  <a:pt x="4657787" y="1017762"/>
                  <a:pt x="4577576" y="980999"/>
                </a:cubicBezTo>
                <a:cubicBezTo>
                  <a:pt x="4788129" y="1081263"/>
                  <a:pt x="5767372" y="1108001"/>
                  <a:pt x="6094900" y="1161474"/>
                </a:cubicBezTo>
                <a:cubicBezTo>
                  <a:pt x="5754004" y="1542477"/>
                  <a:pt x="5429817" y="1311870"/>
                  <a:pt x="5159105" y="1525765"/>
                </a:cubicBezTo>
                <a:cubicBezTo>
                  <a:pt x="5159105" y="1525765"/>
                  <a:pt x="5212580" y="1525765"/>
                  <a:pt x="5443187" y="1595950"/>
                </a:cubicBezTo>
                <a:cubicBezTo>
                  <a:pt x="5627002" y="1652765"/>
                  <a:pt x="5536765" y="1732976"/>
                  <a:pt x="6001321" y="1886715"/>
                </a:cubicBezTo>
                <a:cubicBezTo>
                  <a:pt x="5824188" y="1936846"/>
                  <a:pt x="5593581" y="1839925"/>
                  <a:pt x="5506685" y="2100610"/>
                </a:cubicBezTo>
                <a:cubicBezTo>
                  <a:pt x="5643713" y="2147401"/>
                  <a:pt x="5807477" y="2103953"/>
                  <a:pt x="5904398" y="2227611"/>
                </a:cubicBezTo>
                <a:cubicBezTo>
                  <a:pt x="5934478" y="2264375"/>
                  <a:pt x="5964557" y="2287770"/>
                  <a:pt x="6001321" y="2307821"/>
                </a:cubicBezTo>
                <a:cubicBezTo>
                  <a:pt x="5984612" y="2314507"/>
                  <a:pt x="5964557" y="2321190"/>
                  <a:pt x="5951188" y="2327874"/>
                </a:cubicBezTo>
                <a:cubicBezTo>
                  <a:pt x="5977925" y="2351271"/>
                  <a:pt x="6663060" y="2478270"/>
                  <a:pt x="6836850" y="2481613"/>
                </a:cubicBezTo>
                <a:cubicBezTo>
                  <a:pt x="6761652" y="2506679"/>
                  <a:pt x="6636845" y="2527828"/>
                  <a:pt x="6553814" y="2540165"/>
                </a:cubicBezTo>
                <a:lnTo>
                  <a:pt x="6542822" y="2541737"/>
                </a:lnTo>
                <a:lnTo>
                  <a:pt x="0" y="254173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3A0CDC-2041-4538-9898-4AD0836C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610" y="4798668"/>
            <a:ext cx="5505814" cy="15769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can we </a:t>
            </a:r>
            <a:r>
              <a:rPr lang="en-US" sz="2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quickly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identify flooded streets and pass across </a:t>
            </a:r>
            <a:r>
              <a:rPr lang="en-US" sz="2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information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to residents?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/>
              <a:t>Will Mobley</a:t>
            </a:r>
            <a:br>
              <a:rPr lang="en-US" sz="2800" dirty="0"/>
            </a:br>
            <a:r>
              <a:rPr lang="en-US" sz="2800" dirty="0"/>
              <a:t>Institute for Disaster Resilient Texas </a:t>
            </a:r>
            <a:br>
              <a:rPr lang="en-US" sz="2800" dirty="0"/>
            </a:br>
            <a:r>
              <a:rPr lang="en-US" sz="2800" dirty="0" err="1"/>
              <a:t>Texas</a:t>
            </a:r>
            <a:r>
              <a:rPr lang="en-US" sz="2800" dirty="0"/>
              <a:t> A&amp;M Galveston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27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How can we quickly identify flooded streets and pass across information to residents?  Will Mobley Institute for Disaster Resilient Texas  Texas A&amp;M Galveston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Nuisance and Road flooding</dc:title>
  <dc:creator>Mobley, William H</dc:creator>
  <cp:lastModifiedBy>Mobley, William H</cp:lastModifiedBy>
  <cp:revision>2</cp:revision>
  <dcterms:created xsi:type="dcterms:W3CDTF">2021-10-13T13:07:33Z</dcterms:created>
  <dcterms:modified xsi:type="dcterms:W3CDTF">2021-11-04T14:40:05Z</dcterms:modified>
</cp:coreProperties>
</file>