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lfa Slab One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6a89a7fa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6a89a7fa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85078dd5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85078dd5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5400"/>
              <a:buNone/>
              <a:defRPr sz="54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B8C29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2869"/>
            <a:ext cx="9143999" cy="1083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3911000" y="4568875"/>
            <a:ext cx="28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03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http://hackhpc.org/hpcinthecity</a:t>
            </a:r>
            <a:endParaRPr b="1">
              <a:solidFill>
                <a:srgbClr val="303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DF7C68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3031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800"/>
              <a:buNone/>
              <a:defRPr sz="38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1800"/>
              <a:buFont typeface="Alfa Slab One"/>
              <a:buNone/>
              <a:defRPr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Font typeface="Alfa Slab One"/>
              <a:buNone/>
              <a:defRPr sz="3000"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jwilson@hawaii.edu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pa.gov/outdoor-air-quality-data" TargetMode="External"/><Relationship Id="rId5" Type="http://schemas.openxmlformats.org/officeDocument/2006/relationships/hyperlink" Target="http://arrayofthings.github.io/" TargetMode="External"/><Relationship Id="rId4" Type="http://schemas.openxmlformats.org/officeDocument/2006/relationships/hyperlink" Target="https://opencv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A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5400000">
            <a:off x="-1392925" y="1392300"/>
            <a:ext cx="5145000" cy="2358900"/>
          </a:xfrm>
          <a:prstGeom prst="rect">
            <a:avLst/>
          </a:prstGeom>
          <a:gradFill>
            <a:gsLst>
              <a:gs pos="0">
                <a:srgbClr val="B8C29A"/>
              </a:gs>
              <a:gs pos="100000">
                <a:srgbClr val="F6F1EA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563" y="222138"/>
            <a:ext cx="6200775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 flipH="1">
            <a:off x="2432000" y="2125675"/>
            <a:ext cx="6009900" cy="11100"/>
          </a:xfrm>
          <a:prstGeom prst="straightConnector1">
            <a:avLst/>
          </a:prstGeom>
          <a:noFill/>
          <a:ln w="28575" cap="flat" cmpd="sng">
            <a:solidFill>
              <a:srgbClr val="3031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2545550" y="2125676"/>
            <a:ext cx="578280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US" sz="4531" dirty="0"/>
              <a:t>Clean Air Quality</a:t>
            </a:r>
            <a:endParaRPr sz="3420" dirty="0">
              <a:solidFill>
                <a:srgbClr val="DF7C6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2" y="845883"/>
            <a:ext cx="1885239" cy="62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88" y="2540079"/>
            <a:ext cx="954149" cy="9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87" y="4133923"/>
            <a:ext cx="1297549" cy="5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7">
            <a:alphaModFix/>
          </a:blip>
          <a:srcRect r="52631"/>
          <a:stretch/>
        </p:blipFill>
        <p:spPr>
          <a:xfrm>
            <a:off x="435593" y="2239349"/>
            <a:ext cx="1170738" cy="4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8">
            <a:alphaModFix/>
          </a:blip>
          <a:srcRect r="45039" b="45722"/>
          <a:stretch/>
        </p:blipFill>
        <p:spPr>
          <a:xfrm>
            <a:off x="226349" y="4739003"/>
            <a:ext cx="1589226" cy="36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499" y="1494926"/>
            <a:ext cx="744925" cy="72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098" y="133550"/>
            <a:ext cx="691727" cy="69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187" y="3514834"/>
            <a:ext cx="1297550" cy="52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 Air Quality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87900" y="1108825"/>
            <a:ext cx="8368200" cy="312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Alicia Takaoka (University of Hawaii at Hilo)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hlinkClick r:id="rId3"/>
              </a:rPr>
              <a:t>ajwilson@hawaii.edu</a:t>
            </a:r>
            <a:r>
              <a:rPr lang="en-US" sz="2000" dirty="0"/>
              <a:t>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Cleaning the air quality can take several forms including 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i</a:t>
            </a:r>
            <a:r>
              <a:rPr lang="en" sz="2000" dirty="0"/>
              <a:t>mproving public transportation.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 2020, St. Louis </a:t>
            </a:r>
            <a:r>
              <a:rPr lang="en-US" sz="2000" dirty="0"/>
              <a:t>received an F from the American Lung 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Association for ozone levels and a B overall. How can HPC address this issue?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Possible HPC Resources </a:t>
            </a:r>
          </a:p>
          <a:p>
            <a:pPr marL="844550" lvl="1" indent="-285750">
              <a:buSzPts val="2000"/>
            </a:pPr>
            <a:r>
              <a:rPr lang="en" sz="1600" dirty="0">
                <a:hlinkClick r:id="rId4"/>
              </a:rPr>
              <a:t>Open Source Computer Vision Library</a:t>
            </a:r>
            <a:r>
              <a:rPr lang="en" sz="1600" dirty="0"/>
              <a:t>, </a:t>
            </a:r>
          </a:p>
          <a:p>
            <a:pPr marL="844550" lvl="1" indent="-285750">
              <a:buSzPts val="2000"/>
            </a:pPr>
            <a:r>
              <a:rPr lang="en" sz="1600" dirty="0">
                <a:hlinkClick r:id="rId5"/>
              </a:rPr>
              <a:t>Array of Things</a:t>
            </a:r>
            <a:r>
              <a:rPr lang="en" sz="1600" dirty="0"/>
              <a:t>, </a:t>
            </a:r>
          </a:p>
          <a:p>
            <a:pPr marL="844550" lvl="1" indent="-285750">
              <a:buSzPts val="2000"/>
            </a:pPr>
            <a:r>
              <a:rPr lang="en" sz="1600" dirty="0">
                <a:hlinkClick r:id="rId6"/>
              </a:rPr>
              <a:t>EPA air quality datasets</a:t>
            </a: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Possible Languages</a:t>
            </a:r>
            <a:endParaRPr lang="en" sz="1600" dirty="0"/>
          </a:p>
          <a:p>
            <a:pPr marL="844550" lvl="1" indent="-285750">
              <a:buSzPts val="2000"/>
            </a:pPr>
            <a:r>
              <a:rPr lang="en" sz="1600" dirty="0"/>
              <a:t>English,</a:t>
            </a:r>
          </a:p>
          <a:p>
            <a:pPr marL="844550" lvl="1" indent="-285750">
              <a:buSzPts val="2000"/>
            </a:pPr>
            <a:r>
              <a:rPr lang="en" sz="1600" dirty="0"/>
              <a:t>Spanish,</a:t>
            </a:r>
          </a:p>
          <a:p>
            <a:pPr marL="844550" lvl="1" indent="-285750">
              <a:buSzPts val="2000"/>
            </a:pPr>
            <a:r>
              <a:rPr lang="en" sz="1600" dirty="0"/>
              <a:t>Bosnian</a:t>
            </a: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1462" y="277826"/>
            <a:ext cx="2120838" cy="214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Alfa Slab One</vt:lpstr>
      <vt:lpstr>Arial</vt:lpstr>
      <vt:lpstr>Proxima Nova</vt:lpstr>
      <vt:lpstr>Gameday</vt:lpstr>
      <vt:lpstr>  Clean Air Quality </vt:lpstr>
      <vt:lpstr>Clean Air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Indigenous Knowledge in Place </dc:title>
  <dc:creator>alicia takaoka</dc:creator>
  <cp:lastModifiedBy>alicia takaoka</cp:lastModifiedBy>
  <cp:revision>6</cp:revision>
  <dcterms:modified xsi:type="dcterms:W3CDTF">2021-11-04T00:31:36Z</dcterms:modified>
</cp:coreProperties>
</file>