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Lst>
  <p:sldSz cy="32918400" cx="21945600"/>
  <p:notesSz cx="6858000" cy="9144000"/>
  <p:embeddedFontLst>
    <p:embeddedFont>
      <p:font typeface="Open Sans"/>
      <p:regular r:id="rId6"/>
      <p:bold r:id="rId7"/>
      <p:italic r:id="rId8"/>
      <p:boldItalic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0" roundtripDataSignature="AMtx7mj2lCnrPOAb5FD/7LHIg2ZKJEG5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customschemas.google.com/relationships/presentationmetadata" Target="metadata"/><Relationship Id="rId9"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font" Target="fonts/OpenSans-regular.fntdata"/><Relationship Id="rId7" Type="http://schemas.openxmlformats.org/officeDocument/2006/relationships/font" Target="fonts/OpenSans-bold.fntdata"/><Relationship Id="rId8" Type="http://schemas.openxmlformats.org/officeDocument/2006/relationships/font" Target="fonts/OpenSans-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413288" y="685800"/>
            <a:ext cx="2032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2413288" y="685800"/>
            <a:ext cx="2032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1645920" y="5387343"/>
            <a:ext cx="18653700" cy="11460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9200"/>
              <a:buFont typeface="Calibri"/>
              <a:buNone/>
              <a:defRPr sz="19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3"/>
          <p:cNvSpPr txBox="1"/>
          <p:nvPr>
            <p:ph idx="1" type="subTitle"/>
          </p:nvPr>
        </p:nvSpPr>
        <p:spPr>
          <a:xfrm>
            <a:off x="2743200" y="17289783"/>
            <a:ext cx="16459200" cy="79476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3200"/>
              </a:spcBef>
              <a:spcAft>
                <a:spcPts val="0"/>
              </a:spcAft>
              <a:buClr>
                <a:schemeClr val="dk1"/>
              </a:buClr>
              <a:buSzPts val="7680"/>
              <a:buNone/>
              <a:defRPr sz="7680"/>
            </a:lvl1pPr>
            <a:lvl2pPr lvl="1" algn="ctr">
              <a:lnSpc>
                <a:spcPct val="90000"/>
              </a:lnSpc>
              <a:spcBef>
                <a:spcPts val="1600"/>
              </a:spcBef>
              <a:spcAft>
                <a:spcPts val="0"/>
              </a:spcAft>
              <a:buClr>
                <a:schemeClr val="dk1"/>
              </a:buClr>
              <a:buSzPts val="6400"/>
              <a:buNone/>
              <a:defRPr sz="6400"/>
            </a:lvl2pPr>
            <a:lvl3pPr lvl="2" algn="ctr">
              <a:lnSpc>
                <a:spcPct val="90000"/>
              </a:lnSpc>
              <a:spcBef>
                <a:spcPts val="1600"/>
              </a:spcBef>
              <a:spcAft>
                <a:spcPts val="0"/>
              </a:spcAft>
              <a:buClr>
                <a:schemeClr val="dk1"/>
              </a:buClr>
              <a:buSzPts val="5760"/>
              <a:buNone/>
              <a:defRPr sz="5760"/>
            </a:lvl3pPr>
            <a:lvl4pPr lvl="3" algn="ctr">
              <a:lnSpc>
                <a:spcPct val="90000"/>
              </a:lnSpc>
              <a:spcBef>
                <a:spcPts val="1600"/>
              </a:spcBef>
              <a:spcAft>
                <a:spcPts val="0"/>
              </a:spcAft>
              <a:buClr>
                <a:schemeClr val="dk1"/>
              </a:buClr>
              <a:buSzPts val="5120"/>
              <a:buNone/>
              <a:defRPr sz="5120"/>
            </a:lvl4pPr>
            <a:lvl5pPr lvl="4" algn="ctr">
              <a:lnSpc>
                <a:spcPct val="90000"/>
              </a:lnSpc>
              <a:spcBef>
                <a:spcPts val="1600"/>
              </a:spcBef>
              <a:spcAft>
                <a:spcPts val="0"/>
              </a:spcAft>
              <a:buClr>
                <a:schemeClr val="dk1"/>
              </a:buClr>
              <a:buSzPts val="5120"/>
              <a:buNone/>
              <a:defRPr sz="5120"/>
            </a:lvl5pPr>
            <a:lvl6pPr lvl="5" algn="ctr">
              <a:lnSpc>
                <a:spcPct val="90000"/>
              </a:lnSpc>
              <a:spcBef>
                <a:spcPts val="1600"/>
              </a:spcBef>
              <a:spcAft>
                <a:spcPts val="0"/>
              </a:spcAft>
              <a:buClr>
                <a:schemeClr val="dk1"/>
              </a:buClr>
              <a:buSzPts val="5120"/>
              <a:buNone/>
              <a:defRPr sz="5120"/>
            </a:lvl6pPr>
            <a:lvl7pPr lvl="6" algn="ctr">
              <a:lnSpc>
                <a:spcPct val="90000"/>
              </a:lnSpc>
              <a:spcBef>
                <a:spcPts val="1600"/>
              </a:spcBef>
              <a:spcAft>
                <a:spcPts val="0"/>
              </a:spcAft>
              <a:buClr>
                <a:schemeClr val="dk1"/>
              </a:buClr>
              <a:buSzPts val="5120"/>
              <a:buNone/>
              <a:defRPr sz="5120"/>
            </a:lvl7pPr>
            <a:lvl8pPr lvl="7" algn="ctr">
              <a:lnSpc>
                <a:spcPct val="90000"/>
              </a:lnSpc>
              <a:spcBef>
                <a:spcPts val="1600"/>
              </a:spcBef>
              <a:spcAft>
                <a:spcPts val="0"/>
              </a:spcAft>
              <a:buClr>
                <a:schemeClr val="dk1"/>
              </a:buClr>
              <a:buSzPts val="5120"/>
              <a:buNone/>
              <a:defRPr sz="5120"/>
            </a:lvl8pPr>
            <a:lvl9pPr lvl="8" algn="ctr">
              <a:lnSpc>
                <a:spcPct val="90000"/>
              </a:lnSpc>
              <a:spcBef>
                <a:spcPts val="1600"/>
              </a:spcBef>
              <a:spcAft>
                <a:spcPts val="0"/>
              </a:spcAft>
              <a:buClr>
                <a:schemeClr val="dk1"/>
              </a:buClr>
              <a:buSzPts val="5120"/>
              <a:buNone/>
              <a:defRPr sz="5120"/>
            </a:lvl9pPr>
          </a:lstStyle>
          <a:p/>
        </p:txBody>
      </p:sp>
      <p:sp>
        <p:nvSpPr>
          <p:cNvPr id="14" name="Google Shape;14;p3"/>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3"/>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3"/>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1508760" y="1752607"/>
            <a:ext cx="18928200" cy="636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
          <p:cNvSpPr txBox="1"/>
          <p:nvPr>
            <p:ph idx="1" type="body"/>
          </p:nvPr>
        </p:nvSpPr>
        <p:spPr>
          <a:xfrm rot="5400000">
            <a:off x="529590" y="9742050"/>
            <a:ext cx="20886300" cy="18928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71" name="Google Shape;71;p12"/>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2"/>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4122541" y="13335000"/>
            <a:ext cx="27896700" cy="4731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3"/>
          <p:cNvSpPr txBox="1"/>
          <p:nvPr>
            <p:ph idx="1" type="body"/>
          </p:nvPr>
        </p:nvSpPr>
        <p:spPr>
          <a:xfrm rot="5400000">
            <a:off x="-5478749" y="8740050"/>
            <a:ext cx="27896700" cy="139218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77" name="Google Shape;77;p13"/>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3"/>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3"/>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1508760" y="1752607"/>
            <a:ext cx="18928200" cy="636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
          <p:cNvSpPr txBox="1"/>
          <p:nvPr>
            <p:ph idx="1" type="body"/>
          </p:nvPr>
        </p:nvSpPr>
        <p:spPr>
          <a:xfrm>
            <a:off x="1508760" y="8763000"/>
            <a:ext cx="18928200" cy="20886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20" name="Google Shape;20;p4"/>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1497331" y="8206751"/>
            <a:ext cx="18928200" cy="13693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9200"/>
              <a:buFont typeface="Calibri"/>
              <a:buNone/>
              <a:defRPr sz="19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
          <p:cNvSpPr txBox="1"/>
          <p:nvPr>
            <p:ph idx="1" type="body"/>
          </p:nvPr>
        </p:nvSpPr>
        <p:spPr>
          <a:xfrm>
            <a:off x="1497331" y="22029431"/>
            <a:ext cx="18928200" cy="72009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7680"/>
              <a:buNone/>
              <a:defRPr sz="7680">
                <a:solidFill>
                  <a:schemeClr val="dk1"/>
                </a:solidFill>
              </a:defRPr>
            </a:lvl1pPr>
            <a:lvl2pPr indent="-228600" lvl="1" marL="914400" algn="l">
              <a:lnSpc>
                <a:spcPct val="90000"/>
              </a:lnSpc>
              <a:spcBef>
                <a:spcPts val="1600"/>
              </a:spcBef>
              <a:spcAft>
                <a:spcPts val="0"/>
              </a:spcAft>
              <a:buClr>
                <a:srgbClr val="888888"/>
              </a:buClr>
              <a:buSzPts val="6400"/>
              <a:buNone/>
              <a:defRPr sz="6400">
                <a:solidFill>
                  <a:srgbClr val="888888"/>
                </a:solidFill>
              </a:defRPr>
            </a:lvl2pPr>
            <a:lvl3pPr indent="-228600" lvl="2" marL="1371600" algn="l">
              <a:lnSpc>
                <a:spcPct val="90000"/>
              </a:lnSpc>
              <a:spcBef>
                <a:spcPts val="1600"/>
              </a:spcBef>
              <a:spcAft>
                <a:spcPts val="0"/>
              </a:spcAft>
              <a:buClr>
                <a:srgbClr val="888888"/>
              </a:buClr>
              <a:buSzPts val="5760"/>
              <a:buNone/>
              <a:defRPr sz="5760">
                <a:solidFill>
                  <a:srgbClr val="888888"/>
                </a:solidFill>
              </a:defRPr>
            </a:lvl3pPr>
            <a:lvl4pPr indent="-228600" lvl="3" marL="1828800" algn="l">
              <a:lnSpc>
                <a:spcPct val="90000"/>
              </a:lnSpc>
              <a:spcBef>
                <a:spcPts val="1600"/>
              </a:spcBef>
              <a:spcAft>
                <a:spcPts val="0"/>
              </a:spcAft>
              <a:buClr>
                <a:srgbClr val="888888"/>
              </a:buClr>
              <a:buSzPts val="5120"/>
              <a:buNone/>
              <a:defRPr sz="5120">
                <a:solidFill>
                  <a:srgbClr val="888888"/>
                </a:solidFill>
              </a:defRPr>
            </a:lvl4pPr>
            <a:lvl5pPr indent="-228600" lvl="4" marL="2286000" algn="l">
              <a:lnSpc>
                <a:spcPct val="90000"/>
              </a:lnSpc>
              <a:spcBef>
                <a:spcPts val="1600"/>
              </a:spcBef>
              <a:spcAft>
                <a:spcPts val="0"/>
              </a:spcAft>
              <a:buClr>
                <a:srgbClr val="888888"/>
              </a:buClr>
              <a:buSzPts val="5120"/>
              <a:buNone/>
              <a:defRPr sz="5120">
                <a:solidFill>
                  <a:srgbClr val="888888"/>
                </a:solidFill>
              </a:defRPr>
            </a:lvl5pPr>
            <a:lvl6pPr indent="-228600" lvl="5" marL="2743200" algn="l">
              <a:lnSpc>
                <a:spcPct val="90000"/>
              </a:lnSpc>
              <a:spcBef>
                <a:spcPts val="1600"/>
              </a:spcBef>
              <a:spcAft>
                <a:spcPts val="0"/>
              </a:spcAft>
              <a:buClr>
                <a:srgbClr val="888888"/>
              </a:buClr>
              <a:buSzPts val="5120"/>
              <a:buNone/>
              <a:defRPr sz="5120">
                <a:solidFill>
                  <a:srgbClr val="888888"/>
                </a:solidFill>
              </a:defRPr>
            </a:lvl6pPr>
            <a:lvl7pPr indent="-228600" lvl="6" marL="3200400" algn="l">
              <a:lnSpc>
                <a:spcPct val="90000"/>
              </a:lnSpc>
              <a:spcBef>
                <a:spcPts val="1600"/>
              </a:spcBef>
              <a:spcAft>
                <a:spcPts val="0"/>
              </a:spcAft>
              <a:buClr>
                <a:srgbClr val="888888"/>
              </a:buClr>
              <a:buSzPts val="5120"/>
              <a:buNone/>
              <a:defRPr sz="5120">
                <a:solidFill>
                  <a:srgbClr val="888888"/>
                </a:solidFill>
              </a:defRPr>
            </a:lvl7pPr>
            <a:lvl8pPr indent="-228600" lvl="7" marL="3657600" algn="l">
              <a:lnSpc>
                <a:spcPct val="90000"/>
              </a:lnSpc>
              <a:spcBef>
                <a:spcPts val="1600"/>
              </a:spcBef>
              <a:spcAft>
                <a:spcPts val="0"/>
              </a:spcAft>
              <a:buClr>
                <a:srgbClr val="888888"/>
              </a:buClr>
              <a:buSzPts val="5120"/>
              <a:buNone/>
              <a:defRPr sz="5120">
                <a:solidFill>
                  <a:srgbClr val="888888"/>
                </a:solidFill>
              </a:defRPr>
            </a:lvl8pPr>
            <a:lvl9pPr indent="-228600" lvl="8" marL="4114800" algn="l">
              <a:lnSpc>
                <a:spcPct val="90000"/>
              </a:lnSpc>
              <a:spcBef>
                <a:spcPts val="1600"/>
              </a:spcBef>
              <a:spcAft>
                <a:spcPts val="0"/>
              </a:spcAft>
              <a:buClr>
                <a:srgbClr val="888888"/>
              </a:buClr>
              <a:buSzPts val="5120"/>
              <a:buNone/>
              <a:defRPr sz="5120">
                <a:solidFill>
                  <a:srgbClr val="888888"/>
                </a:solidFill>
              </a:defRPr>
            </a:lvl9pPr>
          </a:lstStyle>
          <a:p/>
        </p:txBody>
      </p:sp>
      <p:sp>
        <p:nvSpPr>
          <p:cNvPr id="26" name="Google Shape;26;p5"/>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1508760" y="1752607"/>
            <a:ext cx="18928200" cy="636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
          <p:cNvSpPr txBox="1"/>
          <p:nvPr>
            <p:ph idx="1" type="body"/>
          </p:nvPr>
        </p:nvSpPr>
        <p:spPr>
          <a:xfrm>
            <a:off x="1508760" y="8763000"/>
            <a:ext cx="9327000" cy="20886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32" name="Google Shape;32;p6"/>
          <p:cNvSpPr txBox="1"/>
          <p:nvPr>
            <p:ph idx="2" type="body"/>
          </p:nvPr>
        </p:nvSpPr>
        <p:spPr>
          <a:xfrm>
            <a:off x="11109960" y="8763000"/>
            <a:ext cx="9327000" cy="20886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33" name="Google Shape;33;p6"/>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1511619" y="1752607"/>
            <a:ext cx="18928200" cy="636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7"/>
          <p:cNvSpPr txBox="1"/>
          <p:nvPr>
            <p:ph idx="1" type="body"/>
          </p:nvPr>
        </p:nvSpPr>
        <p:spPr>
          <a:xfrm>
            <a:off x="1511621" y="8069583"/>
            <a:ext cx="9284100" cy="39549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7680"/>
              <a:buNone/>
              <a:defRPr b="1" sz="7680"/>
            </a:lvl1pPr>
            <a:lvl2pPr indent="-228600" lvl="1" marL="914400" algn="l">
              <a:lnSpc>
                <a:spcPct val="90000"/>
              </a:lnSpc>
              <a:spcBef>
                <a:spcPts val="1600"/>
              </a:spcBef>
              <a:spcAft>
                <a:spcPts val="0"/>
              </a:spcAft>
              <a:buClr>
                <a:schemeClr val="dk1"/>
              </a:buClr>
              <a:buSzPts val="6400"/>
              <a:buNone/>
              <a:defRPr b="1" sz="6400"/>
            </a:lvl2pPr>
            <a:lvl3pPr indent="-228600" lvl="2" marL="1371600" algn="l">
              <a:lnSpc>
                <a:spcPct val="90000"/>
              </a:lnSpc>
              <a:spcBef>
                <a:spcPts val="1600"/>
              </a:spcBef>
              <a:spcAft>
                <a:spcPts val="0"/>
              </a:spcAft>
              <a:buClr>
                <a:schemeClr val="dk1"/>
              </a:buClr>
              <a:buSzPts val="5760"/>
              <a:buNone/>
              <a:defRPr b="1" sz="5760"/>
            </a:lvl3pPr>
            <a:lvl4pPr indent="-228600" lvl="3" marL="1828800" algn="l">
              <a:lnSpc>
                <a:spcPct val="90000"/>
              </a:lnSpc>
              <a:spcBef>
                <a:spcPts val="1600"/>
              </a:spcBef>
              <a:spcAft>
                <a:spcPts val="0"/>
              </a:spcAft>
              <a:buClr>
                <a:schemeClr val="dk1"/>
              </a:buClr>
              <a:buSzPts val="5120"/>
              <a:buNone/>
              <a:defRPr b="1" sz="5120"/>
            </a:lvl4pPr>
            <a:lvl5pPr indent="-228600" lvl="4" marL="2286000" algn="l">
              <a:lnSpc>
                <a:spcPct val="90000"/>
              </a:lnSpc>
              <a:spcBef>
                <a:spcPts val="1600"/>
              </a:spcBef>
              <a:spcAft>
                <a:spcPts val="0"/>
              </a:spcAft>
              <a:buClr>
                <a:schemeClr val="dk1"/>
              </a:buClr>
              <a:buSzPts val="5120"/>
              <a:buNone/>
              <a:defRPr b="1" sz="5120"/>
            </a:lvl5pPr>
            <a:lvl6pPr indent="-228600" lvl="5" marL="2743200" algn="l">
              <a:lnSpc>
                <a:spcPct val="90000"/>
              </a:lnSpc>
              <a:spcBef>
                <a:spcPts val="1600"/>
              </a:spcBef>
              <a:spcAft>
                <a:spcPts val="0"/>
              </a:spcAft>
              <a:buClr>
                <a:schemeClr val="dk1"/>
              </a:buClr>
              <a:buSzPts val="5120"/>
              <a:buNone/>
              <a:defRPr b="1" sz="5120"/>
            </a:lvl6pPr>
            <a:lvl7pPr indent="-228600" lvl="6" marL="3200400" algn="l">
              <a:lnSpc>
                <a:spcPct val="90000"/>
              </a:lnSpc>
              <a:spcBef>
                <a:spcPts val="1600"/>
              </a:spcBef>
              <a:spcAft>
                <a:spcPts val="0"/>
              </a:spcAft>
              <a:buClr>
                <a:schemeClr val="dk1"/>
              </a:buClr>
              <a:buSzPts val="5120"/>
              <a:buNone/>
              <a:defRPr b="1" sz="5120"/>
            </a:lvl7pPr>
            <a:lvl8pPr indent="-228600" lvl="7" marL="3657600" algn="l">
              <a:lnSpc>
                <a:spcPct val="90000"/>
              </a:lnSpc>
              <a:spcBef>
                <a:spcPts val="1600"/>
              </a:spcBef>
              <a:spcAft>
                <a:spcPts val="0"/>
              </a:spcAft>
              <a:buClr>
                <a:schemeClr val="dk1"/>
              </a:buClr>
              <a:buSzPts val="5120"/>
              <a:buNone/>
              <a:defRPr b="1" sz="5120"/>
            </a:lvl8pPr>
            <a:lvl9pPr indent="-228600" lvl="8" marL="4114800" algn="l">
              <a:lnSpc>
                <a:spcPct val="90000"/>
              </a:lnSpc>
              <a:spcBef>
                <a:spcPts val="1600"/>
              </a:spcBef>
              <a:spcAft>
                <a:spcPts val="0"/>
              </a:spcAft>
              <a:buClr>
                <a:schemeClr val="dk1"/>
              </a:buClr>
              <a:buSzPts val="5120"/>
              <a:buNone/>
              <a:defRPr b="1" sz="5120"/>
            </a:lvl9pPr>
          </a:lstStyle>
          <a:p/>
        </p:txBody>
      </p:sp>
      <p:sp>
        <p:nvSpPr>
          <p:cNvPr id="39" name="Google Shape;39;p7"/>
          <p:cNvSpPr txBox="1"/>
          <p:nvPr>
            <p:ph idx="2" type="body"/>
          </p:nvPr>
        </p:nvSpPr>
        <p:spPr>
          <a:xfrm>
            <a:off x="1511621" y="12024360"/>
            <a:ext cx="9284100" cy="176859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40" name="Google Shape;40;p7"/>
          <p:cNvSpPr txBox="1"/>
          <p:nvPr>
            <p:ph idx="3" type="body"/>
          </p:nvPr>
        </p:nvSpPr>
        <p:spPr>
          <a:xfrm>
            <a:off x="11109961" y="8069583"/>
            <a:ext cx="9329700" cy="39549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7680"/>
              <a:buNone/>
              <a:defRPr b="1" sz="7680"/>
            </a:lvl1pPr>
            <a:lvl2pPr indent="-228600" lvl="1" marL="914400" algn="l">
              <a:lnSpc>
                <a:spcPct val="90000"/>
              </a:lnSpc>
              <a:spcBef>
                <a:spcPts val="1600"/>
              </a:spcBef>
              <a:spcAft>
                <a:spcPts val="0"/>
              </a:spcAft>
              <a:buClr>
                <a:schemeClr val="dk1"/>
              </a:buClr>
              <a:buSzPts val="6400"/>
              <a:buNone/>
              <a:defRPr b="1" sz="6400"/>
            </a:lvl2pPr>
            <a:lvl3pPr indent="-228600" lvl="2" marL="1371600" algn="l">
              <a:lnSpc>
                <a:spcPct val="90000"/>
              </a:lnSpc>
              <a:spcBef>
                <a:spcPts val="1600"/>
              </a:spcBef>
              <a:spcAft>
                <a:spcPts val="0"/>
              </a:spcAft>
              <a:buClr>
                <a:schemeClr val="dk1"/>
              </a:buClr>
              <a:buSzPts val="5760"/>
              <a:buNone/>
              <a:defRPr b="1" sz="5760"/>
            </a:lvl3pPr>
            <a:lvl4pPr indent="-228600" lvl="3" marL="1828800" algn="l">
              <a:lnSpc>
                <a:spcPct val="90000"/>
              </a:lnSpc>
              <a:spcBef>
                <a:spcPts val="1600"/>
              </a:spcBef>
              <a:spcAft>
                <a:spcPts val="0"/>
              </a:spcAft>
              <a:buClr>
                <a:schemeClr val="dk1"/>
              </a:buClr>
              <a:buSzPts val="5120"/>
              <a:buNone/>
              <a:defRPr b="1" sz="5120"/>
            </a:lvl4pPr>
            <a:lvl5pPr indent="-228600" lvl="4" marL="2286000" algn="l">
              <a:lnSpc>
                <a:spcPct val="90000"/>
              </a:lnSpc>
              <a:spcBef>
                <a:spcPts val="1600"/>
              </a:spcBef>
              <a:spcAft>
                <a:spcPts val="0"/>
              </a:spcAft>
              <a:buClr>
                <a:schemeClr val="dk1"/>
              </a:buClr>
              <a:buSzPts val="5120"/>
              <a:buNone/>
              <a:defRPr b="1" sz="5120"/>
            </a:lvl5pPr>
            <a:lvl6pPr indent="-228600" lvl="5" marL="2743200" algn="l">
              <a:lnSpc>
                <a:spcPct val="90000"/>
              </a:lnSpc>
              <a:spcBef>
                <a:spcPts val="1600"/>
              </a:spcBef>
              <a:spcAft>
                <a:spcPts val="0"/>
              </a:spcAft>
              <a:buClr>
                <a:schemeClr val="dk1"/>
              </a:buClr>
              <a:buSzPts val="5120"/>
              <a:buNone/>
              <a:defRPr b="1" sz="5120"/>
            </a:lvl6pPr>
            <a:lvl7pPr indent="-228600" lvl="6" marL="3200400" algn="l">
              <a:lnSpc>
                <a:spcPct val="90000"/>
              </a:lnSpc>
              <a:spcBef>
                <a:spcPts val="1600"/>
              </a:spcBef>
              <a:spcAft>
                <a:spcPts val="0"/>
              </a:spcAft>
              <a:buClr>
                <a:schemeClr val="dk1"/>
              </a:buClr>
              <a:buSzPts val="5120"/>
              <a:buNone/>
              <a:defRPr b="1" sz="5120"/>
            </a:lvl7pPr>
            <a:lvl8pPr indent="-228600" lvl="7" marL="3657600" algn="l">
              <a:lnSpc>
                <a:spcPct val="90000"/>
              </a:lnSpc>
              <a:spcBef>
                <a:spcPts val="1600"/>
              </a:spcBef>
              <a:spcAft>
                <a:spcPts val="0"/>
              </a:spcAft>
              <a:buClr>
                <a:schemeClr val="dk1"/>
              </a:buClr>
              <a:buSzPts val="5120"/>
              <a:buNone/>
              <a:defRPr b="1" sz="5120"/>
            </a:lvl8pPr>
            <a:lvl9pPr indent="-228600" lvl="8" marL="4114800" algn="l">
              <a:lnSpc>
                <a:spcPct val="90000"/>
              </a:lnSpc>
              <a:spcBef>
                <a:spcPts val="1600"/>
              </a:spcBef>
              <a:spcAft>
                <a:spcPts val="0"/>
              </a:spcAft>
              <a:buClr>
                <a:schemeClr val="dk1"/>
              </a:buClr>
              <a:buSzPts val="5120"/>
              <a:buNone/>
              <a:defRPr b="1" sz="5120"/>
            </a:lvl9pPr>
          </a:lstStyle>
          <a:p/>
        </p:txBody>
      </p:sp>
      <p:sp>
        <p:nvSpPr>
          <p:cNvPr id="41" name="Google Shape;41;p7"/>
          <p:cNvSpPr txBox="1"/>
          <p:nvPr>
            <p:ph idx="4" type="body"/>
          </p:nvPr>
        </p:nvSpPr>
        <p:spPr>
          <a:xfrm>
            <a:off x="11109961" y="12024360"/>
            <a:ext cx="9329700" cy="176859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42" name="Google Shape;42;p7"/>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1508760" y="1752607"/>
            <a:ext cx="18928200" cy="636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9"/>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1511619" y="2194560"/>
            <a:ext cx="7077900" cy="7680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240"/>
              <a:buFont typeface="Calibri"/>
              <a:buNone/>
              <a:defRPr sz="1024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0"/>
          <p:cNvSpPr txBox="1"/>
          <p:nvPr>
            <p:ph idx="1" type="body"/>
          </p:nvPr>
        </p:nvSpPr>
        <p:spPr>
          <a:xfrm>
            <a:off x="9329739" y="4739648"/>
            <a:ext cx="11109900" cy="23393400"/>
          </a:xfrm>
          <a:prstGeom prst="rect">
            <a:avLst/>
          </a:prstGeom>
          <a:noFill/>
          <a:ln>
            <a:noFill/>
          </a:ln>
        </p:spPr>
        <p:txBody>
          <a:bodyPr anchorCtr="0" anchor="t" bIns="45700" lIns="91425" spcFirstLastPara="1" rIns="91425" wrap="square" tIns="45700">
            <a:normAutofit/>
          </a:bodyPr>
          <a:lstStyle>
            <a:lvl1pPr indent="-878839" lvl="0" marL="457200" algn="l">
              <a:lnSpc>
                <a:spcPct val="90000"/>
              </a:lnSpc>
              <a:spcBef>
                <a:spcPts val="3200"/>
              </a:spcBef>
              <a:spcAft>
                <a:spcPts val="0"/>
              </a:spcAft>
              <a:buClr>
                <a:schemeClr val="dk1"/>
              </a:buClr>
              <a:buSzPts val="10240"/>
              <a:buChar char="•"/>
              <a:defRPr sz="10240"/>
            </a:lvl1pPr>
            <a:lvl2pPr indent="-797560" lvl="1" marL="914400" algn="l">
              <a:lnSpc>
                <a:spcPct val="90000"/>
              </a:lnSpc>
              <a:spcBef>
                <a:spcPts val="1600"/>
              </a:spcBef>
              <a:spcAft>
                <a:spcPts val="0"/>
              </a:spcAft>
              <a:buClr>
                <a:schemeClr val="dk1"/>
              </a:buClr>
              <a:buSzPts val="8960"/>
              <a:buChar char="•"/>
              <a:defRPr sz="8960"/>
            </a:lvl2pPr>
            <a:lvl3pPr indent="-716280" lvl="2" marL="1371600" algn="l">
              <a:lnSpc>
                <a:spcPct val="90000"/>
              </a:lnSpc>
              <a:spcBef>
                <a:spcPts val="1600"/>
              </a:spcBef>
              <a:spcAft>
                <a:spcPts val="0"/>
              </a:spcAft>
              <a:buClr>
                <a:schemeClr val="dk1"/>
              </a:buClr>
              <a:buSzPts val="7680"/>
              <a:buChar char="•"/>
              <a:defRPr sz="7680"/>
            </a:lvl3pPr>
            <a:lvl4pPr indent="-635000" lvl="3" marL="1828800" algn="l">
              <a:lnSpc>
                <a:spcPct val="90000"/>
              </a:lnSpc>
              <a:spcBef>
                <a:spcPts val="1600"/>
              </a:spcBef>
              <a:spcAft>
                <a:spcPts val="0"/>
              </a:spcAft>
              <a:buClr>
                <a:schemeClr val="dk1"/>
              </a:buClr>
              <a:buSzPts val="6400"/>
              <a:buChar char="•"/>
              <a:defRPr sz="6400"/>
            </a:lvl4pPr>
            <a:lvl5pPr indent="-635000" lvl="4" marL="2286000" algn="l">
              <a:lnSpc>
                <a:spcPct val="90000"/>
              </a:lnSpc>
              <a:spcBef>
                <a:spcPts val="1600"/>
              </a:spcBef>
              <a:spcAft>
                <a:spcPts val="0"/>
              </a:spcAft>
              <a:buClr>
                <a:schemeClr val="dk1"/>
              </a:buClr>
              <a:buSzPts val="6400"/>
              <a:buChar char="•"/>
              <a:defRPr sz="6400"/>
            </a:lvl5pPr>
            <a:lvl6pPr indent="-635000" lvl="5" marL="2743200" algn="l">
              <a:lnSpc>
                <a:spcPct val="90000"/>
              </a:lnSpc>
              <a:spcBef>
                <a:spcPts val="1600"/>
              </a:spcBef>
              <a:spcAft>
                <a:spcPts val="0"/>
              </a:spcAft>
              <a:buClr>
                <a:schemeClr val="dk1"/>
              </a:buClr>
              <a:buSzPts val="6400"/>
              <a:buChar char="•"/>
              <a:defRPr sz="6400"/>
            </a:lvl6pPr>
            <a:lvl7pPr indent="-635000" lvl="6" marL="3200400" algn="l">
              <a:lnSpc>
                <a:spcPct val="90000"/>
              </a:lnSpc>
              <a:spcBef>
                <a:spcPts val="1600"/>
              </a:spcBef>
              <a:spcAft>
                <a:spcPts val="0"/>
              </a:spcAft>
              <a:buClr>
                <a:schemeClr val="dk1"/>
              </a:buClr>
              <a:buSzPts val="6400"/>
              <a:buChar char="•"/>
              <a:defRPr sz="6400"/>
            </a:lvl7pPr>
            <a:lvl8pPr indent="-635000" lvl="7" marL="3657600" algn="l">
              <a:lnSpc>
                <a:spcPct val="90000"/>
              </a:lnSpc>
              <a:spcBef>
                <a:spcPts val="1600"/>
              </a:spcBef>
              <a:spcAft>
                <a:spcPts val="0"/>
              </a:spcAft>
              <a:buClr>
                <a:schemeClr val="dk1"/>
              </a:buClr>
              <a:buSzPts val="6400"/>
              <a:buChar char="•"/>
              <a:defRPr sz="6400"/>
            </a:lvl8pPr>
            <a:lvl9pPr indent="-635000" lvl="8" marL="4114800" algn="l">
              <a:lnSpc>
                <a:spcPct val="90000"/>
              </a:lnSpc>
              <a:spcBef>
                <a:spcPts val="1600"/>
              </a:spcBef>
              <a:spcAft>
                <a:spcPts val="0"/>
              </a:spcAft>
              <a:buClr>
                <a:schemeClr val="dk1"/>
              </a:buClr>
              <a:buSzPts val="6400"/>
              <a:buChar char="•"/>
              <a:defRPr sz="6400"/>
            </a:lvl9pPr>
          </a:lstStyle>
          <a:p/>
        </p:txBody>
      </p:sp>
      <p:sp>
        <p:nvSpPr>
          <p:cNvPr id="57" name="Google Shape;57;p10"/>
          <p:cNvSpPr txBox="1"/>
          <p:nvPr>
            <p:ph idx="2" type="body"/>
          </p:nvPr>
        </p:nvSpPr>
        <p:spPr>
          <a:xfrm>
            <a:off x="1511619" y="9875520"/>
            <a:ext cx="7077900" cy="18295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5120"/>
              <a:buNone/>
              <a:defRPr sz="5120"/>
            </a:lvl1pPr>
            <a:lvl2pPr indent="-228600" lvl="1" marL="914400" algn="l">
              <a:lnSpc>
                <a:spcPct val="90000"/>
              </a:lnSpc>
              <a:spcBef>
                <a:spcPts val="1600"/>
              </a:spcBef>
              <a:spcAft>
                <a:spcPts val="0"/>
              </a:spcAft>
              <a:buClr>
                <a:schemeClr val="dk1"/>
              </a:buClr>
              <a:buSzPts val="4480"/>
              <a:buNone/>
              <a:defRPr sz="4480"/>
            </a:lvl2pPr>
            <a:lvl3pPr indent="-228600" lvl="2" marL="1371600" algn="l">
              <a:lnSpc>
                <a:spcPct val="90000"/>
              </a:lnSpc>
              <a:spcBef>
                <a:spcPts val="1600"/>
              </a:spcBef>
              <a:spcAft>
                <a:spcPts val="0"/>
              </a:spcAft>
              <a:buClr>
                <a:schemeClr val="dk1"/>
              </a:buClr>
              <a:buSzPts val="3840"/>
              <a:buNone/>
              <a:defRPr sz="3840"/>
            </a:lvl3pPr>
            <a:lvl4pPr indent="-228600" lvl="3" marL="1828800" algn="l">
              <a:lnSpc>
                <a:spcPct val="90000"/>
              </a:lnSpc>
              <a:spcBef>
                <a:spcPts val="1600"/>
              </a:spcBef>
              <a:spcAft>
                <a:spcPts val="0"/>
              </a:spcAft>
              <a:buClr>
                <a:schemeClr val="dk1"/>
              </a:buClr>
              <a:buSzPts val="3200"/>
              <a:buNone/>
              <a:defRPr sz="3200"/>
            </a:lvl4pPr>
            <a:lvl5pPr indent="-228600" lvl="4" marL="2286000" algn="l">
              <a:lnSpc>
                <a:spcPct val="90000"/>
              </a:lnSpc>
              <a:spcBef>
                <a:spcPts val="1600"/>
              </a:spcBef>
              <a:spcAft>
                <a:spcPts val="0"/>
              </a:spcAft>
              <a:buClr>
                <a:schemeClr val="dk1"/>
              </a:buClr>
              <a:buSzPts val="3200"/>
              <a:buNone/>
              <a:defRPr sz="3200"/>
            </a:lvl5pPr>
            <a:lvl6pPr indent="-228600" lvl="5" marL="2743200" algn="l">
              <a:lnSpc>
                <a:spcPct val="90000"/>
              </a:lnSpc>
              <a:spcBef>
                <a:spcPts val="1600"/>
              </a:spcBef>
              <a:spcAft>
                <a:spcPts val="0"/>
              </a:spcAft>
              <a:buClr>
                <a:schemeClr val="dk1"/>
              </a:buClr>
              <a:buSzPts val="3200"/>
              <a:buNone/>
              <a:defRPr sz="3200"/>
            </a:lvl6pPr>
            <a:lvl7pPr indent="-228600" lvl="6" marL="3200400" algn="l">
              <a:lnSpc>
                <a:spcPct val="90000"/>
              </a:lnSpc>
              <a:spcBef>
                <a:spcPts val="1600"/>
              </a:spcBef>
              <a:spcAft>
                <a:spcPts val="0"/>
              </a:spcAft>
              <a:buClr>
                <a:schemeClr val="dk1"/>
              </a:buClr>
              <a:buSzPts val="3200"/>
              <a:buNone/>
              <a:defRPr sz="3200"/>
            </a:lvl7pPr>
            <a:lvl8pPr indent="-228600" lvl="7" marL="3657600" algn="l">
              <a:lnSpc>
                <a:spcPct val="90000"/>
              </a:lnSpc>
              <a:spcBef>
                <a:spcPts val="1600"/>
              </a:spcBef>
              <a:spcAft>
                <a:spcPts val="0"/>
              </a:spcAft>
              <a:buClr>
                <a:schemeClr val="dk1"/>
              </a:buClr>
              <a:buSzPts val="3200"/>
              <a:buNone/>
              <a:defRPr sz="3200"/>
            </a:lvl8pPr>
            <a:lvl9pPr indent="-228600" lvl="8" marL="4114800" algn="l">
              <a:lnSpc>
                <a:spcPct val="90000"/>
              </a:lnSpc>
              <a:spcBef>
                <a:spcPts val="1600"/>
              </a:spcBef>
              <a:spcAft>
                <a:spcPts val="0"/>
              </a:spcAft>
              <a:buClr>
                <a:schemeClr val="dk1"/>
              </a:buClr>
              <a:buSzPts val="3200"/>
              <a:buNone/>
              <a:defRPr sz="3200"/>
            </a:lvl9pPr>
          </a:lstStyle>
          <a:p/>
        </p:txBody>
      </p:sp>
      <p:sp>
        <p:nvSpPr>
          <p:cNvPr id="58" name="Google Shape;58;p10"/>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0"/>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1511619" y="2194560"/>
            <a:ext cx="7077900" cy="7680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240"/>
              <a:buFont typeface="Calibri"/>
              <a:buNone/>
              <a:defRPr sz="1024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1"/>
          <p:cNvSpPr/>
          <p:nvPr>
            <p:ph idx="2" type="pic"/>
          </p:nvPr>
        </p:nvSpPr>
        <p:spPr>
          <a:xfrm>
            <a:off x="9329739" y="4739648"/>
            <a:ext cx="11109900" cy="23393400"/>
          </a:xfrm>
          <a:prstGeom prst="rect">
            <a:avLst/>
          </a:prstGeom>
          <a:noFill/>
          <a:ln>
            <a:noFill/>
          </a:ln>
        </p:spPr>
      </p:sp>
      <p:sp>
        <p:nvSpPr>
          <p:cNvPr id="64" name="Google Shape;64;p11"/>
          <p:cNvSpPr txBox="1"/>
          <p:nvPr>
            <p:ph idx="1" type="body"/>
          </p:nvPr>
        </p:nvSpPr>
        <p:spPr>
          <a:xfrm>
            <a:off x="1511619" y="9875520"/>
            <a:ext cx="7077900" cy="18295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5120"/>
              <a:buNone/>
              <a:defRPr sz="5120"/>
            </a:lvl1pPr>
            <a:lvl2pPr indent="-228600" lvl="1" marL="914400" algn="l">
              <a:lnSpc>
                <a:spcPct val="90000"/>
              </a:lnSpc>
              <a:spcBef>
                <a:spcPts val="1600"/>
              </a:spcBef>
              <a:spcAft>
                <a:spcPts val="0"/>
              </a:spcAft>
              <a:buClr>
                <a:schemeClr val="dk1"/>
              </a:buClr>
              <a:buSzPts val="4480"/>
              <a:buNone/>
              <a:defRPr sz="4480"/>
            </a:lvl2pPr>
            <a:lvl3pPr indent="-228600" lvl="2" marL="1371600" algn="l">
              <a:lnSpc>
                <a:spcPct val="90000"/>
              </a:lnSpc>
              <a:spcBef>
                <a:spcPts val="1600"/>
              </a:spcBef>
              <a:spcAft>
                <a:spcPts val="0"/>
              </a:spcAft>
              <a:buClr>
                <a:schemeClr val="dk1"/>
              </a:buClr>
              <a:buSzPts val="3840"/>
              <a:buNone/>
              <a:defRPr sz="3840"/>
            </a:lvl3pPr>
            <a:lvl4pPr indent="-228600" lvl="3" marL="1828800" algn="l">
              <a:lnSpc>
                <a:spcPct val="90000"/>
              </a:lnSpc>
              <a:spcBef>
                <a:spcPts val="1600"/>
              </a:spcBef>
              <a:spcAft>
                <a:spcPts val="0"/>
              </a:spcAft>
              <a:buClr>
                <a:schemeClr val="dk1"/>
              </a:buClr>
              <a:buSzPts val="3200"/>
              <a:buNone/>
              <a:defRPr sz="3200"/>
            </a:lvl4pPr>
            <a:lvl5pPr indent="-228600" lvl="4" marL="2286000" algn="l">
              <a:lnSpc>
                <a:spcPct val="90000"/>
              </a:lnSpc>
              <a:spcBef>
                <a:spcPts val="1600"/>
              </a:spcBef>
              <a:spcAft>
                <a:spcPts val="0"/>
              </a:spcAft>
              <a:buClr>
                <a:schemeClr val="dk1"/>
              </a:buClr>
              <a:buSzPts val="3200"/>
              <a:buNone/>
              <a:defRPr sz="3200"/>
            </a:lvl5pPr>
            <a:lvl6pPr indent="-228600" lvl="5" marL="2743200" algn="l">
              <a:lnSpc>
                <a:spcPct val="90000"/>
              </a:lnSpc>
              <a:spcBef>
                <a:spcPts val="1600"/>
              </a:spcBef>
              <a:spcAft>
                <a:spcPts val="0"/>
              </a:spcAft>
              <a:buClr>
                <a:schemeClr val="dk1"/>
              </a:buClr>
              <a:buSzPts val="3200"/>
              <a:buNone/>
              <a:defRPr sz="3200"/>
            </a:lvl6pPr>
            <a:lvl7pPr indent="-228600" lvl="6" marL="3200400" algn="l">
              <a:lnSpc>
                <a:spcPct val="90000"/>
              </a:lnSpc>
              <a:spcBef>
                <a:spcPts val="1600"/>
              </a:spcBef>
              <a:spcAft>
                <a:spcPts val="0"/>
              </a:spcAft>
              <a:buClr>
                <a:schemeClr val="dk1"/>
              </a:buClr>
              <a:buSzPts val="3200"/>
              <a:buNone/>
              <a:defRPr sz="3200"/>
            </a:lvl7pPr>
            <a:lvl8pPr indent="-228600" lvl="7" marL="3657600" algn="l">
              <a:lnSpc>
                <a:spcPct val="90000"/>
              </a:lnSpc>
              <a:spcBef>
                <a:spcPts val="1600"/>
              </a:spcBef>
              <a:spcAft>
                <a:spcPts val="0"/>
              </a:spcAft>
              <a:buClr>
                <a:schemeClr val="dk1"/>
              </a:buClr>
              <a:buSzPts val="3200"/>
              <a:buNone/>
              <a:defRPr sz="3200"/>
            </a:lvl8pPr>
            <a:lvl9pPr indent="-228600" lvl="8" marL="4114800" algn="l">
              <a:lnSpc>
                <a:spcPct val="90000"/>
              </a:lnSpc>
              <a:spcBef>
                <a:spcPts val="1600"/>
              </a:spcBef>
              <a:spcAft>
                <a:spcPts val="0"/>
              </a:spcAft>
              <a:buClr>
                <a:schemeClr val="dk1"/>
              </a:buClr>
              <a:buSzPts val="3200"/>
              <a:buNone/>
              <a:defRPr sz="3200"/>
            </a:lvl9pPr>
          </a:lstStyle>
          <a:p/>
        </p:txBody>
      </p:sp>
      <p:sp>
        <p:nvSpPr>
          <p:cNvPr id="65" name="Google Shape;65;p11"/>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1"/>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1508760" y="1752607"/>
            <a:ext cx="18928200" cy="6362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4080"/>
              <a:buFont typeface="Calibri"/>
              <a:buNone/>
              <a:defRPr b="0" i="0" sz="1408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
          <p:cNvSpPr txBox="1"/>
          <p:nvPr>
            <p:ph idx="1" type="body"/>
          </p:nvPr>
        </p:nvSpPr>
        <p:spPr>
          <a:xfrm>
            <a:off x="1508760" y="8763000"/>
            <a:ext cx="18928200" cy="20886300"/>
          </a:xfrm>
          <a:prstGeom prst="rect">
            <a:avLst/>
          </a:prstGeom>
          <a:noFill/>
          <a:ln>
            <a:noFill/>
          </a:ln>
        </p:spPr>
        <p:txBody>
          <a:bodyPr anchorCtr="0" anchor="t" bIns="45700" lIns="91425" spcFirstLastPara="1" rIns="91425" wrap="square" tIns="45700">
            <a:normAutofit/>
          </a:bodyPr>
          <a:lstStyle>
            <a:lvl1pPr indent="-797560" lvl="0" marL="457200" marR="0" rtl="0" algn="l">
              <a:lnSpc>
                <a:spcPct val="90000"/>
              </a:lnSpc>
              <a:spcBef>
                <a:spcPts val="3200"/>
              </a:spcBef>
              <a:spcAft>
                <a:spcPts val="0"/>
              </a:spcAft>
              <a:buClr>
                <a:schemeClr val="dk1"/>
              </a:buClr>
              <a:buSzPts val="8960"/>
              <a:buFont typeface="Arial"/>
              <a:buChar char="•"/>
              <a:defRPr b="0" i="0" sz="8960" u="none" cap="none" strike="noStrike">
                <a:solidFill>
                  <a:schemeClr val="dk1"/>
                </a:solidFill>
                <a:latin typeface="Calibri"/>
                <a:ea typeface="Calibri"/>
                <a:cs typeface="Calibri"/>
                <a:sym typeface="Calibri"/>
              </a:defRPr>
            </a:lvl1pPr>
            <a:lvl2pPr indent="-716280" lvl="1" marL="914400" marR="0" rtl="0" algn="l">
              <a:lnSpc>
                <a:spcPct val="90000"/>
              </a:lnSpc>
              <a:spcBef>
                <a:spcPts val="1600"/>
              </a:spcBef>
              <a:spcAft>
                <a:spcPts val="0"/>
              </a:spcAft>
              <a:buClr>
                <a:schemeClr val="dk1"/>
              </a:buClr>
              <a:buSzPts val="7680"/>
              <a:buFont typeface="Arial"/>
              <a:buChar char="•"/>
              <a:defRPr b="0" i="0" sz="7680" u="none" cap="none" strike="noStrike">
                <a:solidFill>
                  <a:schemeClr val="dk1"/>
                </a:solidFill>
                <a:latin typeface="Calibri"/>
                <a:ea typeface="Calibri"/>
                <a:cs typeface="Calibri"/>
                <a:sym typeface="Calibri"/>
              </a:defRPr>
            </a:lvl2pPr>
            <a:lvl3pPr indent="-635000" lvl="2" marL="1371600" marR="0" rtl="0" algn="l">
              <a:lnSpc>
                <a:spcPct val="90000"/>
              </a:lnSpc>
              <a:spcBef>
                <a:spcPts val="1600"/>
              </a:spcBef>
              <a:spcAft>
                <a:spcPts val="0"/>
              </a:spcAft>
              <a:buClr>
                <a:schemeClr val="dk1"/>
              </a:buClr>
              <a:buSzPts val="6400"/>
              <a:buFont typeface="Arial"/>
              <a:buChar char="•"/>
              <a:defRPr b="0" i="0" sz="6400" u="none" cap="none" strike="noStrike">
                <a:solidFill>
                  <a:schemeClr val="dk1"/>
                </a:solidFill>
                <a:latin typeface="Calibri"/>
                <a:ea typeface="Calibri"/>
                <a:cs typeface="Calibri"/>
                <a:sym typeface="Calibri"/>
              </a:defRPr>
            </a:lvl3pPr>
            <a:lvl4pPr indent="-594360" lvl="3" marL="18288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4pPr>
            <a:lvl5pPr indent="-594360" lvl="4" marL="22860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5pPr>
            <a:lvl6pPr indent="-594360" lvl="5" marL="27432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6pPr>
            <a:lvl7pPr indent="-594360" lvl="6" marL="32004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7pPr>
            <a:lvl8pPr indent="-594360" lvl="7" marL="36576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8pPr>
            <a:lvl9pPr indent="-594359" lvl="8" marL="41148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84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84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35975"/>
          <a:stretch/>
        </p:blipFill>
        <p:spPr>
          <a:xfrm>
            <a:off x="-59083" y="31954361"/>
            <a:ext cx="22004683" cy="960300"/>
          </a:xfrm>
          <a:prstGeom prst="rect">
            <a:avLst/>
          </a:prstGeom>
          <a:noFill/>
          <a:ln>
            <a:noFill/>
          </a:ln>
        </p:spPr>
      </p:pic>
      <p:pic>
        <p:nvPicPr>
          <p:cNvPr id="85" name="Google Shape;85;p1"/>
          <p:cNvPicPr preferRelativeResize="0"/>
          <p:nvPr/>
        </p:nvPicPr>
        <p:blipFill>
          <a:blip r:embed="rId3">
            <a:alphaModFix/>
          </a:blip>
          <a:stretch>
            <a:fillRect/>
          </a:stretch>
        </p:blipFill>
        <p:spPr>
          <a:xfrm>
            <a:off x="0" y="-54187"/>
            <a:ext cx="21945600" cy="2811600"/>
          </a:xfrm>
          <a:prstGeom prst="rect">
            <a:avLst/>
          </a:prstGeom>
          <a:noFill/>
          <a:ln>
            <a:noFill/>
          </a:ln>
        </p:spPr>
      </p:pic>
      <p:sp>
        <p:nvSpPr>
          <p:cNvPr id="86" name="Google Shape;86;p1"/>
          <p:cNvSpPr txBox="1"/>
          <p:nvPr/>
        </p:nvSpPr>
        <p:spPr>
          <a:xfrm>
            <a:off x="11314543" y="17169632"/>
            <a:ext cx="4876800" cy="30783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Resource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Resource</a:t>
            </a:r>
            <a:endParaRPr b="0" i="0" sz="2400" u="none" cap="none" strike="noStrike">
              <a:solidFill>
                <a:srgbClr val="000000"/>
              </a:solidFill>
              <a:latin typeface="Open Sans"/>
              <a:ea typeface="Open Sans"/>
              <a:cs typeface="Open Sans"/>
              <a:sym typeface="Open Sans"/>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Resource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Resource</a:t>
            </a:r>
            <a:endParaRPr b="0" i="0" sz="2400" u="none" cap="none" strike="noStrike">
              <a:solidFill>
                <a:srgbClr val="000000"/>
              </a:solidFill>
              <a:latin typeface="Open Sans"/>
              <a:ea typeface="Open Sans"/>
              <a:cs typeface="Open Sans"/>
              <a:sym typeface="Open Sans"/>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Resource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Resource</a:t>
            </a:r>
            <a:endParaRPr b="0" i="0" sz="1400" u="none" cap="none" strike="noStrike">
              <a:solidFill>
                <a:srgbClr val="000000"/>
              </a:solidFill>
              <a:latin typeface="Arial"/>
              <a:ea typeface="Arial"/>
              <a:cs typeface="Arial"/>
              <a:sym typeface="Arial"/>
            </a:endParaRPr>
          </a:p>
        </p:txBody>
      </p:sp>
      <p:sp>
        <p:nvSpPr>
          <p:cNvPr id="87" name="Google Shape;87;p1"/>
          <p:cNvSpPr txBox="1"/>
          <p:nvPr/>
        </p:nvSpPr>
        <p:spPr>
          <a:xfrm>
            <a:off x="11314543" y="4178480"/>
            <a:ext cx="4876800" cy="1132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0" i="0" sz="2400" u="none" cap="none" strike="noStrike">
              <a:solidFill>
                <a:schemeClr val="dk1"/>
              </a:solidFill>
              <a:latin typeface="Calibri"/>
              <a:ea typeface="Calibri"/>
              <a:cs typeface="Calibri"/>
              <a:sym typeface="Calibri"/>
            </a:endParaRPr>
          </a:p>
        </p:txBody>
      </p:sp>
      <p:sp>
        <p:nvSpPr>
          <p:cNvPr id="88" name="Google Shape;88;p1"/>
          <p:cNvSpPr txBox="1"/>
          <p:nvPr/>
        </p:nvSpPr>
        <p:spPr>
          <a:xfrm>
            <a:off x="193947" y="4283742"/>
            <a:ext cx="4876800" cy="1132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0" i="0" sz="2400" u="none" cap="none" strike="noStrike">
              <a:solidFill>
                <a:schemeClr val="dk1"/>
              </a:solidFill>
              <a:latin typeface="Calibri"/>
              <a:ea typeface="Calibri"/>
              <a:cs typeface="Calibri"/>
              <a:sym typeface="Calibri"/>
            </a:endParaRPr>
          </a:p>
        </p:txBody>
      </p:sp>
      <p:sp>
        <p:nvSpPr>
          <p:cNvPr id="89" name="Google Shape;89;p1"/>
          <p:cNvSpPr/>
          <p:nvPr/>
        </p:nvSpPr>
        <p:spPr>
          <a:xfrm>
            <a:off x="193947" y="3325494"/>
            <a:ext cx="4876800" cy="9603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lt1"/>
                </a:solidFill>
                <a:latin typeface="Calibri"/>
                <a:ea typeface="Calibri"/>
                <a:cs typeface="Calibri"/>
                <a:sym typeface="Calibri"/>
              </a:rPr>
              <a:t>Revised Course Description</a:t>
            </a:r>
            <a:endParaRPr b="0" i="0" sz="1400" u="none" cap="none" strike="noStrike">
              <a:solidFill>
                <a:srgbClr val="000000"/>
              </a:solidFill>
              <a:latin typeface="Arial"/>
              <a:ea typeface="Arial"/>
              <a:cs typeface="Arial"/>
              <a:sym typeface="Arial"/>
            </a:endParaRPr>
          </a:p>
        </p:txBody>
      </p:sp>
      <p:sp>
        <p:nvSpPr>
          <p:cNvPr id="90" name="Google Shape;90;p1"/>
          <p:cNvSpPr/>
          <p:nvPr/>
        </p:nvSpPr>
        <p:spPr>
          <a:xfrm>
            <a:off x="193963" y="17088810"/>
            <a:ext cx="4876800" cy="9600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lt1"/>
                </a:solidFill>
                <a:latin typeface="Calibri"/>
                <a:ea typeface="Calibri"/>
                <a:cs typeface="Calibri"/>
                <a:sym typeface="Calibri"/>
              </a:rPr>
              <a:t>Implementation Schedule</a:t>
            </a:r>
            <a:endParaRPr b="0" i="0" sz="1400" u="none" cap="none" strike="noStrike">
              <a:solidFill>
                <a:srgbClr val="000000"/>
              </a:solidFill>
              <a:latin typeface="Arial"/>
              <a:ea typeface="Arial"/>
              <a:cs typeface="Arial"/>
              <a:sym typeface="Arial"/>
            </a:endParaRPr>
          </a:p>
        </p:txBody>
      </p:sp>
      <p:sp>
        <p:nvSpPr>
          <p:cNvPr id="91" name="Google Shape;91;p1"/>
          <p:cNvSpPr/>
          <p:nvPr/>
        </p:nvSpPr>
        <p:spPr>
          <a:xfrm>
            <a:off x="5754253" y="3199422"/>
            <a:ext cx="4876800" cy="9600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lt1"/>
                </a:solidFill>
                <a:latin typeface="Calibri"/>
                <a:ea typeface="Calibri"/>
                <a:cs typeface="Calibri"/>
                <a:sym typeface="Calibri"/>
              </a:rPr>
              <a:t>Sample HPC/Gateways Exercise</a:t>
            </a:r>
            <a:endParaRPr b="0" i="0" sz="1400" u="none" cap="none" strike="noStrike">
              <a:solidFill>
                <a:srgbClr val="000000"/>
              </a:solidFill>
              <a:latin typeface="Arial"/>
              <a:ea typeface="Arial"/>
              <a:cs typeface="Arial"/>
              <a:sym typeface="Arial"/>
            </a:endParaRPr>
          </a:p>
        </p:txBody>
      </p:sp>
      <p:sp>
        <p:nvSpPr>
          <p:cNvPr id="92" name="Google Shape;92;p1"/>
          <p:cNvSpPr/>
          <p:nvPr/>
        </p:nvSpPr>
        <p:spPr>
          <a:xfrm>
            <a:off x="5754253" y="17069637"/>
            <a:ext cx="4876800" cy="9600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lt1"/>
                </a:solidFill>
                <a:latin typeface="Calibri"/>
                <a:ea typeface="Calibri"/>
                <a:cs typeface="Calibri"/>
                <a:sym typeface="Calibri"/>
              </a:rPr>
              <a:t>Resource Needs/List</a:t>
            </a:r>
            <a:endParaRPr b="0" i="0" sz="1400" u="none" cap="none" strike="noStrike">
              <a:solidFill>
                <a:srgbClr val="000000"/>
              </a:solidFill>
              <a:latin typeface="Arial"/>
              <a:ea typeface="Arial"/>
              <a:cs typeface="Arial"/>
              <a:sym typeface="Arial"/>
            </a:endParaRPr>
          </a:p>
        </p:txBody>
      </p:sp>
      <p:sp>
        <p:nvSpPr>
          <p:cNvPr id="93" name="Google Shape;93;p1"/>
          <p:cNvSpPr/>
          <p:nvPr/>
        </p:nvSpPr>
        <p:spPr>
          <a:xfrm>
            <a:off x="11314543" y="3218360"/>
            <a:ext cx="10180200" cy="9600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lt1"/>
                </a:solidFill>
                <a:latin typeface="Calibri"/>
                <a:ea typeface="Calibri"/>
                <a:cs typeface="Calibri"/>
                <a:sym typeface="Calibri"/>
              </a:rPr>
              <a:t>Gateway Community Mentor Syllabus Suggestions</a:t>
            </a:r>
            <a:endParaRPr b="0" i="0" sz="1400" u="none" cap="none" strike="noStrike">
              <a:solidFill>
                <a:srgbClr val="000000"/>
              </a:solidFill>
              <a:latin typeface="Arial"/>
              <a:ea typeface="Arial"/>
              <a:cs typeface="Arial"/>
              <a:sym typeface="Arial"/>
            </a:endParaRPr>
          </a:p>
        </p:txBody>
      </p:sp>
      <p:sp>
        <p:nvSpPr>
          <p:cNvPr id="94" name="Google Shape;94;p1"/>
          <p:cNvSpPr/>
          <p:nvPr/>
        </p:nvSpPr>
        <p:spPr>
          <a:xfrm>
            <a:off x="11314550" y="16184700"/>
            <a:ext cx="4876800" cy="9603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lt1"/>
                </a:solidFill>
                <a:latin typeface="Calibri"/>
                <a:ea typeface="Calibri"/>
                <a:cs typeface="Calibri"/>
                <a:sym typeface="Calibri"/>
              </a:rPr>
              <a:t>Resources / Science Gateways</a:t>
            </a:r>
            <a:endParaRPr b="0" i="0" sz="1400" u="none" cap="none" strike="noStrike">
              <a:solidFill>
                <a:srgbClr val="000000"/>
              </a:solidFill>
              <a:latin typeface="Arial"/>
              <a:ea typeface="Arial"/>
              <a:cs typeface="Arial"/>
              <a:sym typeface="Arial"/>
            </a:endParaRPr>
          </a:p>
        </p:txBody>
      </p:sp>
      <p:sp>
        <p:nvSpPr>
          <p:cNvPr id="95" name="Google Shape;95;p1"/>
          <p:cNvSpPr/>
          <p:nvPr/>
        </p:nvSpPr>
        <p:spPr>
          <a:xfrm>
            <a:off x="11301613" y="23440860"/>
            <a:ext cx="4876800" cy="6858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lt1"/>
                </a:solidFill>
                <a:latin typeface="Calibri"/>
                <a:ea typeface="Calibri"/>
                <a:cs typeface="Calibri"/>
                <a:sym typeface="Calibri"/>
              </a:rPr>
              <a:t>Use Cases</a:t>
            </a:r>
            <a:endParaRPr b="0" i="0" sz="1400" u="none" cap="none" strike="noStrike">
              <a:solidFill>
                <a:srgbClr val="000000"/>
              </a:solidFill>
              <a:latin typeface="Arial"/>
              <a:ea typeface="Arial"/>
              <a:cs typeface="Arial"/>
              <a:sym typeface="Arial"/>
            </a:endParaRPr>
          </a:p>
        </p:txBody>
      </p:sp>
      <p:sp>
        <p:nvSpPr>
          <p:cNvPr id="96" name="Google Shape;96;p1"/>
          <p:cNvSpPr/>
          <p:nvPr/>
        </p:nvSpPr>
        <p:spPr>
          <a:xfrm>
            <a:off x="16603097" y="4291320"/>
            <a:ext cx="4876800" cy="6858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lt1"/>
                </a:solidFill>
                <a:latin typeface="Calibri"/>
                <a:ea typeface="Calibri"/>
                <a:cs typeface="Calibri"/>
                <a:sym typeface="Calibri"/>
              </a:rPr>
              <a:t>Datasets</a:t>
            </a:r>
            <a:endParaRPr b="0" i="0" sz="1400" u="none" cap="none" strike="noStrike">
              <a:solidFill>
                <a:srgbClr val="000000"/>
              </a:solidFill>
              <a:latin typeface="Arial"/>
              <a:ea typeface="Arial"/>
              <a:cs typeface="Arial"/>
              <a:sym typeface="Arial"/>
            </a:endParaRPr>
          </a:p>
        </p:txBody>
      </p:sp>
      <p:sp>
        <p:nvSpPr>
          <p:cNvPr id="97" name="Google Shape;97;p1"/>
          <p:cNvSpPr/>
          <p:nvPr/>
        </p:nvSpPr>
        <p:spPr>
          <a:xfrm>
            <a:off x="16603097" y="11188235"/>
            <a:ext cx="4876800" cy="6858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lt1"/>
                </a:solidFill>
                <a:latin typeface="Calibri"/>
                <a:ea typeface="Calibri"/>
                <a:cs typeface="Calibri"/>
                <a:sym typeface="Calibri"/>
              </a:rPr>
              <a:t>Possible Expansions</a:t>
            </a:r>
            <a:endParaRPr b="0" i="0" sz="1400" u="none" cap="none" strike="noStrike">
              <a:solidFill>
                <a:srgbClr val="000000"/>
              </a:solidFill>
              <a:latin typeface="Arial"/>
              <a:ea typeface="Arial"/>
              <a:cs typeface="Arial"/>
              <a:sym typeface="Arial"/>
            </a:endParaRPr>
          </a:p>
        </p:txBody>
      </p:sp>
      <p:sp>
        <p:nvSpPr>
          <p:cNvPr id="98" name="Google Shape;98;p1"/>
          <p:cNvSpPr txBox="1"/>
          <p:nvPr/>
        </p:nvSpPr>
        <p:spPr>
          <a:xfrm>
            <a:off x="193963" y="18029757"/>
            <a:ext cx="4876800" cy="1132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0" i="0" sz="2400" u="none" cap="none" strike="noStrike">
              <a:solidFill>
                <a:schemeClr val="dk1"/>
              </a:solidFill>
              <a:latin typeface="Calibri"/>
              <a:ea typeface="Calibri"/>
              <a:cs typeface="Calibri"/>
              <a:sym typeface="Calibri"/>
            </a:endParaRPr>
          </a:p>
        </p:txBody>
      </p:sp>
      <p:sp>
        <p:nvSpPr>
          <p:cNvPr id="99" name="Google Shape;99;p1"/>
          <p:cNvSpPr txBox="1"/>
          <p:nvPr/>
        </p:nvSpPr>
        <p:spPr>
          <a:xfrm>
            <a:off x="5754253" y="4178480"/>
            <a:ext cx="4876800" cy="1132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0" i="0" sz="2400" u="none" cap="none" strike="noStrike">
              <a:solidFill>
                <a:schemeClr val="dk1"/>
              </a:solidFill>
              <a:latin typeface="Calibri"/>
              <a:ea typeface="Calibri"/>
              <a:cs typeface="Calibri"/>
              <a:sym typeface="Calibri"/>
            </a:endParaRPr>
          </a:p>
        </p:txBody>
      </p:sp>
      <p:sp>
        <p:nvSpPr>
          <p:cNvPr id="100" name="Google Shape;100;p1"/>
          <p:cNvSpPr txBox="1"/>
          <p:nvPr/>
        </p:nvSpPr>
        <p:spPr>
          <a:xfrm>
            <a:off x="5754253" y="18029757"/>
            <a:ext cx="4876800" cy="1132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0" i="0" sz="2400" u="none" cap="none" strike="noStrike">
              <a:solidFill>
                <a:schemeClr val="dk1"/>
              </a:solidFill>
              <a:latin typeface="Calibri"/>
              <a:ea typeface="Calibri"/>
              <a:cs typeface="Calibri"/>
              <a:sym typeface="Calibri"/>
            </a:endParaRPr>
          </a:p>
        </p:txBody>
      </p:sp>
      <p:sp>
        <p:nvSpPr>
          <p:cNvPr id="101" name="Google Shape;101;p1"/>
          <p:cNvSpPr txBox="1"/>
          <p:nvPr/>
        </p:nvSpPr>
        <p:spPr>
          <a:xfrm>
            <a:off x="11301613" y="24156938"/>
            <a:ext cx="4876800" cy="5633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b="0" i="0" sz="1400" u="none" cap="none" strike="noStrike">
              <a:solidFill>
                <a:srgbClr val="000000"/>
              </a:solidFill>
              <a:latin typeface="Arial"/>
              <a:ea typeface="Arial"/>
              <a:cs typeface="Arial"/>
              <a:sym typeface="Arial"/>
            </a:endParaRPr>
          </a:p>
        </p:txBody>
      </p:sp>
      <p:sp>
        <p:nvSpPr>
          <p:cNvPr id="102" name="Google Shape;102;p1"/>
          <p:cNvSpPr txBox="1"/>
          <p:nvPr/>
        </p:nvSpPr>
        <p:spPr>
          <a:xfrm>
            <a:off x="16590167" y="5007397"/>
            <a:ext cx="4876800" cy="30783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Dataset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Dataset</a:t>
            </a:r>
            <a:endParaRPr b="0" i="0" sz="2400" u="none" cap="none" strike="noStrike">
              <a:solidFill>
                <a:srgbClr val="000000"/>
              </a:solidFill>
              <a:latin typeface="Open Sans"/>
              <a:ea typeface="Open Sans"/>
              <a:cs typeface="Open Sans"/>
              <a:sym typeface="Open Sans"/>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Dataset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Dataset</a:t>
            </a:r>
            <a:endParaRPr b="0" i="0" sz="2400" u="none" cap="none" strike="noStrike">
              <a:solidFill>
                <a:srgbClr val="000000"/>
              </a:solidFill>
              <a:latin typeface="Open Sans"/>
              <a:ea typeface="Open Sans"/>
              <a:cs typeface="Open Sans"/>
              <a:sym typeface="Open Sans"/>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Dataset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Dataset</a:t>
            </a:r>
            <a:endParaRPr b="0" i="0" sz="1400" u="none" cap="none" strike="noStrike">
              <a:solidFill>
                <a:srgbClr val="000000"/>
              </a:solidFill>
              <a:latin typeface="Arial"/>
              <a:ea typeface="Arial"/>
              <a:cs typeface="Arial"/>
              <a:sym typeface="Arial"/>
            </a:endParaRPr>
          </a:p>
        </p:txBody>
      </p:sp>
      <p:sp>
        <p:nvSpPr>
          <p:cNvPr id="103" name="Google Shape;103;p1"/>
          <p:cNvSpPr txBox="1"/>
          <p:nvPr/>
        </p:nvSpPr>
        <p:spPr>
          <a:xfrm>
            <a:off x="16590167" y="11874035"/>
            <a:ext cx="4876800" cy="5633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b="0" i="0" sz="1400" u="none" cap="none" strike="noStrike">
              <a:solidFill>
                <a:srgbClr val="000000"/>
              </a:solidFill>
              <a:latin typeface="Arial"/>
              <a:ea typeface="Arial"/>
              <a:cs typeface="Arial"/>
              <a:sym typeface="Arial"/>
            </a:endParaRPr>
          </a:p>
        </p:txBody>
      </p:sp>
      <p:pic>
        <p:nvPicPr>
          <p:cNvPr id="104" name="Google Shape;104;p1"/>
          <p:cNvPicPr preferRelativeResize="0"/>
          <p:nvPr/>
        </p:nvPicPr>
        <p:blipFill rotWithShape="1">
          <a:blip r:embed="rId4">
            <a:alphaModFix/>
          </a:blip>
          <a:srcRect b="0" l="0" r="0" t="0"/>
          <a:stretch/>
        </p:blipFill>
        <p:spPr>
          <a:xfrm>
            <a:off x="20703008" y="46228"/>
            <a:ext cx="975360" cy="975360"/>
          </a:xfrm>
          <a:prstGeom prst="rect">
            <a:avLst/>
          </a:prstGeom>
          <a:noFill/>
          <a:ln>
            <a:noFill/>
          </a:ln>
        </p:spPr>
      </p:pic>
      <p:sp>
        <p:nvSpPr>
          <p:cNvPr id="105" name="Google Shape;105;p1"/>
          <p:cNvSpPr txBox="1"/>
          <p:nvPr/>
        </p:nvSpPr>
        <p:spPr>
          <a:xfrm>
            <a:off x="20473207" y="2218518"/>
            <a:ext cx="1434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205164"/>
                </a:solidFill>
                <a:latin typeface="Arial"/>
                <a:ea typeface="Arial"/>
                <a:cs typeface="Arial"/>
                <a:sym typeface="Arial"/>
              </a:rPr>
              <a:t>SGX3 award # 2231406</a:t>
            </a:r>
            <a:endParaRPr b="0" i="0" sz="1400" u="none" cap="none" strike="noStrike">
              <a:solidFill>
                <a:srgbClr val="205164"/>
              </a:solidFill>
              <a:latin typeface="Arial"/>
              <a:ea typeface="Arial"/>
              <a:cs typeface="Arial"/>
              <a:sym typeface="Arial"/>
            </a:endParaRPr>
          </a:p>
        </p:txBody>
      </p:sp>
      <p:sp>
        <p:nvSpPr>
          <p:cNvPr id="106" name="Google Shape;106;p1"/>
          <p:cNvSpPr txBox="1"/>
          <p:nvPr/>
        </p:nvSpPr>
        <p:spPr>
          <a:xfrm>
            <a:off x="1844317" y="125363"/>
            <a:ext cx="18138900" cy="258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none" strike="noStrike">
                <a:solidFill>
                  <a:srgbClr val="2B2B5F"/>
                </a:solidFill>
                <a:latin typeface="Calibri"/>
                <a:ea typeface="Calibri"/>
                <a:cs typeface="Calibri"/>
                <a:sym typeface="Calibri"/>
              </a:rPr>
              <a:t>Title: Lorem ipsum dolor sit amet, consectetur adipiscing elit, sed do eiusmod tempor incididunt ut labore et dolore magna aliqua. Ut enim ad minim veniam.</a:t>
            </a:r>
            <a:endParaRPr b="1" i="0" sz="1400" u="none" cap="none" strike="noStrike">
              <a:solidFill>
                <a:srgbClr val="2B2B5F"/>
              </a:solidFill>
              <a:latin typeface="Arial"/>
              <a:ea typeface="Arial"/>
              <a:cs typeface="Arial"/>
              <a:sym typeface="Arial"/>
            </a:endParaRPr>
          </a:p>
        </p:txBody>
      </p:sp>
      <p:sp>
        <p:nvSpPr>
          <p:cNvPr id="107" name="Google Shape;107;p1"/>
          <p:cNvSpPr/>
          <p:nvPr/>
        </p:nvSpPr>
        <p:spPr>
          <a:xfrm>
            <a:off x="17794401" y="20360003"/>
            <a:ext cx="3672600" cy="219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Author 1 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Affiliation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Email</a:t>
            </a:r>
            <a:endParaRPr b="0" i="0" sz="2000" u="none" cap="none" strike="noStrike">
              <a:solidFill>
                <a:srgbClr val="000000"/>
              </a:solidFill>
              <a:latin typeface="Times New Roman"/>
              <a:ea typeface="Times New Roman"/>
              <a:cs typeface="Times New Roman"/>
              <a:sym typeface="Times New Roman"/>
            </a:endParaRPr>
          </a:p>
        </p:txBody>
      </p:sp>
      <p:sp>
        <p:nvSpPr>
          <p:cNvPr id="108" name="Google Shape;108;p1"/>
          <p:cNvSpPr/>
          <p:nvPr/>
        </p:nvSpPr>
        <p:spPr>
          <a:xfrm>
            <a:off x="16590167" y="20360003"/>
            <a:ext cx="1006800" cy="3429000"/>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Author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Photo</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6590167" y="24237080"/>
            <a:ext cx="1005000" cy="3429000"/>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Author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Photo</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7794401" y="24237080"/>
            <a:ext cx="3672600" cy="219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Author 2 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Affiliation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Email</a:t>
            </a:r>
            <a:endParaRPr b="0" i="0" sz="2000" u="none" cap="none" strike="noStrike">
              <a:solidFill>
                <a:schemeClr val="dk1"/>
              </a:solidFill>
              <a:latin typeface="Times New Roman"/>
              <a:ea typeface="Times New Roman"/>
              <a:cs typeface="Times New Roman"/>
              <a:sym typeface="Times New Roman"/>
            </a:endParaRPr>
          </a:p>
        </p:txBody>
      </p:sp>
      <p:sp>
        <p:nvSpPr>
          <p:cNvPr id="111" name="Google Shape;111;p1"/>
          <p:cNvSpPr/>
          <p:nvPr/>
        </p:nvSpPr>
        <p:spPr>
          <a:xfrm>
            <a:off x="17794401" y="28114157"/>
            <a:ext cx="3672600" cy="219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HPC/Gateways Mentor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Affiliation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Email</a:t>
            </a:r>
            <a:endParaRPr b="0" i="0" sz="2000" u="none" cap="none" strike="noStrike">
              <a:solidFill>
                <a:schemeClr val="dk1"/>
              </a:solidFill>
              <a:latin typeface="Times New Roman"/>
              <a:ea typeface="Times New Roman"/>
              <a:cs typeface="Times New Roman"/>
              <a:sym typeface="Times New Roman"/>
            </a:endParaRPr>
          </a:p>
        </p:txBody>
      </p:sp>
      <p:sp>
        <p:nvSpPr>
          <p:cNvPr id="112" name="Google Shape;112;p1"/>
          <p:cNvSpPr/>
          <p:nvPr/>
        </p:nvSpPr>
        <p:spPr>
          <a:xfrm>
            <a:off x="16590167" y="28114157"/>
            <a:ext cx="1005000" cy="3429000"/>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Author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Photo</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6590167" y="19318803"/>
            <a:ext cx="4876800" cy="6858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lt1"/>
                </a:solidFill>
                <a:latin typeface="Calibri"/>
                <a:ea typeface="Calibri"/>
                <a:cs typeface="Calibri"/>
                <a:sym typeface="Calibri"/>
              </a:rPr>
              <a:t>Authors</a:t>
            </a:r>
            <a:endParaRPr b="0" i="0" sz="1400" u="none" cap="none" strike="noStrike">
              <a:solidFill>
                <a:srgbClr val="000000"/>
              </a:solidFill>
              <a:latin typeface="Arial"/>
              <a:ea typeface="Arial"/>
              <a:cs typeface="Arial"/>
              <a:sym typeface="Arial"/>
            </a:endParaRPr>
          </a:p>
        </p:txBody>
      </p:sp>
      <p:pic>
        <p:nvPicPr>
          <p:cNvPr id="114" name="Google Shape;114;p1"/>
          <p:cNvPicPr preferRelativeResize="0"/>
          <p:nvPr/>
        </p:nvPicPr>
        <p:blipFill>
          <a:blip r:embed="rId5">
            <a:alphaModFix/>
          </a:blip>
          <a:stretch>
            <a:fillRect/>
          </a:stretch>
        </p:blipFill>
        <p:spPr>
          <a:xfrm>
            <a:off x="193950" y="215398"/>
            <a:ext cx="1625636" cy="975367"/>
          </a:xfrm>
          <a:prstGeom prst="rect">
            <a:avLst/>
          </a:prstGeom>
          <a:noFill/>
          <a:ln>
            <a:noFill/>
          </a:ln>
        </p:spPr>
      </p:pic>
      <p:sp>
        <p:nvSpPr>
          <p:cNvPr id="115" name="Google Shape;115;p1"/>
          <p:cNvSpPr txBox="1"/>
          <p:nvPr/>
        </p:nvSpPr>
        <p:spPr>
          <a:xfrm>
            <a:off x="12371967" y="31991250"/>
            <a:ext cx="9306300" cy="1046700"/>
          </a:xfrm>
          <a:prstGeom prst="rect">
            <a:avLst/>
          </a:prstGeom>
          <a:noFill/>
          <a:ln>
            <a:noFill/>
          </a:ln>
        </p:spPr>
        <p:txBody>
          <a:bodyPr anchorCtr="0" anchor="t" bIns="91425" lIns="91425" spcFirstLastPara="1" rIns="91425" wrap="square" tIns="91425">
            <a:spAutoFit/>
          </a:bodyPr>
          <a:lstStyle/>
          <a:p>
            <a:pPr indent="0" lvl="0" marL="914400" rtl="0" algn="r">
              <a:spcBef>
                <a:spcPts val="0"/>
              </a:spcBef>
              <a:spcAft>
                <a:spcPts val="0"/>
              </a:spcAft>
              <a:buNone/>
            </a:pPr>
            <a:r>
              <a:rPr b="1" lang="en-US" sz="2800">
                <a:solidFill>
                  <a:srgbClr val="454545"/>
                </a:solidFill>
                <a:latin typeface="Calibri"/>
                <a:ea typeface="Calibri"/>
                <a:cs typeface="Calibri"/>
                <a:sym typeface="Calibri"/>
              </a:rPr>
              <a:t>MORE INFORMATION → https://hackhpc.github.io/facultyhack-gateways23</a:t>
            </a:r>
            <a:r>
              <a:rPr lang="en-US" sz="2800">
                <a:solidFill>
                  <a:schemeClr val="lt1"/>
                </a:solidFill>
                <a:latin typeface="Times New Roman"/>
                <a:ea typeface="Times New Roman"/>
                <a:cs typeface="Times New Roman"/>
                <a:sym typeface="Times New Roman"/>
              </a:rPr>
              <a:t>  </a:t>
            </a:r>
            <a:r>
              <a:rPr lang="en-US" sz="2800">
                <a:solidFill>
                  <a:srgbClr val="F28753"/>
                </a:solidFill>
                <a:latin typeface="Times New Roman"/>
                <a:ea typeface="Times New Roman"/>
                <a:cs typeface="Times New Roman"/>
                <a:sym typeface="Times New Roman"/>
              </a:rPr>
              <a:t>__</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2022-08-16T17:08:39Z</dcterms:created>
  <dc:creator>Jeff Wood</dc:creator>
</cp:coreProperties>
</file>