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32918400" cx="21945600"/>
  <p:notesSz cx="6858000" cy="9144000"/>
  <p:embeddedFontLst>
    <p:embeddedFont>
      <p:font typeface="Open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gNoVvCN9uNim3HwNl06wCRSDZ+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OpenSans-italic.fntdata"/><Relationship Id="rId10" Type="http://schemas.openxmlformats.org/officeDocument/2006/relationships/font" Target="fonts/OpenSans-bold.fntdata"/><Relationship Id="rId13" Type="http://customschemas.google.com/relationships/presentationmetadata" Target="metadata"/><Relationship Id="rId12"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413288" y="685800"/>
            <a:ext cx="203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238c73196_0_0:notes"/>
          <p:cNvSpPr/>
          <p:nvPr>
            <p:ph idx="2" type="sldImg"/>
          </p:nvPr>
        </p:nvSpPr>
        <p:spPr>
          <a:xfrm>
            <a:off x="2413288" y="685800"/>
            <a:ext cx="20322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238c731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238c73196_0_5:notes"/>
          <p:cNvSpPr/>
          <p:nvPr>
            <p:ph idx="2" type="sldImg"/>
          </p:nvPr>
        </p:nvSpPr>
        <p:spPr>
          <a:xfrm>
            <a:off x="2413288" y="685800"/>
            <a:ext cx="20322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238c731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238c73196_0_10:notes"/>
          <p:cNvSpPr/>
          <p:nvPr>
            <p:ph idx="2" type="sldImg"/>
          </p:nvPr>
        </p:nvSpPr>
        <p:spPr>
          <a:xfrm>
            <a:off x="2413288" y="685800"/>
            <a:ext cx="20322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238c731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45920" y="5387343"/>
            <a:ext cx="18653700" cy="11460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2743200" y="17289783"/>
            <a:ext cx="16459200" cy="79476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3"/>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529590" y="9742050"/>
            <a:ext cx="20886300" cy="18928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2"/>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4122541" y="13335000"/>
            <a:ext cx="27896700" cy="4731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5478749" y="8740050"/>
            <a:ext cx="27896700" cy="13921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3"/>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1508760" y="8763000"/>
            <a:ext cx="189282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4"/>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497331" y="8206751"/>
            <a:ext cx="18928200" cy="13693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1497331" y="22029431"/>
            <a:ext cx="18928200" cy="7200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5"/>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1508760" y="8763000"/>
            <a:ext cx="93270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6"/>
          <p:cNvSpPr txBox="1"/>
          <p:nvPr>
            <p:ph idx="2" type="body"/>
          </p:nvPr>
        </p:nvSpPr>
        <p:spPr>
          <a:xfrm>
            <a:off x="11109960" y="8763000"/>
            <a:ext cx="93270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6"/>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511619"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1511621" y="8069583"/>
            <a:ext cx="9284100" cy="3954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7"/>
          <p:cNvSpPr txBox="1"/>
          <p:nvPr>
            <p:ph idx="2" type="body"/>
          </p:nvPr>
        </p:nvSpPr>
        <p:spPr>
          <a:xfrm>
            <a:off x="1511621" y="12024360"/>
            <a:ext cx="9284100" cy="17685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7"/>
          <p:cNvSpPr txBox="1"/>
          <p:nvPr>
            <p:ph idx="3" type="body"/>
          </p:nvPr>
        </p:nvSpPr>
        <p:spPr>
          <a:xfrm>
            <a:off x="11109961" y="8069583"/>
            <a:ext cx="9329700" cy="3954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7"/>
          <p:cNvSpPr txBox="1"/>
          <p:nvPr>
            <p:ph idx="4" type="body"/>
          </p:nvPr>
        </p:nvSpPr>
        <p:spPr>
          <a:xfrm>
            <a:off x="11109961" y="12024360"/>
            <a:ext cx="9329700" cy="17685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7"/>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511619" y="2194560"/>
            <a:ext cx="7077900" cy="7680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9329739" y="4739648"/>
            <a:ext cx="11109900" cy="233934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0"/>
          <p:cNvSpPr txBox="1"/>
          <p:nvPr>
            <p:ph idx="2" type="body"/>
          </p:nvPr>
        </p:nvSpPr>
        <p:spPr>
          <a:xfrm>
            <a:off x="1511619" y="9875520"/>
            <a:ext cx="7077900" cy="18295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0"/>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511619" y="2194560"/>
            <a:ext cx="7077900" cy="7680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9329739" y="4739648"/>
            <a:ext cx="11109900" cy="23393400"/>
          </a:xfrm>
          <a:prstGeom prst="rect">
            <a:avLst/>
          </a:prstGeom>
          <a:noFill/>
          <a:ln>
            <a:noFill/>
          </a:ln>
        </p:spPr>
      </p:sp>
      <p:sp>
        <p:nvSpPr>
          <p:cNvPr id="64" name="Google Shape;64;p11"/>
          <p:cNvSpPr txBox="1"/>
          <p:nvPr>
            <p:ph idx="1" type="body"/>
          </p:nvPr>
        </p:nvSpPr>
        <p:spPr>
          <a:xfrm>
            <a:off x="1511619" y="9875520"/>
            <a:ext cx="7077900" cy="18295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1"/>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508760" y="8763000"/>
            <a:ext cx="18928200" cy="20886300"/>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35975"/>
          <a:stretch/>
        </p:blipFill>
        <p:spPr>
          <a:xfrm>
            <a:off x="-59083" y="31954361"/>
            <a:ext cx="22004683" cy="960300"/>
          </a:xfrm>
          <a:prstGeom prst="rect">
            <a:avLst/>
          </a:prstGeom>
          <a:noFill/>
          <a:ln>
            <a:noFill/>
          </a:ln>
        </p:spPr>
      </p:pic>
      <p:pic>
        <p:nvPicPr>
          <p:cNvPr id="85" name="Google Shape;85;p1"/>
          <p:cNvPicPr preferRelativeResize="0"/>
          <p:nvPr/>
        </p:nvPicPr>
        <p:blipFill rotWithShape="1">
          <a:blip r:embed="rId3">
            <a:alphaModFix/>
          </a:blip>
          <a:srcRect b="0" l="0" r="0" t="0"/>
          <a:stretch/>
        </p:blipFill>
        <p:spPr>
          <a:xfrm>
            <a:off x="0" y="-54187"/>
            <a:ext cx="21945600" cy="2811600"/>
          </a:xfrm>
          <a:prstGeom prst="rect">
            <a:avLst/>
          </a:prstGeom>
          <a:noFill/>
          <a:ln>
            <a:noFill/>
          </a:ln>
        </p:spPr>
      </p:pic>
      <p:sp>
        <p:nvSpPr>
          <p:cNvPr id="86" name="Google Shape;86;p1"/>
          <p:cNvSpPr txBox="1"/>
          <p:nvPr/>
        </p:nvSpPr>
        <p:spPr>
          <a:xfrm>
            <a:off x="11314543" y="17169632"/>
            <a:ext cx="4876800" cy="3078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11314543" y="4178480"/>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8" name="Google Shape;88;p1"/>
          <p:cNvSpPr txBox="1"/>
          <p:nvPr/>
        </p:nvSpPr>
        <p:spPr>
          <a:xfrm>
            <a:off x="193947" y="4283742"/>
            <a:ext cx="4876800" cy="9294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Open Sans"/>
                <a:ea typeface="Open Sans"/>
                <a:cs typeface="Open Sans"/>
                <a:sym typeface="Open Sans"/>
              </a:rPr>
              <a:t>Current Course Description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a:t>
            </a:r>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None/>
            </a:pPr>
            <a:r>
              <a:rPr b="1" i="0" lang="en-US" sz="2400" u="none" cap="none" strike="noStrike">
                <a:solidFill>
                  <a:srgbClr val="000000"/>
                </a:solidFill>
                <a:latin typeface="Open Sans"/>
                <a:ea typeface="Open Sans"/>
                <a:cs typeface="Open Sans"/>
                <a:sym typeface="Open Sans"/>
              </a:rPr>
              <a:t>Proposed Course Description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9" name="Google Shape;89;p1"/>
          <p:cNvSpPr/>
          <p:nvPr/>
        </p:nvSpPr>
        <p:spPr>
          <a:xfrm>
            <a:off x="193947" y="3325494"/>
            <a:ext cx="4876800" cy="9603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Revised Course Description</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193963" y="17088810"/>
            <a:ext cx="48768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Implementation Schedule</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5754253" y="3199422"/>
            <a:ext cx="48768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Sample HPC/Gateways Exercise</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5754253" y="17069637"/>
            <a:ext cx="48768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Resource Needs/List</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1314543" y="3218360"/>
            <a:ext cx="101802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Gateway Community Mentor Syllabus Suggestions</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1314550" y="16184700"/>
            <a:ext cx="4876800" cy="9603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Resources / Science Gateways</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1301613" y="23440860"/>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Use Cases</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6603097" y="4291320"/>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Datasets</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16603097" y="11188235"/>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Possible Expansions</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193963" y="18029757"/>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99" name="Google Shape;99;p1"/>
          <p:cNvSpPr txBox="1"/>
          <p:nvPr/>
        </p:nvSpPr>
        <p:spPr>
          <a:xfrm>
            <a:off x="5754253" y="4178480"/>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100" name="Google Shape;100;p1"/>
          <p:cNvSpPr txBox="1"/>
          <p:nvPr/>
        </p:nvSpPr>
        <p:spPr>
          <a:xfrm>
            <a:off x="5754253" y="18029757"/>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101" name="Google Shape;101;p1"/>
          <p:cNvSpPr txBox="1"/>
          <p:nvPr/>
        </p:nvSpPr>
        <p:spPr>
          <a:xfrm>
            <a:off x="11301613" y="24156938"/>
            <a:ext cx="4876800" cy="56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16590167" y="5007397"/>
            <a:ext cx="4876800" cy="3078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6590167" y="11874035"/>
            <a:ext cx="4876800" cy="56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pic>
        <p:nvPicPr>
          <p:cNvPr id="104" name="Google Shape;104;p1"/>
          <p:cNvPicPr preferRelativeResize="0"/>
          <p:nvPr/>
        </p:nvPicPr>
        <p:blipFill rotWithShape="1">
          <a:blip r:embed="rId4">
            <a:alphaModFix/>
          </a:blip>
          <a:srcRect b="0" l="0" r="0" t="0"/>
          <a:stretch/>
        </p:blipFill>
        <p:spPr>
          <a:xfrm>
            <a:off x="20703008" y="46228"/>
            <a:ext cx="975360" cy="975360"/>
          </a:xfrm>
          <a:prstGeom prst="rect">
            <a:avLst/>
          </a:prstGeom>
          <a:noFill/>
          <a:ln>
            <a:noFill/>
          </a:ln>
        </p:spPr>
      </p:pic>
      <p:sp>
        <p:nvSpPr>
          <p:cNvPr id="105" name="Google Shape;105;p1"/>
          <p:cNvSpPr txBox="1"/>
          <p:nvPr/>
        </p:nvSpPr>
        <p:spPr>
          <a:xfrm>
            <a:off x="20473207" y="2218518"/>
            <a:ext cx="1434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205164"/>
                </a:solidFill>
                <a:latin typeface="Arial"/>
                <a:ea typeface="Arial"/>
                <a:cs typeface="Arial"/>
                <a:sym typeface="Arial"/>
              </a:rPr>
              <a:t>SGX3 award # 2231406</a:t>
            </a:r>
            <a:endParaRPr b="0" i="0" sz="1400" u="none" cap="none" strike="noStrike">
              <a:solidFill>
                <a:srgbClr val="205164"/>
              </a:solidFill>
              <a:latin typeface="Arial"/>
              <a:ea typeface="Arial"/>
              <a:cs typeface="Arial"/>
              <a:sym typeface="Arial"/>
            </a:endParaRPr>
          </a:p>
        </p:txBody>
      </p:sp>
      <p:sp>
        <p:nvSpPr>
          <p:cNvPr id="106" name="Google Shape;106;p1"/>
          <p:cNvSpPr txBox="1"/>
          <p:nvPr/>
        </p:nvSpPr>
        <p:spPr>
          <a:xfrm>
            <a:off x="1844317" y="125363"/>
            <a:ext cx="18138900" cy="17542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2B2B5F"/>
                </a:solidFill>
                <a:latin typeface="Calibri"/>
                <a:ea typeface="Calibri"/>
                <a:cs typeface="Calibri"/>
                <a:sym typeface="Calibri"/>
              </a:rPr>
              <a:t>Title: Proposed Integration Of Data Set Usage By Students Into A Senior Level Undergraduate Homeland Security Course</a:t>
            </a:r>
            <a:endParaRPr b="1" i="0" sz="1400" u="none" cap="none" strike="noStrike">
              <a:solidFill>
                <a:srgbClr val="2B2B5F"/>
              </a:solidFill>
              <a:latin typeface="Arial"/>
              <a:ea typeface="Arial"/>
              <a:cs typeface="Arial"/>
              <a:sym typeface="Arial"/>
            </a:endParaRPr>
          </a:p>
        </p:txBody>
      </p:sp>
      <p:sp>
        <p:nvSpPr>
          <p:cNvPr id="107" name="Google Shape;107;p1"/>
          <p:cNvSpPr/>
          <p:nvPr/>
        </p:nvSpPr>
        <p:spPr>
          <a:xfrm>
            <a:off x="17794401" y="20360003"/>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Lloyd Mitchell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Elizabeth City State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lwmitchell@ecsu.edu</a:t>
            </a:r>
            <a:endParaRPr b="0" i="0" sz="2000" u="none" cap="none" strike="noStrike">
              <a:solidFill>
                <a:srgbClr val="000000"/>
              </a:solidFill>
              <a:latin typeface="Times New Roman"/>
              <a:ea typeface="Times New Roman"/>
              <a:cs typeface="Times New Roman"/>
              <a:sym typeface="Times New Roman"/>
            </a:endParaRPr>
          </a:p>
        </p:txBody>
      </p:sp>
      <p:sp>
        <p:nvSpPr>
          <p:cNvPr id="108" name="Google Shape;108;p1"/>
          <p:cNvSpPr/>
          <p:nvPr/>
        </p:nvSpPr>
        <p:spPr>
          <a:xfrm>
            <a:off x="16590167" y="20360003"/>
            <a:ext cx="1006800" cy="3429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6590167" y="24237080"/>
            <a:ext cx="1005000" cy="3429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Author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7794401" y="24237080"/>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Author 2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Email</a:t>
            </a:r>
            <a:endParaRPr b="0" i="0" sz="2000" u="none" cap="none" strike="noStrike">
              <a:solidFill>
                <a:schemeClr val="dk1"/>
              </a:solidFill>
              <a:latin typeface="Times New Roman"/>
              <a:ea typeface="Times New Roman"/>
              <a:cs typeface="Times New Roman"/>
              <a:sym typeface="Times New Roman"/>
            </a:endParaRPr>
          </a:p>
        </p:txBody>
      </p:sp>
      <p:sp>
        <p:nvSpPr>
          <p:cNvPr id="111" name="Google Shape;111;p1"/>
          <p:cNvSpPr/>
          <p:nvPr/>
        </p:nvSpPr>
        <p:spPr>
          <a:xfrm>
            <a:off x="17794401" y="28114157"/>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HPC/Gateways Mentor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Email</a:t>
            </a:r>
            <a:endParaRPr b="0" i="0" sz="2000" u="none" cap="none" strike="noStrike">
              <a:solidFill>
                <a:schemeClr val="dk1"/>
              </a:solidFill>
              <a:latin typeface="Times New Roman"/>
              <a:ea typeface="Times New Roman"/>
              <a:cs typeface="Times New Roman"/>
              <a:sym typeface="Times New Roman"/>
            </a:endParaRPr>
          </a:p>
        </p:txBody>
      </p:sp>
      <p:sp>
        <p:nvSpPr>
          <p:cNvPr id="112" name="Google Shape;112;p1"/>
          <p:cNvSpPr/>
          <p:nvPr/>
        </p:nvSpPr>
        <p:spPr>
          <a:xfrm>
            <a:off x="16590167" y="28114157"/>
            <a:ext cx="1005000" cy="3429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Author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6590167" y="19318803"/>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Authors</a:t>
            </a:r>
            <a:endParaRPr b="0" i="0" sz="1400" u="none" cap="none" strike="noStrike">
              <a:solidFill>
                <a:srgbClr val="000000"/>
              </a:solidFill>
              <a:latin typeface="Arial"/>
              <a:ea typeface="Arial"/>
              <a:cs typeface="Arial"/>
              <a:sym typeface="Arial"/>
            </a:endParaRPr>
          </a:p>
        </p:txBody>
      </p:sp>
      <p:pic>
        <p:nvPicPr>
          <p:cNvPr id="114" name="Google Shape;114;p1"/>
          <p:cNvPicPr preferRelativeResize="0"/>
          <p:nvPr/>
        </p:nvPicPr>
        <p:blipFill rotWithShape="1">
          <a:blip r:embed="rId5">
            <a:alphaModFix/>
          </a:blip>
          <a:srcRect b="0" l="0" r="0" t="0"/>
          <a:stretch/>
        </p:blipFill>
        <p:spPr>
          <a:xfrm>
            <a:off x="193950" y="215398"/>
            <a:ext cx="1625636" cy="975367"/>
          </a:xfrm>
          <a:prstGeom prst="rect">
            <a:avLst/>
          </a:prstGeom>
          <a:noFill/>
          <a:ln>
            <a:noFill/>
          </a:ln>
        </p:spPr>
      </p:pic>
      <p:sp>
        <p:nvSpPr>
          <p:cNvPr id="115" name="Google Shape;115;p1"/>
          <p:cNvSpPr txBox="1"/>
          <p:nvPr/>
        </p:nvSpPr>
        <p:spPr>
          <a:xfrm>
            <a:off x="12371967" y="31991250"/>
            <a:ext cx="9306300" cy="1046700"/>
          </a:xfrm>
          <a:prstGeom prst="rect">
            <a:avLst/>
          </a:prstGeom>
          <a:noFill/>
          <a:ln>
            <a:noFill/>
          </a:ln>
        </p:spPr>
        <p:txBody>
          <a:bodyPr anchorCtr="0" anchor="t" bIns="91425" lIns="91425" spcFirstLastPara="1" rIns="91425" wrap="square" tIns="91425">
            <a:spAutoFit/>
          </a:bodyPr>
          <a:lstStyle/>
          <a:p>
            <a:pPr indent="0" lvl="0" marL="914400" marR="0" rtl="0" algn="r">
              <a:lnSpc>
                <a:spcPct val="100000"/>
              </a:lnSpc>
              <a:spcBef>
                <a:spcPts val="0"/>
              </a:spcBef>
              <a:spcAft>
                <a:spcPts val="0"/>
              </a:spcAft>
              <a:buClr>
                <a:srgbClr val="000000"/>
              </a:buClr>
              <a:buSzPts val="2800"/>
              <a:buFont typeface="Arial"/>
              <a:buNone/>
            </a:pPr>
            <a:r>
              <a:rPr b="1" i="0" lang="en-US" sz="2800" u="none" cap="none" strike="noStrike">
                <a:solidFill>
                  <a:srgbClr val="454545"/>
                </a:solidFill>
                <a:latin typeface="Calibri"/>
                <a:ea typeface="Calibri"/>
                <a:cs typeface="Calibri"/>
                <a:sym typeface="Calibri"/>
              </a:rPr>
              <a:t>MORE INFORMATION → https://hackhpc.github.io/facultyhack-gateways23</a:t>
            </a:r>
            <a:r>
              <a:rPr b="0" i="0" lang="en-US" sz="2800" u="none" cap="none" strike="noStrike">
                <a:solidFill>
                  <a:schemeClr val="lt1"/>
                </a:solidFill>
                <a:latin typeface="Times New Roman"/>
                <a:ea typeface="Times New Roman"/>
                <a:cs typeface="Times New Roman"/>
                <a:sym typeface="Times New Roman"/>
              </a:rPr>
              <a:t>  </a:t>
            </a:r>
            <a:r>
              <a:rPr b="0" i="0" lang="en-US" sz="2800" u="none" cap="none" strike="noStrike">
                <a:solidFill>
                  <a:srgbClr val="F28753"/>
                </a:solidFill>
                <a:latin typeface="Times New Roman"/>
                <a:ea typeface="Times New Roman"/>
                <a:cs typeface="Times New Roman"/>
                <a:sym typeface="Times New Roman"/>
              </a:rPr>
              <a:t>__</a:t>
            </a:r>
            <a:endParaRPr b="0" i="0" sz="1400" u="none" cap="none" strike="noStrike">
              <a:solidFill>
                <a:srgbClr val="000000"/>
              </a:solidFill>
              <a:latin typeface="Arial"/>
              <a:ea typeface="Arial"/>
              <a:cs typeface="Arial"/>
              <a:sym typeface="Arial"/>
            </a:endParaRPr>
          </a:p>
        </p:txBody>
      </p:sp>
      <p:pic>
        <p:nvPicPr>
          <p:cNvPr descr="A person wearing glasses and a plaid shirt&#10;&#10;Description automatically generated" id="116" name="Google Shape;116;p1"/>
          <p:cNvPicPr preferRelativeResize="0"/>
          <p:nvPr/>
        </p:nvPicPr>
        <p:blipFill rotWithShape="1">
          <a:blip r:embed="rId6">
            <a:alphaModFix/>
          </a:blip>
          <a:srcRect b="0" l="0" r="0" t="0"/>
          <a:stretch/>
        </p:blipFill>
        <p:spPr>
          <a:xfrm>
            <a:off x="10784652" y="16271052"/>
            <a:ext cx="376296" cy="376296"/>
          </a:xfrm>
          <a:prstGeom prst="rect">
            <a:avLst/>
          </a:prstGeom>
          <a:noFill/>
          <a:ln>
            <a:noFill/>
          </a:ln>
        </p:spPr>
      </p:pic>
      <p:pic>
        <p:nvPicPr>
          <p:cNvPr descr="A person wearing glasses and a plaid shirt&#10;&#10;Description automatically generated" id="117" name="Google Shape;117;p1"/>
          <p:cNvPicPr preferRelativeResize="0"/>
          <p:nvPr/>
        </p:nvPicPr>
        <p:blipFill rotWithShape="1">
          <a:blip r:embed="rId6">
            <a:alphaModFix/>
          </a:blip>
          <a:srcRect b="0" l="0" r="0" t="0"/>
          <a:stretch/>
        </p:blipFill>
        <p:spPr>
          <a:xfrm>
            <a:off x="16698377" y="20604437"/>
            <a:ext cx="788579" cy="7885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0238c73196_0_0"/>
          <p:cNvSpPr txBox="1"/>
          <p:nvPr>
            <p:ph type="title"/>
          </p:nvPr>
        </p:nvSpPr>
        <p:spPr>
          <a:xfrm>
            <a:off x="1508760" y="1752607"/>
            <a:ext cx="18928200" cy="6362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3" name="Google Shape;123;g30238c73196_0_0"/>
          <p:cNvSpPr txBox="1"/>
          <p:nvPr>
            <p:ph idx="1" type="body"/>
          </p:nvPr>
        </p:nvSpPr>
        <p:spPr>
          <a:xfrm>
            <a:off x="1508760" y="8763000"/>
            <a:ext cx="18928200" cy="20886300"/>
          </a:xfrm>
          <a:prstGeom prst="rect">
            <a:avLst/>
          </a:prstGeom>
        </p:spPr>
        <p:txBody>
          <a:bodyPr anchorCtr="0" anchor="t" bIns="45700" lIns="91425" spcFirstLastPara="1" rIns="91425" wrap="square" tIns="45700">
            <a:normAutofit/>
          </a:bodyPr>
          <a:lstStyle/>
          <a:p>
            <a:pPr indent="0" lvl="0" marL="0" rtl="0" algn="l">
              <a:spcBef>
                <a:spcPts val="3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0238c73196_0_5"/>
          <p:cNvSpPr txBox="1"/>
          <p:nvPr>
            <p:ph type="title"/>
          </p:nvPr>
        </p:nvSpPr>
        <p:spPr>
          <a:xfrm>
            <a:off x="1508760" y="1752607"/>
            <a:ext cx="18928200" cy="6362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9" name="Google Shape;129;g30238c73196_0_5"/>
          <p:cNvSpPr txBox="1"/>
          <p:nvPr>
            <p:ph idx="1" type="body"/>
          </p:nvPr>
        </p:nvSpPr>
        <p:spPr>
          <a:xfrm>
            <a:off x="1508760" y="8763000"/>
            <a:ext cx="18928200" cy="20886300"/>
          </a:xfrm>
          <a:prstGeom prst="rect">
            <a:avLst/>
          </a:prstGeom>
        </p:spPr>
        <p:txBody>
          <a:bodyPr anchorCtr="0" anchor="t" bIns="45700" lIns="91425" spcFirstLastPara="1" rIns="91425" wrap="square" tIns="45700">
            <a:normAutofit/>
          </a:bodyPr>
          <a:lstStyle/>
          <a:p>
            <a:pPr indent="0" lvl="0" marL="0" rtl="0" algn="l">
              <a:spcBef>
                <a:spcPts val="3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0238c73196_0_10"/>
          <p:cNvSpPr txBox="1"/>
          <p:nvPr>
            <p:ph type="title"/>
          </p:nvPr>
        </p:nvSpPr>
        <p:spPr>
          <a:xfrm>
            <a:off x="1508760" y="1752607"/>
            <a:ext cx="18928200" cy="6362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5" name="Google Shape;135;g30238c73196_0_10"/>
          <p:cNvSpPr txBox="1"/>
          <p:nvPr>
            <p:ph idx="1" type="body"/>
          </p:nvPr>
        </p:nvSpPr>
        <p:spPr>
          <a:xfrm>
            <a:off x="1508760" y="8763000"/>
            <a:ext cx="18928200" cy="20886300"/>
          </a:xfrm>
          <a:prstGeom prst="rect">
            <a:avLst/>
          </a:prstGeom>
        </p:spPr>
        <p:txBody>
          <a:bodyPr anchorCtr="0" anchor="t" bIns="45700" lIns="91425" spcFirstLastPara="1" rIns="91425" wrap="square" tIns="45700">
            <a:normAutofit/>
          </a:bodyPr>
          <a:lstStyle/>
          <a:p>
            <a:pPr indent="0" lvl="0" marL="0" rtl="0" algn="l">
              <a:spcBef>
                <a:spcPts val="3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2022-08-16T17:08:39Z</dcterms:created>
  <dc:creator>Jeff Wood</dc:creator>
</cp:coreProperties>
</file>