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4"/>
  </p:notesMasterIdLst>
  <p:sldIdLst>
    <p:sldId id="266" r:id="rId3"/>
  </p:sldIdLst>
  <p:sldSz cx="9144000" cy="5143500" type="screen16x9"/>
  <p:notesSz cx="6858000" cy="9144000"/>
  <p:embeddedFontLst>
    <p:embeddedFont>
      <p:font typeface="Avenir" panose="02000503020000020003" pitchFamily="2" charset="0"/>
      <p:regular r:id="rId5"/>
      <p:italic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040"/>
  </p:normalViewPr>
  <p:slideViewPr>
    <p:cSldViewPr snapToGrid="0">
      <p:cViewPr varScale="1">
        <p:scale>
          <a:sx n="95" d="100"/>
          <a:sy n="95" d="100"/>
        </p:scale>
        <p:origin x="23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5" Type="http://schemas.openxmlformats.org/officeDocument/2006/relationships/font" Target="fonts/font1.fntdata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d32834010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d328340106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177700" y="0"/>
            <a:ext cx="7497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4704" y="0"/>
            <a:ext cx="1469295" cy="88157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5117249" y="4869656"/>
            <a:ext cx="4573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1E4E63"/>
                </a:solidFill>
                <a:latin typeface="Avenir"/>
                <a:ea typeface="Avenir"/>
                <a:cs typeface="Avenir"/>
                <a:sym typeface="Avenir"/>
              </a:rPr>
              <a:t>https://hackhpc.github.io/facultyhack-gateways24</a:t>
            </a:r>
            <a:endParaRPr sz="11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750" y="0"/>
            <a:ext cx="914400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-1" y="2"/>
            <a:ext cx="745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  <a:defRPr sz="4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623900" y="1223986"/>
            <a:ext cx="7886700" cy="3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5117249" y="4869656"/>
            <a:ext cx="4573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1E4E63"/>
                </a:solidFill>
                <a:latin typeface="Avenir"/>
                <a:ea typeface="Avenir"/>
                <a:cs typeface="Avenir"/>
                <a:sym typeface="Avenir"/>
              </a:rPr>
              <a:t>https://hackhpc.github.io/facultyhack-gateways24</a:t>
            </a:r>
            <a:endParaRPr sz="1100"/>
          </a:p>
        </p:txBody>
      </p:sp>
      <p:pic>
        <p:nvPicPr>
          <p:cNvPr id="98" name="Google Shape;9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4704" y="0"/>
            <a:ext cx="1469295" cy="881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150" y="0"/>
            <a:ext cx="7363500" cy="10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4704" y="0"/>
            <a:ext cx="1469295" cy="88157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5117249" y="4869656"/>
            <a:ext cx="4573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1E4E63"/>
                </a:solidFill>
                <a:latin typeface="Avenir"/>
                <a:ea typeface="Avenir"/>
                <a:cs typeface="Avenir"/>
                <a:sym typeface="Avenir"/>
              </a:rPr>
              <a:t>https://hackhpc.github.io/facultyhack-gateways24</a:t>
            </a:r>
            <a:endParaRPr sz="11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628641" y="-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74704" y="0"/>
            <a:ext cx="1469295" cy="881577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5117249" y="4869656"/>
            <a:ext cx="4573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1E4E63"/>
                </a:solidFill>
                <a:latin typeface="Avenir"/>
                <a:ea typeface="Avenir"/>
                <a:cs typeface="Avenir"/>
                <a:sym typeface="Avenir"/>
              </a:rPr>
              <a:t>https://hackhpc.github.io/facultyhack-gateways24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3"/>
          <p:cNvSpPr>
            <a:spLocks noGrp="1"/>
          </p:cNvSpPr>
          <p:nvPr>
            <p:ph type="pic" idx="2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jpeg"/><Relationship Id="rId5" Type="http://schemas.openxmlformats.org/officeDocument/2006/relationships/hyperlink" Target="https://www.youtube.com/watch?v=D8K90hX4PrE" TargetMode="Externa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>
            <a:spLocks noGrp="1"/>
          </p:cNvSpPr>
          <p:nvPr>
            <p:ph type="body" idx="1"/>
          </p:nvPr>
        </p:nvSpPr>
        <p:spPr>
          <a:xfrm>
            <a:off x="6195180" y="1939886"/>
            <a:ext cx="3552235" cy="78319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 lang="e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EFE293-4D41-5A08-9EE8-E7770FD8D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748793" cy="103367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 Squad</a:t>
            </a:r>
          </a:p>
        </p:txBody>
      </p:sp>
      <p:pic>
        <p:nvPicPr>
          <p:cNvPr id="12" name="Picture 11" descr="A circular logo with a lock&#10;&#10;Description automatically generated">
            <a:extLst>
              <a:ext uri="{FF2B5EF4-FFF2-40B4-BE49-F238E27FC236}">
                <a16:creationId xmlns:a16="http://schemas.microsoft.com/office/drawing/2014/main" id="{4819DB0D-AD0A-210D-849D-4BBE80165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50" y="71257"/>
            <a:ext cx="891156" cy="891156"/>
          </a:xfrm>
          <a:prstGeom prst="rect">
            <a:avLst/>
          </a:prstGeom>
        </p:spPr>
      </p:pic>
      <p:pic>
        <p:nvPicPr>
          <p:cNvPr id="16" name="Picture 15" descr="A person in a pink jacket&#10;&#10;Description automatically generated">
            <a:extLst>
              <a:ext uri="{FF2B5EF4-FFF2-40B4-BE49-F238E27FC236}">
                <a16:creationId xmlns:a16="http://schemas.microsoft.com/office/drawing/2014/main" id="{57CE9165-55E1-B130-4107-9F544663A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128" y="1283778"/>
            <a:ext cx="1213816" cy="165193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F3E27DE-2258-47D3-837D-75F1A34FD416}"/>
              </a:ext>
            </a:extLst>
          </p:cNvPr>
          <p:cNvSpPr txBox="1"/>
          <p:nvPr/>
        </p:nvSpPr>
        <p:spPr>
          <a:xfrm>
            <a:off x="590128" y="2935716"/>
            <a:ext cx="225022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Sabrina Perry,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KeyCracker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Mississippi Valley State University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0B9187-2B45-1AB3-F957-CB89F00AFBB3}"/>
              </a:ext>
            </a:extLst>
          </p:cNvPr>
          <p:cNvSpPr txBox="1"/>
          <p:nvPr/>
        </p:nvSpPr>
        <p:spPr>
          <a:xfrm>
            <a:off x="3789818" y="2941217"/>
            <a:ext cx="225022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Izzat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Almadi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Code Enforcer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Texas A&amp;M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5DDC0C-D174-F3E1-C5A2-1E16B7F8A546}"/>
              </a:ext>
            </a:extLst>
          </p:cNvPr>
          <p:cNvSpPr txBox="1"/>
          <p:nvPr/>
        </p:nvSpPr>
        <p:spPr>
          <a:xfrm>
            <a:off x="6992253" y="2935716"/>
            <a:ext cx="225022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Mentor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Fernando Posada, Byte Master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Oak Ridge National Laboratory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20DEE3-BD29-63ED-FC5F-3D30B662D9F2}"/>
              </a:ext>
            </a:extLst>
          </p:cNvPr>
          <p:cNvSpPr txBox="1"/>
          <p:nvPr/>
        </p:nvSpPr>
        <p:spPr>
          <a:xfrm>
            <a:off x="590128" y="3551945"/>
            <a:ext cx="3235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Course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Intro to Cybersecurity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155D9D-2613-E5D4-E0B7-C92888A0A967}"/>
              </a:ext>
            </a:extLst>
          </p:cNvPr>
          <p:cNvSpPr txBox="1"/>
          <p:nvPr/>
        </p:nvSpPr>
        <p:spPr>
          <a:xfrm>
            <a:off x="590128" y="3787137"/>
            <a:ext cx="32358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Goals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Introduce basic concepts of Cybersecurity and HPC into the course.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Create practical exercises to give students hands-on experience using essential tools.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2F1D52-72C6-4A20-87F0-3B0B412CCC15}"/>
              </a:ext>
            </a:extLst>
          </p:cNvPr>
          <p:cNvSpPr txBox="1"/>
          <p:nvPr/>
        </p:nvSpPr>
        <p:spPr>
          <a:xfrm>
            <a:off x="3715733" y="3794365"/>
            <a:ext cx="5526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Repo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https://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github.com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suhbrina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-perry/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FacultyHackHPC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1EB1F0-FACA-28A5-C97D-05DDB85E0DB7}"/>
              </a:ext>
            </a:extLst>
          </p:cNvPr>
          <p:cNvSpPr txBox="1"/>
          <p:nvPr/>
        </p:nvSpPr>
        <p:spPr>
          <a:xfrm>
            <a:off x="3715733" y="4109370"/>
            <a:ext cx="3528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Song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Technologic by Daft Punk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Fernando Posada Profile Photo">
            <a:extLst>
              <a:ext uri="{FF2B5EF4-FFF2-40B4-BE49-F238E27FC236}">
                <a16:creationId xmlns:a16="http://schemas.microsoft.com/office/drawing/2014/main" id="{6399290A-AD98-CA6B-BDA9-EEAA84AB3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253" y="1280936"/>
            <a:ext cx="1323824" cy="1654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 descr="A person in a suit&#10;&#10;Description automatically generated">
            <a:extLst>
              <a:ext uri="{FF2B5EF4-FFF2-40B4-BE49-F238E27FC236}">
                <a16:creationId xmlns:a16="http://schemas.microsoft.com/office/drawing/2014/main" id="{54C27CD3-18F3-C2CE-EBB3-535E6B56F4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5976" y="1280936"/>
            <a:ext cx="1547316" cy="16519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A1E682-7DAE-3EAA-029F-C9DCD1AEEF00}"/>
              </a:ext>
            </a:extLst>
          </p:cNvPr>
          <p:cNvSpPr txBox="1"/>
          <p:nvPr/>
        </p:nvSpPr>
        <p:spPr>
          <a:xfrm>
            <a:off x="5419165" y="500230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B77E1A-DDD8-B3C1-B384-32E4BFBA462C}"/>
              </a:ext>
            </a:extLst>
          </p:cNvPr>
          <p:cNvSpPr txBox="1"/>
          <p:nvPr/>
        </p:nvSpPr>
        <p:spPr>
          <a:xfrm>
            <a:off x="6239435" y="494851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6077</TotalTime>
  <Words>91</Words>
  <Application>Microsoft Macintosh PowerPoint</Application>
  <PresentationFormat>On-screen Show (16:9)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Avenir</vt:lpstr>
      <vt:lpstr>Arial</vt:lpstr>
      <vt:lpstr>Times New Roman</vt:lpstr>
      <vt:lpstr>Simple Light</vt:lpstr>
      <vt:lpstr>Office Theme</vt:lpstr>
      <vt:lpstr>Crypto Squad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Sabrina Perry</cp:lastModifiedBy>
  <cp:revision>6</cp:revision>
  <cp:lastPrinted>2024-09-23T14:33:56Z</cp:lastPrinted>
  <dcterms:modified xsi:type="dcterms:W3CDTF">2024-09-29T19:10:46Z</dcterms:modified>
</cp:coreProperties>
</file>