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5F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798" autoAdjust="0"/>
    <p:restoredTop sz="94660"/>
  </p:normalViewPr>
  <p:slideViewPr>
    <p:cSldViewPr snapToGrid="0">
      <p:cViewPr>
        <p:scale>
          <a:sx n="48" d="100"/>
          <a:sy n="48" d="100"/>
        </p:scale>
        <p:origin x="28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C8F8-832E-4A0D-838B-B44CF37EDB40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8D1FDC-A18F-F3D5-8733-53AE8A19892E}"/>
              </a:ext>
            </a:extLst>
          </p:cNvPr>
          <p:cNvSpPr txBox="1"/>
          <p:nvPr/>
        </p:nvSpPr>
        <p:spPr>
          <a:xfrm>
            <a:off x="16971815" y="11446421"/>
            <a:ext cx="7315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  <a:endParaRPr lang="en-US" sz="2400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  <a:endParaRPr lang="en-US" sz="2400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448A1-AEC8-BE71-6494-7AFA4DDFA16C}"/>
              </a:ext>
            </a:extLst>
          </p:cNvPr>
          <p:cNvSpPr txBox="1"/>
          <p:nvPr/>
        </p:nvSpPr>
        <p:spPr>
          <a:xfrm>
            <a:off x="16971815" y="2785653"/>
            <a:ext cx="7315200" cy="829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36F84-35FF-1C71-5A86-89DC34611AED}"/>
              </a:ext>
            </a:extLst>
          </p:cNvPr>
          <p:cNvSpPr txBox="1"/>
          <p:nvPr/>
        </p:nvSpPr>
        <p:spPr>
          <a:xfrm>
            <a:off x="290945" y="2785653"/>
            <a:ext cx="73152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F3C10-A751-1BCC-D392-BE02D56B6EDF}"/>
              </a:ext>
            </a:extLst>
          </p:cNvPr>
          <p:cNvSpPr/>
          <p:nvPr/>
        </p:nvSpPr>
        <p:spPr>
          <a:xfrm>
            <a:off x="-1" y="-8431"/>
            <a:ext cx="32918400" cy="1917071"/>
          </a:xfrm>
          <a:prstGeom prst="rect">
            <a:avLst/>
          </a:prstGeom>
          <a:blipFill dpi="0" rotWithShape="1">
            <a:blip r:embed="rId2"/>
            <a:srcRect/>
            <a:stretch>
              <a:fillRect t="-443024" b="-66527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endParaRPr lang="en-US" sz="5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18AA9-9B19-4A42-3D9E-3FAA43C89513}"/>
              </a:ext>
            </a:extLst>
          </p:cNvPr>
          <p:cNvSpPr/>
          <p:nvPr/>
        </p:nvSpPr>
        <p:spPr>
          <a:xfrm>
            <a:off x="0" y="21328380"/>
            <a:ext cx="32918400" cy="617220"/>
          </a:xfrm>
          <a:prstGeom prst="rect">
            <a:avLst/>
          </a:prstGeom>
          <a:gradFill>
            <a:gsLst>
              <a:gs pos="98000">
                <a:srgbClr val="2B2B5F"/>
              </a:gs>
              <a:gs pos="0">
                <a:srgbClr val="2B2B5F"/>
              </a:gs>
              <a:gs pos="26000">
                <a:srgbClr val="2B2B5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endParaRPr lang="en-US" sz="28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84F94-4A50-B61F-4988-6BF884FD2541}"/>
              </a:ext>
            </a:extLst>
          </p:cNvPr>
          <p:cNvSpPr/>
          <p:nvPr/>
        </p:nvSpPr>
        <p:spPr>
          <a:xfrm>
            <a:off x="290945" y="2146821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Target Gateway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D3B38E7-1656-53A8-5D34-624D68EE0F2A}"/>
              </a:ext>
            </a:extLst>
          </p:cNvPr>
          <p:cNvSpPr/>
          <p:nvPr/>
        </p:nvSpPr>
        <p:spPr>
          <a:xfrm>
            <a:off x="161364" y="147507"/>
            <a:ext cx="32622565" cy="1629836"/>
          </a:xfrm>
          <a:prstGeom prst="roundRect">
            <a:avLst/>
          </a:prstGeom>
          <a:solidFill>
            <a:schemeClr val="bg1">
              <a:lumMod val="95000"/>
              <a:alpha val="3952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FEB0A-2662-6B68-C253-D38F31141D4E}"/>
              </a:ext>
            </a:extLst>
          </p:cNvPr>
          <p:cNvSpPr/>
          <p:nvPr/>
        </p:nvSpPr>
        <p:spPr>
          <a:xfrm>
            <a:off x="290945" y="11392540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Identified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213D3-B690-FF85-F555-DF00F237327D}"/>
              </a:ext>
            </a:extLst>
          </p:cNvPr>
          <p:cNvSpPr/>
          <p:nvPr/>
        </p:nvSpPr>
        <p:spPr>
          <a:xfrm>
            <a:off x="8631380" y="2132948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Corrective 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7C6DA-CE70-8CB3-42F2-B89068504469}"/>
              </a:ext>
            </a:extLst>
          </p:cNvPr>
          <p:cNvSpPr/>
          <p:nvPr/>
        </p:nvSpPr>
        <p:spPr>
          <a:xfrm>
            <a:off x="8631380" y="11379758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Technologies 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D2A8D-32AC-F3F8-E459-069E5CA0F1A4}"/>
              </a:ext>
            </a:extLst>
          </p:cNvPr>
          <p:cNvSpPr/>
          <p:nvPr/>
        </p:nvSpPr>
        <p:spPr>
          <a:xfrm>
            <a:off x="16971815" y="2145573"/>
            <a:ext cx="1527048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Re-Imagined 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FC088-C590-E1E0-80A5-DBF42F2872E3}"/>
              </a:ext>
            </a:extLst>
          </p:cNvPr>
          <p:cNvSpPr/>
          <p:nvPr/>
        </p:nvSpPr>
        <p:spPr>
          <a:xfrm>
            <a:off x="16971815" y="10972800"/>
            <a:ext cx="7315200" cy="4572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B1B5E-CD12-86F7-B6FB-518825657DB9}"/>
              </a:ext>
            </a:extLst>
          </p:cNvPr>
          <p:cNvSpPr/>
          <p:nvPr/>
        </p:nvSpPr>
        <p:spPr>
          <a:xfrm>
            <a:off x="16952420" y="15627240"/>
            <a:ext cx="7315200" cy="4572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Use 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7243B-4C41-13C1-B88B-2B74AAD252D0}"/>
              </a:ext>
            </a:extLst>
          </p:cNvPr>
          <p:cNvSpPr/>
          <p:nvPr/>
        </p:nvSpPr>
        <p:spPr>
          <a:xfrm>
            <a:off x="24904646" y="2860880"/>
            <a:ext cx="7315200" cy="4572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Supporters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13D266-CB83-2992-8B8F-4EFFD4D91E83}"/>
              </a:ext>
            </a:extLst>
          </p:cNvPr>
          <p:cNvSpPr/>
          <p:nvPr/>
        </p:nvSpPr>
        <p:spPr>
          <a:xfrm>
            <a:off x="24885250" y="6704342"/>
            <a:ext cx="7315200" cy="4572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Future 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64D44-1DBD-B535-1EA7-8E16ADF5A3C2}"/>
              </a:ext>
            </a:extLst>
          </p:cNvPr>
          <p:cNvSpPr txBox="1"/>
          <p:nvPr/>
        </p:nvSpPr>
        <p:spPr>
          <a:xfrm>
            <a:off x="290945" y="12019838"/>
            <a:ext cx="73152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CE8890-9F3B-3243-BC5B-25393EC2C146}"/>
              </a:ext>
            </a:extLst>
          </p:cNvPr>
          <p:cNvSpPr txBox="1"/>
          <p:nvPr/>
        </p:nvSpPr>
        <p:spPr>
          <a:xfrm>
            <a:off x="8631380" y="2785653"/>
            <a:ext cx="73152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1C311-5E76-C0B7-7A90-D2F08E819FC2}"/>
              </a:ext>
            </a:extLst>
          </p:cNvPr>
          <p:cNvSpPr txBox="1"/>
          <p:nvPr/>
        </p:nvSpPr>
        <p:spPr>
          <a:xfrm>
            <a:off x="8631380" y="12019838"/>
            <a:ext cx="73152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631940-AD40-7F96-5450-AE39070EBD2E}"/>
              </a:ext>
            </a:extLst>
          </p:cNvPr>
          <p:cNvSpPr txBox="1"/>
          <p:nvPr/>
        </p:nvSpPr>
        <p:spPr>
          <a:xfrm>
            <a:off x="16952420" y="16104625"/>
            <a:ext cx="73152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99EC14-AD6C-9298-01AF-036B31EFD6FD}"/>
              </a:ext>
            </a:extLst>
          </p:cNvPr>
          <p:cNvSpPr txBox="1"/>
          <p:nvPr/>
        </p:nvSpPr>
        <p:spPr>
          <a:xfrm>
            <a:off x="24885250" y="7517148"/>
            <a:ext cx="73152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900380-668F-A3D6-76D6-6333F388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91249" y="147506"/>
            <a:ext cx="1145938" cy="11459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03C622-507B-BDE1-7D48-D761638CD0C3}"/>
              </a:ext>
            </a:extLst>
          </p:cNvPr>
          <p:cNvSpPr txBox="1"/>
          <p:nvPr/>
        </p:nvSpPr>
        <p:spPr>
          <a:xfrm>
            <a:off x="30610036" y="1305579"/>
            <a:ext cx="230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SGCI and SGX3 awards #1547611 and #2231406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2C9971-292E-03FD-AE48-566F6981096A}"/>
              </a:ext>
            </a:extLst>
          </p:cNvPr>
          <p:cNvSpPr txBox="1"/>
          <p:nvPr/>
        </p:nvSpPr>
        <p:spPr>
          <a:xfrm>
            <a:off x="290945" y="226829"/>
            <a:ext cx="25520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Title: Lorem ipsum dolor sit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amet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consectetur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adipiscing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elit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, sed do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eiusmod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tempor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incididunt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ut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labore et dolore magna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aliqua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. Ut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enim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ad minim </a:t>
            </a:r>
            <a:r>
              <a:rPr lang="en-US" sz="4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veniam</a:t>
            </a:r>
            <a:r>
              <a:rPr lang="en-US" sz="4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D2550-868E-493B-32B2-2B0FF379DFC1}"/>
              </a:ext>
            </a:extLst>
          </p:cNvPr>
          <p:cNvSpPr/>
          <p:nvPr/>
        </p:nvSpPr>
        <p:spPr>
          <a:xfrm>
            <a:off x="26718496" y="12874091"/>
            <a:ext cx="5508848" cy="1463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Author 1 Name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Affiliation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Email</a:t>
            </a:r>
            <a:endParaRPr lang="en-US" sz="200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3ED6D6-4C78-9736-5596-4EAB683EC042}"/>
              </a:ext>
            </a:extLst>
          </p:cNvPr>
          <p:cNvSpPr/>
          <p:nvPr/>
        </p:nvSpPr>
        <p:spPr>
          <a:xfrm>
            <a:off x="24992827" y="12524468"/>
            <a:ext cx="151028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Author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Photo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C20DA-2C58-0997-5C3F-46A4F2998DE1}"/>
              </a:ext>
            </a:extLst>
          </p:cNvPr>
          <p:cNvSpPr/>
          <p:nvPr/>
        </p:nvSpPr>
        <p:spPr>
          <a:xfrm>
            <a:off x="24992827" y="15109186"/>
            <a:ext cx="1507658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212FF8-67DF-49A0-AA90-E7C05E856E3B}"/>
              </a:ext>
            </a:extLst>
          </p:cNvPr>
          <p:cNvSpPr/>
          <p:nvPr/>
        </p:nvSpPr>
        <p:spPr>
          <a:xfrm>
            <a:off x="26718496" y="15458809"/>
            <a:ext cx="5508848" cy="1463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Author 2 Name</a:t>
            </a:r>
          </a:p>
          <a:p>
            <a:r>
              <a:rPr lang="en-US" sz="2000" dirty="0">
                <a:solidFill>
                  <a:schemeClr val="tx1"/>
                </a:solidFill>
              </a:rPr>
              <a:t>Affiliation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Email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B389D-CAD5-E338-459A-2BC727D916E9}"/>
              </a:ext>
            </a:extLst>
          </p:cNvPr>
          <p:cNvSpPr/>
          <p:nvPr/>
        </p:nvSpPr>
        <p:spPr>
          <a:xfrm>
            <a:off x="26718496" y="18043527"/>
            <a:ext cx="5508848" cy="1463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HPC/Gateways Mentor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2000" dirty="0">
                <a:solidFill>
                  <a:schemeClr val="tx1"/>
                </a:solidFill>
              </a:rPr>
              <a:t>Affiliation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Email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BAA9EE-4134-6A12-81D8-D0B0E0BEF0BA}"/>
              </a:ext>
            </a:extLst>
          </p:cNvPr>
          <p:cNvSpPr/>
          <p:nvPr/>
        </p:nvSpPr>
        <p:spPr>
          <a:xfrm>
            <a:off x="24992827" y="17693904"/>
            <a:ext cx="1507658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9A6CA-E7C9-F1C9-CFB2-C43231162979}"/>
              </a:ext>
            </a:extLst>
          </p:cNvPr>
          <p:cNvSpPr/>
          <p:nvPr/>
        </p:nvSpPr>
        <p:spPr>
          <a:xfrm>
            <a:off x="24885250" y="11646902"/>
            <a:ext cx="7315200" cy="4572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Authors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FE5E409-FC0D-4348-476D-A30624005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92909" y="-60812"/>
            <a:ext cx="4891825" cy="2136097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A25781E2-26CE-56BC-D821-90C4BEDA7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25357" y="3460993"/>
            <a:ext cx="2075094" cy="207509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786EF1D-D4CE-DA83-C051-778CB9671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88473" y="3484264"/>
            <a:ext cx="1756552" cy="1756552"/>
          </a:xfrm>
          <a:prstGeom prst="rect">
            <a:avLst/>
          </a:prstGeom>
        </p:spPr>
      </p:pic>
      <p:pic>
        <p:nvPicPr>
          <p:cNvPr id="51" name="Picture 50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2DA36576-0A5E-AAC3-887E-6C3B8B55F3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164" y="3547236"/>
            <a:ext cx="2564020" cy="158007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BFC108E3-B2BF-9824-056A-1B8498436B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59034" y="5364247"/>
            <a:ext cx="2224325" cy="870844"/>
          </a:xfrm>
          <a:prstGeom prst="rect">
            <a:avLst/>
          </a:prstGeom>
        </p:spPr>
      </p:pic>
      <p:pic>
        <p:nvPicPr>
          <p:cNvPr id="61" name="Picture 60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04A11FEC-AC5E-2878-2CE4-6DC16C8EFB7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5" b="32287"/>
          <a:stretch/>
        </p:blipFill>
        <p:spPr>
          <a:xfrm>
            <a:off x="24959174" y="5393183"/>
            <a:ext cx="2798426" cy="9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15913</TotalTime>
  <Words>1011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Wood</dc:creator>
  <cp:lastModifiedBy>Powell, Jeaime H</cp:lastModifiedBy>
  <cp:revision>10</cp:revision>
  <dcterms:created xsi:type="dcterms:W3CDTF">2022-08-16T17:08:39Z</dcterms:created>
  <dcterms:modified xsi:type="dcterms:W3CDTF">2023-06-29T00:04:34Z</dcterms:modified>
</cp:coreProperties>
</file>