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jTQwt7lu3g40iLLj5e/v0VYBAr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11" Type="http://schemas.openxmlformats.org/officeDocument/2006/relationships/image" Target="../media/image6.png"/><Relationship Id="rId10" Type="http://schemas.openxmlformats.org/officeDocument/2006/relationships/image" Target="../media/image21.png"/><Relationship Id="rId9" Type="http://schemas.openxmlformats.org/officeDocument/2006/relationships/image" Target="../media/image12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Relationship Id="rId7" Type="http://schemas.openxmlformats.org/officeDocument/2006/relationships/image" Target="../media/image5.jpg"/><Relationship Id="rId8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11" Type="http://schemas.openxmlformats.org/officeDocument/2006/relationships/image" Target="../media/image6.png"/><Relationship Id="rId10" Type="http://schemas.openxmlformats.org/officeDocument/2006/relationships/image" Target="../media/image21.png"/><Relationship Id="rId9" Type="http://schemas.openxmlformats.org/officeDocument/2006/relationships/image" Target="../media/image12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Relationship Id="rId7" Type="http://schemas.openxmlformats.org/officeDocument/2006/relationships/image" Target="../media/image5.jpg"/><Relationship Id="rId8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1" type="ftr"/>
          </p:nvPr>
        </p:nvSpPr>
        <p:spPr>
          <a:xfrm rot="5400000">
            <a:off x="10131423" y="2645518"/>
            <a:ext cx="334405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11448125" y="5967773"/>
            <a:ext cx="710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-1" y="4693224"/>
            <a:ext cx="12192001" cy="2176988"/>
          </a:xfrm>
          <a:prstGeom prst="rect">
            <a:avLst/>
          </a:prstGeom>
          <a:solidFill>
            <a:srgbClr val="F0EC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800100" y="4109483"/>
            <a:ext cx="11391900" cy="206271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A group of bears in a room with computers&#10;&#10;Description automatically generated" id="26" name="Google Shape;26;p5"/>
          <p:cNvPicPr preferRelativeResize="0"/>
          <p:nvPr/>
        </p:nvPicPr>
        <p:blipFill rotWithShape="1">
          <a:blip r:embed="rId2">
            <a:alphaModFix/>
          </a:blip>
          <a:srcRect b="38763" l="3" r="-2" t="25163"/>
          <a:stretch/>
        </p:blipFill>
        <p:spPr>
          <a:xfrm>
            <a:off x="-108034" y="3622"/>
            <a:ext cx="12411288" cy="477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9644" y="-241346"/>
            <a:ext cx="12411288" cy="15307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descr="A white and blue logo&#10;&#10;Description automatically generated" id="28" name="Google Shape;2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790" y="1035670"/>
            <a:ext cx="2314216" cy="82897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29" name="Google Shape;29;p5"/>
          <p:cNvSpPr txBox="1"/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10/26/23</a:t>
            </a:r>
            <a:endParaRPr sz="800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" name="Google Shape;30;p5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sz="800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6833612" y="5688622"/>
            <a:ext cx="7339913" cy="369332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" name="Google Shape;32;p5"/>
          <p:cNvSpPr txBox="1"/>
          <p:nvPr/>
        </p:nvSpPr>
        <p:spPr>
          <a:xfrm>
            <a:off x="6833612" y="5700834"/>
            <a:ext cx="66932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HTTPS://HACKHPC.GITHUB.IO/HPCINTHECITY23</a:t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6029953"/>
            <a:ext cx="12195049" cy="9353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4" name="Google Shape;34;p5"/>
          <p:cNvGrpSpPr/>
          <p:nvPr/>
        </p:nvGrpSpPr>
        <p:grpSpPr>
          <a:xfrm>
            <a:off x="41916" y="6184412"/>
            <a:ext cx="12108167" cy="595523"/>
            <a:chOff x="83833" y="6195745"/>
            <a:chExt cx="12108167" cy="595523"/>
          </a:xfrm>
        </p:grpSpPr>
        <p:pic>
          <p:nvPicPr>
            <p:cNvPr id="35" name="Google Shape;35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553700" y="6301962"/>
              <a:ext cx="1638300" cy="4893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46770" y="6294939"/>
              <a:ext cx="1267733" cy="4963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blue and orange logo&#10;&#10;Description automatically generated" id="37" name="Google Shape;37;p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411273" y="6295675"/>
              <a:ext cx="1728675" cy="4955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logo with a triangle and a diamond&#10;&#10;Description automatically generated" id="38" name="Google Shape;38;p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236718" y="6195745"/>
              <a:ext cx="1220211" cy="5955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logo with blue and red letters&#10;&#10;Description automatically generated" id="39" name="Google Shape;39;p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787127" y="6231832"/>
              <a:ext cx="1162873" cy="5594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black background with orange and grey text&#10;&#10;Description automatically generated" id="40" name="Google Shape;40;p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3833" y="6330616"/>
              <a:ext cx="4606524" cy="46065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A blue text on a black background&#10;&#10;Description automatically generated" id="41" name="Google Shape;41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246518" y="5191446"/>
            <a:ext cx="1843088" cy="49149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79352" y="5640323"/>
            <a:ext cx="6680871" cy="389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3" name="Google Shape;43;p5"/>
          <p:cNvSpPr txBox="1"/>
          <p:nvPr>
            <p:ph type="ctrTitle"/>
          </p:nvPr>
        </p:nvSpPr>
        <p:spPr>
          <a:xfrm>
            <a:off x="36487" y="4781259"/>
            <a:ext cx="10093777" cy="822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 rot="5400000">
            <a:off x="4038599" y="-342901"/>
            <a:ext cx="4114801" cy="8915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 rot="5400000">
            <a:off x="10131423" y="2645518"/>
            <a:ext cx="334405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11448125" y="5967773"/>
            <a:ext cx="710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0" type="dt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1" type="ftr"/>
          </p:nvPr>
        </p:nvSpPr>
        <p:spPr>
          <a:xfrm rot="5400000">
            <a:off x="10131423" y="2645518"/>
            <a:ext cx="334405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11448125" y="5967773"/>
            <a:ext cx="710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581649" y="79629"/>
            <a:ext cx="9947069" cy="1254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1396192" y="1589669"/>
            <a:ext cx="9132526" cy="4420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 rot="5400000">
            <a:off x="10131423" y="2645518"/>
            <a:ext cx="334405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11448125" y="5967773"/>
            <a:ext cx="710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6030484" y="293365"/>
            <a:ext cx="5678443" cy="1657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11448125" y="5967773"/>
            <a:ext cx="710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ear wearing a white coat and holding a book and standing in front of a computer&#10;&#10;Description automatically generated" id="53" name="Google Shape;53;p7"/>
          <p:cNvPicPr preferRelativeResize="0"/>
          <p:nvPr/>
        </p:nvPicPr>
        <p:blipFill rotWithShape="1">
          <a:blip r:embed="rId2">
            <a:alphaModFix/>
          </a:blip>
          <a:srcRect b="0" l="3358" r="13898" t="0"/>
          <a:stretch/>
        </p:blipFill>
        <p:spPr>
          <a:xfrm flipH="1">
            <a:off x="-101600" y="0"/>
            <a:ext cx="5776168" cy="7363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1600" y="0"/>
            <a:ext cx="5776168" cy="7123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and blue logo&#10;&#10;Description automatically generated" id="55" name="Google Shape;5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0813" y="741104"/>
            <a:ext cx="1780955" cy="63795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/>
          <p:nvPr/>
        </p:nvSpPr>
        <p:spPr>
          <a:xfrm>
            <a:off x="5674568" y="5381001"/>
            <a:ext cx="6520481" cy="15607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57" name="Google Shape;57;p7"/>
          <p:cNvGrpSpPr/>
          <p:nvPr/>
        </p:nvGrpSpPr>
        <p:grpSpPr>
          <a:xfrm>
            <a:off x="5906777" y="5799916"/>
            <a:ext cx="6138472" cy="1066861"/>
            <a:chOff x="5802652" y="44244"/>
            <a:chExt cx="6138472" cy="1066861"/>
          </a:xfrm>
        </p:grpSpPr>
        <p:pic>
          <p:nvPicPr>
            <p:cNvPr id="58" name="Google Shape;58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55722" y="593801"/>
              <a:ext cx="1638300" cy="4893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17479" y="603680"/>
              <a:ext cx="1267733" cy="4963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blue and orange logo&#10;&#10;Description automatically generated" id="60" name="Google Shape;60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802652" y="615512"/>
              <a:ext cx="1728675" cy="4955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logo with a triangle and a diamond&#10;&#10;Description automatically generated" id="61" name="Google Shape;61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705691" y="248892"/>
              <a:ext cx="1235433" cy="6029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logo with blue and red letters&#10;&#10;Description automatically generated" id="62" name="Google Shape;62;p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531149" y="44244"/>
              <a:ext cx="1162873" cy="5594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black background with orange and grey text&#10;&#10;Description automatically generated" id="63" name="Google Shape;63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802652" y="165061"/>
              <a:ext cx="3600413" cy="36004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A blue text on a black background&#10;&#10;Description automatically generated" id="64" name="Google Shape;64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313124" y="5872633"/>
            <a:ext cx="3226601" cy="86042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/>
          <p:nvPr>
            <p:ph idx="1" type="body"/>
          </p:nvPr>
        </p:nvSpPr>
        <p:spPr>
          <a:xfrm>
            <a:off x="6112067" y="2150681"/>
            <a:ext cx="5596860" cy="3482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title"/>
          </p:nvPr>
        </p:nvSpPr>
        <p:spPr>
          <a:xfrm>
            <a:off x="1638300" y="2748406"/>
            <a:ext cx="8115300" cy="2737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" type="body"/>
          </p:nvPr>
        </p:nvSpPr>
        <p:spPr>
          <a:xfrm>
            <a:off x="1638300" y="1371600"/>
            <a:ext cx="8115300" cy="1333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0" type="dt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1" type="ftr"/>
          </p:nvPr>
        </p:nvSpPr>
        <p:spPr>
          <a:xfrm rot="5400000">
            <a:off x="10131423" y="2645518"/>
            <a:ext cx="334405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11448125" y="5967773"/>
            <a:ext cx="710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type="title"/>
          </p:nvPr>
        </p:nvSpPr>
        <p:spPr>
          <a:xfrm>
            <a:off x="1638299" y="685800"/>
            <a:ext cx="938234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1638297" y="2057400"/>
            <a:ext cx="4553103" cy="412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2" type="body"/>
          </p:nvPr>
        </p:nvSpPr>
        <p:spPr>
          <a:xfrm>
            <a:off x="6477000" y="2057400"/>
            <a:ext cx="4543647" cy="412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 rot="5400000">
            <a:off x="10131423" y="2645518"/>
            <a:ext cx="334405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11448125" y="5967773"/>
            <a:ext cx="710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1638300" y="755118"/>
            <a:ext cx="9378304" cy="1222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1638300" y="2034147"/>
            <a:ext cx="4529391" cy="6815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" name="Google Shape;82;p10"/>
          <p:cNvSpPr txBox="1"/>
          <p:nvPr>
            <p:ph idx="2" type="body"/>
          </p:nvPr>
        </p:nvSpPr>
        <p:spPr>
          <a:xfrm>
            <a:off x="1638300" y="2748405"/>
            <a:ext cx="4529391" cy="3441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3" type="body"/>
          </p:nvPr>
        </p:nvSpPr>
        <p:spPr>
          <a:xfrm>
            <a:off x="6487213" y="2034147"/>
            <a:ext cx="4529391" cy="6815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0"/>
          <p:cNvSpPr txBox="1"/>
          <p:nvPr>
            <p:ph idx="4" type="body"/>
          </p:nvPr>
        </p:nvSpPr>
        <p:spPr>
          <a:xfrm>
            <a:off x="6487213" y="2748405"/>
            <a:ext cx="4529391" cy="3441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0" type="dt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1" type="ftr"/>
          </p:nvPr>
        </p:nvSpPr>
        <p:spPr>
          <a:xfrm rot="5400000">
            <a:off x="10131423" y="2645518"/>
            <a:ext cx="334405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11448125" y="5967773"/>
            <a:ext cx="710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581649" y="79629"/>
            <a:ext cx="9947069" cy="1254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 rot="5400000">
            <a:off x="10131423" y="2645518"/>
            <a:ext cx="334405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11448125" y="5967773"/>
            <a:ext cx="710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idx="10" type="dt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 rot="5400000">
            <a:off x="10131423" y="2645518"/>
            <a:ext cx="334405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11448125" y="5967773"/>
            <a:ext cx="710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title"/>
          </p:nvPr>
        </p:nvSpPr>
        <p:spPr>
          <a:xfrm>
            <a:off x="1225621" y="1085481"/>
            <a:ext cx="3651180" cy="1657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5676900" y="1132676"/>
            <a:ext cx="5289480" cy="4728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0" name="Google Shape;100;p13"/>
          <p:cNvSpPr txBox="1"/>
          <p:nvPr>
            <p:ph idx="2" type="body"/>
          </p:nvPr>
        </p:nvSpPr>
        <p:spPr>
          <a:xfrm>
            <a:off x="1225621" y="2748406"/>
            <a:ext cx="3651180" cy="3112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 rot="5400000">
            <a:off x="10131423" y="2645518"/>
            <a:ext cx="334405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11448125" y="5967773"/>
            <a:ext cx="710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23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581649" y="79629"/>
            <a:ext cx="9947069" cy="1254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 b="1" i="0" sz="3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1396192" y="1589669"/>
            <a:ext cx="9132526" cy="4420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02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175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 rot="5400000">
            <a:off x="10131423" y="2645518"/>
            <a:ext cx="334405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11448125" y="5967773"/>
            <a:ext cx="710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ear in white coats&#10;&#10;Description automatically generated" id="15" name="Google Shape;15;p4"/>
          <p:cNvPicPr preferRelativeResize="0"/>
          <p:nvPr/>
        </p:nvPicPr>
        <p:blipFill rotWithShape="1">
          <a:blip r:embed="rId1">
            <a:alphaModFix/>
          </a:blip>
          <a:srcRect b="8134" l="63702" r="10859" t="33154"/>
          <a:stretch/>
        </p:blipFill>
        <p:spPr>
          <a:xfrm>
            <a:off x="0" y="5421087"/>
            <a:ext cx="667866" cy="1541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16946" l="0" r="0" t="21402"/>
          <a:stretch/>
        </p:blipFill>
        <p:spPr>
          <a:xfrm>
            <a:off x="399085" y="6488669"/>
            <a:ext cx="4857199" cy="369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blue circles&#10;&#10;Description automatically generated" id="17" name="Google Shape;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740" y="6237643"/>
            <a:ext cx="710647" cy="2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/>
        </p:nvSpPr>
        <p:spPr>
          <a:xfrm>
            <a:off x="6825953" y="6483415"/>
            <a:ext cx="60938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HTTPS://HACKHPC.GITHUB.IO/HPCINTHECITY23</a:t>
            </a:r>
            <a:endParaRPr/>
          </a:p>
        </p:txBody>
      </p:sp>
      <p:pic>
        <p:nvPicPr>
          <p:cNvPr descr="A bear looking at a person&#10;&#10;Description automatically generated" id="19" name="Google Shape;19;p4"/>
          <p:cNvPicPr preferRelativeResize="0"/>
          <p:nvPr/>
        </p:nvPicPr>
        <p:blipFill rotWithShape="1">
          <a:blip r:embed="rId4">
            <a:alphaModFix/>
          </a:blip>
          <a:srcRect b="99" l="0" r="36731" t="98948"/>
          <a:stretch/>
        </p:blipFill>
        <p:spPr>
          <a:xfrm>
            <a:off x="0" y="5253"/>
            <a:ext cx="12192000" cy="4571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/>
          <p:nvPr>
            <p:ph idx="1" type="subTitle"/>
          </p:nvPr>
        </p:nvSpPr>
        <p:spPr>
          <a:xfrm>
            <a:off x="79352" y="5640323"/>
            <a:ext cx="6680871" cy="389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1" name="Google Shape;121;p1"/>
          <p:cNvSpPr txBox="1"/>
          <p:nvPr>
            <p:ph type="ctrTitle"/>
          </p:nvPr>
        </p:nvSpPr>
        <p:spPr>
          <a:xfrm>
            <a:off x="36487" y="4781259"/>
            <a:ext cx="10093777" cy="822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>
            <p:ph type="title"/>
          </p:nvPr>
        </p:nvSpPr>
        <p:spPr>
          <a:xfrm>
            <a:off x="581649" y="79629"/>
            <a:ext cx="9947069" cy="1254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</a:pPr>
            <a:r>
              <a:t/>
            </a:r>
            <a:endParaRPr/>
          </a:p>
        </p:txBody>
      </p:sp>
      <p:sp>
        <p:nvSpPr>
          <p:cNvPr id="128" name="Google Shape;128;p2"/>
          <p:cNvSpPr txBox="1"/>
          <p:nvPr>
            <p:ph idx="1" type="body"/>
          </p:nvPr>
        </p:nvSpPr>
        <p:spPr>
          <a:xfrm>
            <a:off x="1396192" y="1589669"/>
            <a:ext cx="9132526" cy="4420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 txBox="1"/>
          <p:nvPr>
            <p:ph type="title"/>
          </p:nvPr>
        </p:nvSpPr>
        <p:spPr>
          <a:xfrm>
            <a:off x="6030484" y="293365"/>
            <a:ext cx="5678443" cy="1657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</a:pPr>
            <a:r>
              <a:t/>
            </a:r>
            <a:endParaRPr/>
          </a:p>
        </p:txBody>
      </p:sp>
      <p:sp>
        <p:nvSpPr>
          <p:cNvPr id="134" name="Google Shape;134;p3"/>
          <p:cNvSpPr txBox="1"/>
          <p:nvPr>
            <p:ph idx="12" type="sldNum"/>
          </p:nvPr>
        </p:nvSpPr>
        <p:spPr>
          <a:xfrm>
            <a:off x="11448125" y="5967773"/>
            <a:ext cx="710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3"/>
          <p:cNvSpPr txBox="1"/>
          <p:nvPr>
            <p:ph idx="1" type="body"/>
          </p:nvPr>
        </p:nvSpPr>
        <p:spPr>
          <a:xfrm>
            <a:off x="6112067" y="2150681"/>
            <a:ext cx="5596860" cy="3482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ncaseVTI">
  <a:themeElements>
    <a:clrScheme name="Encase">
      <a:dk1>
        <a:srgbClr val="000000"/>
      </a:dk1>
      <a:lt1>
        <a:srgbClr val="FFFFFF"/>
      </a:lt1>
      <a:dk2>
        <a:srgbClr val="1E2121"/>
      </a:dk2>
      <a:lt2>
        <a:srgbClr val="EFECEB"/>
      </a:lt2>
      <a:accent1>
        <a:srgbClr val="717059"/>
      </a:accent1>
      <a:accent2>
        <a:srgbClr val="B9A17E"/>
      </a:accent2>
      <a:accent3>
        <a:srgbClr val="766752"/>
      </a:accent3>
      <a:accent4>
        <a:srgbClr val="A28578"/>
      </a:accent4>
      <a:accent5>
        <a:srgbClr val="6E736D"/>
      </a:accent5>
      <a:accent6>
        <a:srgbClr val="BE8366"/>
      </a:accent6>
      <a:hlink>
        <a:srgbClr val="B5714F"/>
      </a:hlink>
      <a:folHlink>
        <a:srgbClr val="7B6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2023-10-26T22:23:57Z</dcterms:created>
  <dc:creator>Powell, Jeaime H</dc:creator>
</cp:coreProperties>
</file>