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21945600" cx="32918400"/>
  <p:notesSz cx="6858000" cy="9144000"/>
  <p:embeddedFontLst>
    <p:embeddedFont>
      <p:font typeface="Open Sans"/>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iW9WLTHfW9UPTperVHgqLDGb0p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font" Target="fonts/OpenSans-regular.fntdata"/><Relationship Id="rId7" Type="http://schemas.openxmlformats.org/officeDocument/2006/relationships/font" Target="fonts/OpenSans-bold.fntdata"/><Relationship Id="rId8"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68880" y="3591562"/>
            <a:ext cx="27980640"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9497059" y="-1391919"/>
            <a:ext cx="13924282" cy="28392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3405506" y="26036"/>
            <a:ext cx="18597882" cy="208826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245997" y="5471167"/>
            <a:ext cx="28392120"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2245997" y="14686287"/>
            <a:ext cx="28392120"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22631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66649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267428"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2267431" y="5379722"/>
            <a:ext cx="13926024"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2267431" y="8016240"/>
            <a:ext cx="13926024"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13994608" y="3159765"/>
            <a:ext cx="16664940" cy="155956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13994608" y="3159765"/>
            <a:ext cx="16664940" cy="15595600"/>
          </a:xfrm>
          <a:prstGeom prst="rect">
            <a:avLst/>
          </a:prstGeom>
          <a:noFill/>
          <a:ln>
            <a:noFill/>
          </a:ln>
        </p:spPr>
      </p:sp>
      <p:sp>
        <p:nvSpPr>
          <p:cNvPr id="64" name="Google Shape;64;p11"/>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6971815" y="2785653"/>
            <a:ext cx="7315200" cy="82945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5" name="Google Shape;85;p1"/>
          <p:cNvSpPr txBox="1"/>
          <p:nvPr/>
        </p:nvSpPr>
        <p:spPr>
          <a:xfrm>
            <a:off x="290920" y="2855828"/>
            <a:ext cx="7315200" cy="763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6" name="Google Shape;86;p1"/>
          <p:cNvSpPr/>
          <p:nvPr/>
        </p:nvSpPr>
        <p:spPr>
          <a:xfrm>
            <a:off x="0" y="-1"/>
            <a:ext cx="32918400" cy="1828800"/>
          </a:xfrm>
          <a:prstGeom prst="rect">
            <a:avLst/>
          </a:prstGeom>
          <a:solidFill>
            <a:srgbClr val="F2875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0" marR="0" rtl="0" algn="l">
              <a:lnSpc>
                <a:spcPct val="100000"/>
              </a:lnSpc>
              <a:spcBef>
                <a:spcPts val="0"/>
              </a:spcBef>
              <a:spcAft>
                <a:spcPts val="0"/>
              </a:spcAft>
              <a:buClr>
                <a:srgbClr val="000000"/>
              </a:buClr>
              <a:buSzPts val="5500"/>
              <a:buFont typeface="Arial"/>
              <a:buNone/>
            </a:pPr>
            <a:r>
              <a:t/>
            </a:r>
            <a:endParaRPr b="0" i="0" sz="5500" u="none" cap="none" strike="noStrike">
              <a:solidFill>
                <a:schemeClr val="lt1"/>
              </a:solidFill>
              <a:latin typeface="Calibri"/>
              <a:ea typeface="Calibri"/>
              <a:cs typeface="Calibri"/>
              <a:sym typeface="Calibri"/>
            </a:endParaRPr>
          </a:p>
        </p:txBody>
      </p:sp>
      <p:sp>
        <p:nvSpPr>
          <p:cNvPr id="87" name="Google Shape;87;p1"/>
          <p:cNvSpPr/>
          <p:nvPr/>
        </p:nvSpPr>
        <p:spPr>
          <a:xfrm>
            <a:off x="290920" y="2216996"/>
            <a:ext cx="7315200" cy="640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lt1"/>
                </a:solidFill>
                <a:latin typeface="Calibri"/>
                <a:ea typeface="Calibri"/>
                <a:cs typeface="Calibri"/>
                <a:sym typeface="Calibri"/>
              </a:rPr>
              <a:t>Problem Description</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290945" y="11392540"/>
            <a:ext cx="731520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lt1"/>
                </a:solidFill>
                <a:latin typeface="Calibri"/>
                <a:ea typeface="Calibri"/>
                <a:cs typeface="Calibri"/>
                <a:sym typeface="Calibri"/>
              </a:rPr>
              <a:t>Project</a:t>
            </a:r>
            <a:r>
              <a:rPr b="1" lang="en-US" sz="4000">
                <a:solidFill>
                  <a:schemeClr val="lt1"/>
                </a:solidFill>
                <a:latin typeface="Calibri"/>
                <a:ea typeface="Calibri"/>
                <a:cs typeface="Calibri"/>
                <a:sym typeface="Calibri"/>
              </a:rPr>
              <a:t> Plan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8631380" y="2132948"/>
            <a:ext cx="731520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lt1"/>
                </a:solidFill>
                <a:latin typeface="Calibri"/>
                <a:ea typeface="Calibri"/>
                <a:cs typeface="Calibri"/>
                <a:sym typeface="Calibri"/>
              </a:rPr>
              <a:t>Dataset Description</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8631380" y="11379758"/>
            <a:ext cx="731520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lt1"/>
                </a:solidFill>
                <a:latin typeface="Calibri"/>
                <a:ea typeface="Calibri"/>
                <a:cs typeface="Calibri"/>
                <a:sym typeface="Calibri"/>
              </a:rPr>
              <a:t>HPC Resources Used</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16971815" y="2145573"/>
            <a:ext cx="15270480" cy="64008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US" sz="4000">
                <a:solidFill>
                  <a:schemeClr val="lt1"/>
                </a:solidFill>
                <a:latin typeface="Calibri"/>
                <a:ea typeface="Calibri"/>
                <a:cs typeface="Calibri"/>
                <a:sym typeface="Calibri"/>
              </a:rPr>
              <a:t>Project Findings</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16971815" y="10972800"/>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chemeClr val="lt1"/>
                </a:solidFill>
                <a:latin typeface="Calibri"/>
                <a:ea typeface="Calibri"/>
                <a:cs typeface="Calibri"/>
                <a:sym typeface="Calibri"/>
              </a:rPr>
              <a:t>Analysis</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6952420" y="16084440"/>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chemeClr val="lt1"/>
                </a:solidFill>
                <a:latin typeface="Calibri"/>
                <a:ea typeface="Calibri"/>
                <a:cs typeface="Calibri"/>
                <a:sym typeface="Calibri"/>
              </a:rPr>
              <a:t>Conclusions</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24904646" y="2860880"/>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chemeClr val="lt1"/>
                </a:solidFill>
                <a:latin typeface="Calibri"/>
                <a:ea typeface="Calibri"/>
                <a:cs typeface="Calibri"/>
                <a:sym typeface="Calibri"/>
              </a:rPr>
              <a:t>References and Resources</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24904646" y="7458823"/>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chemeClr val="lt1"/>
                </a:solidFill>
                <a:latin typeface="Calibri"/>
                <a:ea typeface="Calibri"/>
                <a:cs typeface="Calibri"/>
                <a:sym typeface="Calibri"/>
              </a:rPr>
              <a:t>Future Work</a:t>
            </a:r>
            <a:endParaRPr b="0" i="0" sz="1400" u="none" cap="none" strike="noStrike">
              <a:solidFill>
                <a:srgbClr val="000000"/>
              </a:solidFill>
              <a:latin typeface="Arial"/>
              <a:ea typeface="Arial"/>
              <a:cs typeface="Arial"/>
              <a:sym typeface="Arial"/>
            </a:endParaRPr>
          </a:p>
        </p:txBody>
      </p:sp>
      <p:sp>
        <p:nvSpPr>
          <p:cNvPr id="96" name="Google Shape;96;p1"/>
          <p:cNvSpPr txBox="1"/>
          <p:nvPr/>
        </p:nvSpPr>
        <p:spPr>
          <a:xfrm>
            <a:off x="290945" y="12019838"/>
            <a:ext cx="7315200" cy="8371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97" name="Google Shape;97;p1"/>
          <p:cNvSpPr txBox="1"/>
          <p:nvPr/>
        </p:nvSpPr>
        <p:spPr>
          <a:xfrm>
            <a:off x="8631380" y="2785653"/>
            <a:ext cx="7315200" cy="8371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98" name="Google Shape;98;p1"/>
          <p:cNvSpPr txBox="1"/>
          <p:nvPr/>
        </p:nvSpPr>
        <p:spPr>
          <a:xfrm>
            <a:off x="8631380" y="12019838"/>
            <a:ext cx="7315200" cy="8371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99" name="Google Shape;99;p1"/>
          <p:cNvSpPr txBox="1"/>
          <p:nvPr/>
        </p:nvSpPr>
        <p:spPr>
          <a:xfrm>
            <a:off x="16952420" y="16561825"/>
            <a:ext cx="73152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24885251" y="3338265"/>
            <a:ext cx="7315200" cy="36018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 URL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lang="en-US" sz="2400">
                <a:latin typeface="Open Sans"/>
                <a:ea typeface="Open Sans"/>
                <a:cs typeface="Open Sans"/>
                <a:sym typeface="Open Sans"/>
              </a:rPr>
              <a:t>Team Github Repo URL</a:t>
            </a:r>
            <a:endParaRPr sz="2400">
              <a:latin typeface="Open Sans"/>
              <a:ea typeface="Open Sans"/>
              <a:cs typeface="Open Sans"/>
              <a:sym typeface="Open Sans"/>
            </a:endParaRPr>
          </a:p>
          <a:p>
            <a:pPr indent="-342900" lvl="0" marL="342900" marR="0" rtl="0" algn="l">
              <a:lnSpc>
                <a:spcPct val="100000"/>
              </a:lnSpc>
              <a:spcBef>
                <a:spcPts val="1200"/>
              </a:spcBef>
              <a:spcAft>
                <a:spcPts val="0"/>
              </a:spcAft>
              <a:buSzPts val="2400"/>
              <a:buFont typeface="Open Sans"/>
              <a:buChar char="•"/>
            </a:pPr>
            <a:r>
              <a:rPr lang="en-US" sz="2400">
                <a:latin typeface="Open Sans"/>
                <a:ea typeface="Open Sans"/>
                <a:cs typeface="Open Sans"/>
                <a:sym typeface="Open Sans"/>
              </a:rPr>
              <a:t>HPC System URL</a:t>
            </a:r>
            <a:endParaRPr sz="2400">
              <a:latin typeface="Open Sans"/>
              <a:ea typeface="Open Sans"/>
              <a:cs typeface="Open Sans"/>
              <a:sym typeface="Open Sans"/>
            </a:endParaRPr>
          </a:p>
          <a:p>
            <a:pPr indent="-342900" lvl="0" marL="342900" marR="0" rtl="0" algn="l">
              <a:lnSpc>
                <a:spcPct val="100000"/>
              </a:lnSpc>
              <a:spcBef>
                <a:spcPts val="1200"/>
              </a:spcBef>
              <a:spcAft>
                <a:spcPts val="0"/>
              </a:spcAft>
              <a:buSzPts val="2400"/>
              <a:buFont typeface="Open Sans"/>
              <a:buChar char="•"/>
            </a:pPr>
            <a:r>
              <a:rPr lang="en-US" sz="2400">
                <a:latin typeface="Open Sans"/>
                <a:ea typeface="Open Sans"/>
                <a:cs typeface="Open Sans"/>
                <a:sym typeface="Open Sans"/>
              </a:rPr>
              <a:t>Software URL</a:t>
            </a:r>
            <a:endParaRPr sz="2400">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lang="en-US" sz="2400">
                <a:latin typeface="Open Sans"/>
                <a:ea typeface="Open Sans"/>
                <a:cs typeface="Open Sans"/>
                <a:sym typeface="Open Sans"/>
              </a:rPr>
              <a:t>Research paper reference 1</a:t>
            </a:r>
            <a:endParaRPr b="0" i="0" sz="2400" u="none" cap="none" strike="noStrike">
              <a:solidFill>
                <a:srgbClr val="000000"/>
              </a:solidFill>
              <a:latin typeface="Open Sans"/>
              <a:ea typeface="Open Sans"/>
              <a:cs typeface="Open Sans"/>
              <a:sym typeface="Open Sans"/>
            </a:endParaRPr>
          </a:p>
          <a:p>
            <a:pPr indent="-381000" lvl="0" marL="457200" rtl="0" algn="l">
              <a:spcBef>
                <a:spcPts val="1200"/>
              </a:spcBef>
              <a:spcAft>
                <a:spcPts val="0"/>
              </a:spcAft>
              <a:buSzPts val="2400"/>
              <a:buChar char="•"/>
            </a:pPr>
            <a:r>
              <a:rPr lang="en-US" sz="2400">
                <a:solidFill>
                  <a:schemeClr val="dk1"/>
                </a:solidFill>
                <a:latin typeface="Open Sans"/>
                <a:ea typeface="Open Sans"/>
                <a:cs typeface="Open Sans"/>
                <a:sym typeface="Open Sans"/>
              </a:rPr>
              <a:t>Research paper reference 2</a:t>
            </a:r>
            <a:endParaRPr b="0" i="0" sz="1400" u="none" cap="none" strike="noStrike">
              <a:solidFill>
                <a:srgbClr val="000000"/>
              </a:solidFill>
              <a:latin typeface="Arial"/>
              <a:ea typeface="Arial"/>
              <a:cs typeface="Arial"/>
              <a:sym typeface="Arial"/>
            </a:endParaRPr>
          </a:p>
          <a:p>
            <a:pPr indent="-381000" lvl="0" marL="457200" rtl="0" algn="l">
              <a:spcBef>
                <a:spcPts val="1200"/>
              </a:spcBef>
              <a:spcAft>
                <a:spcPts val="0"/>
              </a:spcAft>
              <a:buSzPts val="2400"/>
              <a:buChar char="•"/>
            </a:pPr>
            <a:r>
              <a:rPr lang="en-US" sz="2400">
                <a:solidFill>
                  <a:schemeClr val="dk1"/>
                </a:solidFill>
                <a:latin typeface="Open Sans"/>
                <a:ea typeface="Open Sans"/>
                <a:cs typeface="Open Sans"/>
                <a:sym typeface="Open Sans"/>
              </a:rPr>
              <a:t>Research paper reference 3</a:t>
            </a:r>
            <a:endParaRPr b="0" i="0" sz="1400" u="none" cap="none" strike="noStrike">
              <a:solidFill>
                <a:srgbClr val="000000"/>
              </a:solidFill>
              <a:latin typeface="Arial"/>
              <a:ea typeface="Arial"/>
              <a:cs typeface="Arial"/>
              <a:sym typeface="Arial"/>
            </a:endParaRPr>
          </a:p>
        </p:txBody>
      </p:sp>
      <p:sp>
        <p:nvSpPr>
          <p:cNvPr id="101" name="Google Shape;101;p1"/>
          <p:cNvSpPr txBox="1"/>
          <p:nvPr/>
        </p:nvSpPr>
        <p:spPr>
          <a:xfrm>
            <a:off x="24885251" y="7916023"/>
            <a:ext cx="7315200" cy="37490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90950" y="83575"/>
            <a:ext cx="276315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2B2B5F"/>
                </a:solidFill>
                <a:latin typeface="Calibri"/>
                <a:ea typeface="Calibri"/>
                <a:cs typeface="Calibri"/>
                <a:sym typeface="Calibri"/>
              </a:rPr>
              <a:t>Title: Lorem ipsum dolor sit amet, consectetur adipiscing elit, sed do eiusmod tempor incididunt ut labore et dolore magna aliqua. Ut enim ad minim veniam.</a:t>
            </a:r>
            <a:endParaRPr b="1" i="0" sz="1400" u="none" cap="none" strike="noStrike">
              <a:solidFill>
                <a:srgbClr val="2B2B5F"/>
              </a:solidFill>
              <a:latin typeface="Arial"/>
              <a:ea typeface="Arial"/>
              <a:cs typeface="Arial"/>
              <a:sym typeface="Arial"/>
            </a:endParaRPr>
          </a:p>
        </p:txBody>
      </p:sp>
      <p:sp>
        <p:nvSpPr>
          <p:cNvPr id="103" name="Google Shape;103;p1"/>
          <p:cNvSpPr/>
          <p:nvPr/>
        </p:nvSpPr>
        <p:spPr>
          <a:xfrm>
            <a:off x="26691602" y="13573335"/>
            <a:ext cx="5508848" cy="14630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Author 1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Email</a:t>
            </a:r>
            <a:endParaRPr b="0" i="0" sz="2000" u="none" cap="none" strike="noStrike">
              <a:solidFill>
                <a:srgbClr val="000000"/>
              </a:solidFill>
              <a:latin typeface="Times New Roman"/>
              <a:ea typeface="Times New Roman"/>
              <a:cs typeface="Times New Roman"/>
              <a:sym typeface="Times New Roman"/>
            </a:endParaRPr>
          </a:p>
        </p:txBody>
      </p:sp>
      <p:sp>
        <p:nvSpPr>
          <p:cNvPr id="104" name="Google Shape;104;p1"/>
          <p:cNvSpPr/>
          <p:nvPr/>
        </p:nvSpPr>
        <p:spPr>
          <a:xfrm>
            <a:off x="24885251" y="13573335"/>
            <a:ext cx="1510280" cy="2286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Author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4885251" y="16158053"/>
            <a:ext cx="1507658" cy="2286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26691602" y="16158053"/>
            <a:ext cx="5508848" cy="14630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Author 2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07" name="Google Shape;107;p1"/>
          <p:cNvSpPr/>
          <p:nvPr/>
        </p:nvSpPr>
        <p:spPr>
          <a:xfrm>
            <a:off x="26691602" y="18742771"/>
            <a:ext cx="5508848" cy="14630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HPC</a:t>
            </a:r>
            <a:r>
              <a:rPr b="1" lang="en-US" sz="2000">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 Mentor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Affiliation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Email</a:t>
            </a:r>
            <a:endParaRPr b="0" i="0" sz="2000" u="none" cap="none" strike="noStrike">
              <a:solidFill>
                <a:schemeClr val="dk1"/>
              </a:solidFill>
              <a:latin typeface="Times New Roman"/>
              <a:ea typeface="Times New Roman"/>
              <a:cs typeface="Times New Roman"/>
              <a:sym typeface="Times New Roman"/>
            </a:endParaRPr>
          </a:p>
        </p:txBody>
      </p:sp>
      <p:sp>
        <p:nvSpPr>
          <p:cNvPr id="108" name="Google Shape;108;p1"/>
          <p:cNvSpPr/>
          <p:nvPr/>
        </p:nvSpPr>
        <p:spPr>
          <a:xfrm>
            <a:off x="24885251" y="18742771"/>
            <a:ext cx="1507658" cy="2286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Author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Photo</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24885251" y="12879202"/>
            <a:ext cx="7315200" cy="4572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Authors</a:t>
            </a:r>
            <a:endParaRPr b="0" i="0" sz="1400" u="none" cap="none" strike="noStrike">
              <a:solidFill>
                <a:srgbClr val="000000"/>
              </a:solidFill>
              <a:latin typeface="Arial"/>
              <a:ea typeface="Arial"/>
              <a:cs typeface="Arial"/>
              <a:sym typeface="Arial"/>
            </a:endParaRPr>
          </a:p>
        </p:txBody>
      </p:sp>
      <p:pic>
        <p:nvPicPr>
          <p:cNvPr id="110" name="Google Shape;110;p1" title="Points scored"/>
          <p:cNvPicPr preferRelativeResize="0"/>
          <p:nvPr/>
        </p:nvPicPr>
        <p:blipFill>
          <a:blip r:embed="rId3">
            <a:alphaModFix/>
          </a:blip>
          <a:stretch>
            <a:fillRect/>
          </a:stretch>
        </p:blipFill>
        <p:spPr>
          <a:xfrm>
            <a:off x="17349075" y="11785229"/>
            <a:ext cx="6295050" cy="3892439"/>
          </a:xfrm>
          <a:prstGeom prst="rect">
            <a:avLst/>
          </a:prstGeom>
          <a:noFill/>
          <a:ln cap="flat" cmpd="sng" w="38100">
            <a:solidFill>
              <a:schemeClr val="dk2"/>
            </a:solidFill>
            <a:prstDash val="solid"/>
            <a:round/>
            <a:headEnd len="sm" w="sm" type="none"/>
            <a:tailEnd len="sm" w="sm" type="none"/>
          </a:ln>
        </p:spPr>
      </p:pic>
      <p:sp>
        <p:nvSpPr>
          <p:cNvPr id="111" name="Google Shape;111;p1"/>
          <p:cNvSpPr txBox="1"/>
          <p:nvPr/>
        </p:nvSpPr>
        <p:spPr>
          <a:xfrm>
            <a:off x="16779300" y="21251300"/>
            <a:ext cx="16139100" cy="615600"/>
          </a:xfrm>
          <a:prstGeom prst="rect">
            <a:avLst/>
          </a:prstGeom>
          <a:noFill/>
          <a:ln>
            <a:noFill/>
          </a:ln>
        </p:spPr>
        <p:txBody>
          <a:bodyPr anchorCtr="0" anchor="t" bIns="91425" lIns="91425" spcFirstLastPara="1" rIns="91425" wrap="square" tIns="91425">
            <a:spAutoFit/>
          </a:bodyPr>
          <a:lstStyle/>
          <a:p>
            <a:pPr indent="0" lvl="0" marL="914400" rtl="0" algn="r">
              <a:spcBef>
                <a:spcPts val="0"/>
              </a:spcBef>
              <a:spcAft>
                <a:spcPts val="0"/>
              </a:spcAft>
              <a:buNone/>
            </a:pPr>
            <a:r>
              <a:rPr b="1" lang="en-US" sz="2800">
                <a:solidFill>
                  <a:schemeClr val="lt1"/>
                </a:solidFill>
                <a:latin typeface="Calibri"/>
                <a:ea typeface="Calibri"/>
                <a:cs typeface="Calibri"/>
                <a:sym typeface="Calibri"/>
              </a:rPr>
              <a:t> </a:t>
            </a:r>
            <a:r>
              <a:rPr b="1" lang="en-US" sz="2800">
                <a:solidFill>
                  <a:srgbClr val="454545"/>
                </a:solidFill>
                <a:latin typeface="Calibri"/>
                <a:ea typeface="Calibri"/>
                <a:cs typeface="Calibri"/>
                <a:sym typeface="Calibri"/>
              </a:rPr>
              <a:t>MORE INFORMATION → https://hackhpc.github.io/hpcinthecity23</a:t>
            </a:r>
            <a:endParaRPr/>
          </a:p>
        </p:txBody>
      </p:sp>
      <p:cxnSp>
        <p:nvCxnSpPr>
          <p:cNvPr id="112" name="Google Shape;112;p1"/>
          <p:cNvCxnSpPr/>
          <p:nvPr/>
        </p:nvCxnSpPr>
        <p:spPr>
          <a:xfrm>
            <a:off x="-24225" y="21130900"/>
            <a:ext cx="33025800" cy="0"/>
          </a:xfrm>
          <a:prstGeom prst="straightConnector1">
            <a:avLst/>
          </a:prstGeom>
          <a:noFill/>
          <a:ln cap="flat" cmpd="sng" w="38100">
            <a:solidFill>
              <a:schemeClr val="dk2"/>
            </a:solidFill>
            <a:prstDash val="solid"/>
            <a:round/>
            <a:headEnd len="med" w="med" type="none"/>
            <a:tailEnd len="med" w="med" type="none"/>
          </a:ln>
        </p:spPr>
      </p:cxnSp>
      <p:pic>
        <p:nvPicPr>
          <p:cNvPr id="113" name="Google Shape;113;p1"/>
          <p:cNvPicPr preferRelativeResize="0"/>
          <p:nvPr/>
        </p:nvPicPr>
        <p:blipFill>
          <a:blip r:embed="rId4">
            <a:alphaModFix/>
          </a:blip>
          <a:stretch>
            <a:fillRect/>
          </a:stretch>
        </p:blipFill>
        <p:spPr>
          <a:xfrm>
            <a:off x="-76200" y="20480050"/>
            <a:ext cx="5852200" cy="1463050"/>
          </a:xfrm>
          <a:prstGeom prst="rect">
            <a:avLst/>
          </a:prstGeom>
          <a:noFill/>
          <a:ln cap="flat" cmpd="sng" w="38100">
            <a:solidFill>
              <a:schemeClr val="dk2"/>
            </a:solidFill>
            <a:prstDash val="solid"/>
            <a:round/>
            <a:headEnd len="sm" w="sm" type="none"/>
            <a:tailEnd len="sm" w="sm" type="none"/>
          </a:ln>
        </p:spPr>
      </p:pic>
      <p:pic>
        <p:nvPicPr>
          <p:cNvPr id="114" name="Google Shape;114;p1"/>
          <p:cNvPicPr preferRelativeResize="0"/>
          <p:nvPr/>
        </p:nvPicPr>
        <p:blipFill>
          <a:blip r:embed="rId5">
            <a:alphaModFix/>
          </a:blip>
          <a:stretch>
            <a:fillRect/>
          </a:stretch>
        </p:blipFill>
        <p:spPr>
          <a:xfrm>
            <a:off x="5943600" y="21130900"/>
            <a:ext cx="2857500" cy="762000"/>
          </a:xfrm>
          <a:prstGeom prst="rect">
            <a:avLst/>
          </a:prstGeom>
          <a:noFill/>
          <a:ln>
            <a:noFill/>
          </a:ln>
        </p:spPr>
      </p:pic>
      <p:pic>
        <p:nvPicPr>
          <p:cNvPr id="115" name="Google Shape;115;p1"/>
          <p:cNvPicPr preferRelativeResize="0"/>
          <p:nvPr/>
        </p:nvPicPr>
        <p:blipFill>
          <a:blip r:embed="rId6">
            <a:alphaModFix/>
          </a:blip>
          <a:stretch>
            <a:fillRect/>
          </a:stretch>
        </p:blipFill>
        <p:spPr>
          <a:xfrm>
            <a:off x="9077961" y="21204100"/>
            <a:ext cx="6180137" cy="615600"/>
          </a:xfrm>
          <a:prstGeom prst="rect">
            <a:avLst/>
          </a:prstGeom>
          <a:noFill/>
          <a:ln>
            <a:noFill/>
          </a:ln>
        </p:spPr>
      </p:pic>
      <p:pic>
        <p:nvPicPr>
          <p:cNvPr id="116" name="Google Shape;116;p1"/>
          <p:cNvPicPr preferRelativeResize="0"/>
          <p:nvPr/>
        </p:nvPicPr>
        <p:blipFill>
          <a:blip r:embed="rId7">
            <a:alphaModFix/>
          </a:blip>
          <a:stretch>
            <a:fillRect/>
          </a:stretch>
        </p:blipFill>
        <p:spPr>
          <a:xfrm>
            <a:off x="18062947" y="21191800"/>
            <a:ext cx="1641542" cy="640200"/>
          </a:xfrm>
          <a:prstGeom prst="rect">
            <a:avLst/>
          </a:prstGeom>
          <a:noFill/>
          <a:ln>
            <a:noFill/>
          </a:ln>
        </p:spPr>
      </p:pic>
      <p:pic>
        <p:nvPicPr>
          <p:cNvPr id="117" name="Google Shape;117;p1"/>
          <p:cNvPicPr preferRelativeResize="0"/>
          <p:nvPr/>
        </p:nvPicPr>
        <p:blipFill>
          <a:blip r:embed="rId8">
            <a:alphaModFix/>
          </a:blip>
          <a:stretch>
            <a:fillRect/>
          </a:stretch>
        </p:blipFill>
        <p:spPr>
          <a:xfrm>
            <a:off x="19981350" y="21204100"/>
            <a:ext cx="2251128" cy="615600"/>
          </a:xfrm>
          <a:prstGeom prst="rect">
            <a:avLst/>
          </a:prstGeom>
          <a:noFill/>
          <a:ln>
            <a:noFill/>
          </a:ln>
        </p:spPr>
      </p:pic>
      <p:pic>
        <p:nvPicPr>
          <p:cNvPr id="118" name="Google Shape;118;p1"/>
          <p:cNvPicPr preferRelativeResize="0"/>
          <p:nvPr/>
        </p:nvPicPr>
        <p:blipFill>
          <a:blip r:embed="rId9">
            <a:alphaModFix/>
          </a:blip>
          <a:stretch>
            <a:fillRect/>
          </a:stretch>
        </p:blipFill>
        <p:spPr>
          <a:xfrm>
            <a:off x="15534960" y="21186226"/>
            <a:ext cx="2251126" cy="6513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2022-08-16T17:08:39Z</dcterms:created>
  <dc:creator>Jeff Wood</dc:creator>
</cp:coreProperties>
</file>