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A95F-4B7E-4E5F-A59E-587CA42A0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50589-CB67-4DC2-9D41-887B83AAD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291A-B152-4C0F-B50B-A3593E0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1249-7524-40EE-9DDA-8093F465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C2B3-A786-4C14-BD06-84ABE9C6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1F4E-066E-43AF-9F9D-BA8B8DA4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18133-4922-49A0-920D-BDD0093C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F65A-153A-422C-8BBB-C61DE6B5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4ADB-5254-4A6B-A002-DE0F0E6F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38FC-74A1-46ED-8F51-E5FFE451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AD9BC-5264-45B6-9EA7-C5176F657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E22F1-602E-4DBF-A8F2-7C69CEA6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C0A7-D913-497B-82CA-302935D1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BAE1-807B-4E6E-86AB-9E1B1471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936C-7BB5-406F-8A9D-9962CF5C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C42C-5C76-4812-89BB-F6E9B668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72C4-F180-4100-97CF-F2EC819E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E4DD3-8A23-4288-AC85-90844672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12EC-B9C9-49A2-AC43-26A6260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A10C-FDFC-422A-9903-B9C3EA2E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A998-6312-485D-8F4E-995555D9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9738-DDA3-42F7-993D-D46DD20C3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F412-E95C-4A66-A0C0-67143F24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BD0E-14F0-47CB-A958-81E12CF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AD62-9A92-4AA4-837D-11A688D9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D1BC-7780-45F5-9A3B-36148A36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4809-60B3-49C8-BF41-BE35DAB5A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C3FD-A7D5-4AE1-B0E6-842EBDC0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7EDE-BF6C-462E-B3B4-633288AC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ABCA3-7488-413B-B5E1-F415A78B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A1FDA-C929-46DA-BD7C-7E0D3CEE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BD05-3FDB-408E-B5E0-BBC79752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79C4-3F7F-454B-B516-BC9F1D99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55B4F-1F96-4C97-B0BD-005DE7D4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CB01D-DFF1-4B46-9DFC-FAF174815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FD3E8-DC8E-4D71-A5D4-020E3C8DF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12E68-81BC-494E-9C56-D0A0E702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A2D36-5573-4734-AE66-8B95F63B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2EF25-0DD7-4EB5-89A3-FBCD334B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582-555E-4F3E-A0F2-98681822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3904A-14B6-4536-B942-89AC0B81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A71F9-34A3-4E71-91E9-231A8C65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2DFA7-EC5D-4548-864B-B245FFD0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B6480-8048-4024-B35E-EDBD72CE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F2526-62AC-4C1B-ADAE-826B0DDA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44E5-D82B-40FD-8817-DD139E9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5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B40A-A2A1-4BED-86B3-E5E5FC17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F319-613F-45AE-B671-2E7399E0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05604-8DAA-4D5D-B675-1CB403CD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3716-6B42-46F1-8859-0C80A78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779CD-BFD5-4ED0-916F-C51AE5E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71818-9F91-43E3-8209-820295DE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107E-A3D5-4794-8F6C-9581918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151D9-C036-49FE-A402-3777CBED8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29A1-2F59-46C7-AD56-A97E63D28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D0C54-63CD-44F0-8EF4-9B32E043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FCDA-76FD-43E3-B14B-077BE43F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38984-B0A1-4C9F-9EDD-B4BB4B20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5CDD6-3A98-417C-BC63-DBD7FC9A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C8D35-E8C5-451B-867B-30DA2D9F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3292-12C6-49E3-8AF0-FDABDF587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4007-D882-48E8-A870-337C22C5C7C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857C-064C-428D-B5D7-E57D2BF26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6774-EFC5-4D86-B489-C3244026F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7286-EA1F-4A41-B8BC-CEB541E4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58278-779C-419D-A078-266E7BF4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8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Grabner</dc:creator>
  <cp:lastModifiedBy>John Grabner</cp:lastModifiedBy>
  <cp:revision>2</cp:revision>
  <dcterms:created xsi:type="dcterms:W3CDTF">2017-08-05T19:47:23Z</dcterms:created>
  <dcterms:modified xsi:type="dcterms:W3CDTF">2017-08-05T19:51:15Z</dcterms:modified>
</cp:coreProperties>
</file>