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8" r:id="rId7"/>
    <p:sldId id="262" r:id="rId8"/>
    <p:sldId id="288" r:id="rId9"/>
    <p:sldId id="293" r:id="rId10"/>
    <p:sldId id="294" r:id="rId11"/>
    <p:sldId id="295" r:id="rId12"/>
    <p:sldId id="296" r:id="rId13"/>
    <p:sldId id="297" r:id="rId14"/>
    <p:sldId id="298" r:id="rId15"/>
    <p:sldId id="264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65" r:id="rId28"/>
    <p:sldId id="285" r:id="rId29"/>
    <p:sldId id="286" r:id="rId30"/>
    <p:sldId id="287" r:id="rId31"/>
    <p:sldId id="266" r:id="rId32"/>
    <p:sldId id="290" r:id="rId33"/>
    <p:sldId id="291" r:id="rId34"/>
    <p:sldId id="267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/>
    <p:restoredTop sz="94613"/>
  </p:normalViewPr>
  <p:slideViewPr>
    <p:cSldViewPr snapToGrid="0" snapToObjects="1">
      <p:cViewPr varScale="1">
        <p:scale>
          <a:sx n="114" d="100"/>
          <a:sy n="114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261CD-6D32-C24B-8F7B-FD047D0723A0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39891-826E-2940-ACA4-F33BCB67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3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01FE18A-6068-0F4B-B0E3-C9FF018765D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18A-6068-0F4B-B0E3-C9FF018765D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1FE18A-6068-0F4B-B0E3-C9FF018765D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1FE18A-6068-0F4B-B0E3-C9FF018765D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1FE18A-6068-0F4B-B0E3-C9FF018765D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18A-6068-0F4B-B0E3-C9FF018765D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18A-6068-0F4B-B0E3-C9FF018765D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18A-6068-0F4B-B0E3-C9FF018765D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1FE18A-6068-0F4B-B0E3-C9FF018765D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18A-6068-0F4B-B0E3-C9FF018765D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1FE18A-6068-0F4B-B0E3-C9FF018765D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18A-6068-0F4B-B0E3-C9FF018765D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18A-6068-0F4B-B0E3-C9FF018765D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18A-6068-0F4B-B0E3-C9FF018765D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18A-6068-0F4B-B0E3-C9FF018765D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18A-6068-0F4B-B0E3-C9FF018765D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18A-6068-0F4B-B0E3-C9FF018765D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FE18A-6068-0F4B-B0E3-C9FF018765DC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1A4B-AC51-1F43-B189-D410CD34E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42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cap="none" dirty="0" err="1" smtClean="0">
                <a:latin typeface="Rockwell Extra Bold" charset="0"/>
                <a:ea typeface="Rockwell Extra Bold" charset="0"/>
                <a:cs typeface="Rockwell Extra Bold" charset="0"/>
              </a:rPr>
              <a:t>hackMGM</a:t>
            </a:r>
            <a:endParaRPr lang="en-US" cap="none" dirty="0">
              <a:latin typeface="Rockwell Extra Bold" charset="0"/>
              <a:ea typeface="Rockwell Extra Bold" charset="0"/>
              <a:cs typeface="Rockwell Extra Bold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Evening Meetup, </a:t>
            </a:r>
            <a:r>
              <a:rPr lang="en-US" i="1" dirty="0" smtClean="0"/>
              <a:t>20 </a:t>
            </a:r>
            <a:r>
              <a:rPr lang="en-US" i="1" dirty="0" smtClean="0"/>
              <a:t>July 2017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55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MGM Resident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ssess </a:t>
            </a:r>
            <a:r>
              <a:rPr lang="en-US" dirty="0"/>
              <a:t>the devices and types of internet access used in different parts of your city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valuate </a:t>
            </a:r>
            <a:r>
              <a:rPr lang="en-US" dirty="0"/>
              <a:t>user needs to prioritize content development.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nderstand </a:t>
            </a:r>
            <a:r>
              <a:rPr lang="en-US" dirty="0"/>
              <a:t>where your city has strong and weak connections to users of its website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8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MGM Resident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At least 1000 resident responses</a:t>
            </a:r>
          </a:p>
          <a:p>
            <a:pPr lvl="1"/>
            <a:r>
              <a:rPr lang="en-US" dirty="0" smtClean="0"/>
              <a:t>Geographic, ethnic, and age distributions similar to census data</a:t>
            </a:r>
          </a:p>
          <a:p>
            <a:pPr lvl="1"/>
            <a:r>
              <a:rPr lang="en-US" dirty="0" smtClean="0"/>
              <a:t>Diversified sampling so residents of all backgrounds are represented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7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MGM Resident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Volunteers (of course!)</a:t>
            </a:r>
          </a:p>
          <a:p>
            <a:pPr lvl="1"/>
            <a:r>
              <a:rPr lang="en-US" dirty="0" smtClean="0"/>
              <a:t>Survey Tool (Google Forms)</a:t>
            </a:r>
          </a:p>
          <a:p>
            <a:pPr lvl="1"/>
            <a:r>
              <a:rPr lang="en-US" dirty="0"/>
              <a:t>basic geographic knowledge of neighborhood boundaries in your city</a:t>
            </a:r>
          </a:p>
          <a:p>
            <a:pPr lvl="1"/>
            <a:r>
              <a:rPr lang="en-US" dirty="0"/>
              <a:t>budget for printing </a:t>
            </a:r>
            <a:r>
              <a:rPr lang="en-US" dirty="0" smtClean="0"/>
              <a:t>flyers (Core Team)</a:t>
            </a:r>
            <a:endParaRPr lang="en-US" dirty="0"/>
          </a:p>
          <a:p>
            <a:pPr lvl="1"/>
            <a:r>
              <a:rPr lang="en-US" dirty="0"/>
              <a:t>an outreach </a:t>
            </a:r>
            <a:r>
              <a:rPr lang="en-US" dirty="0" smtClean="0"/>
              <a:t>plan</a:t>
            </a:r>
            <a:endParaRPr lang="en-US" u="sng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6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MGM Resident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This will not be a quick process</a:t>
            </a:r>
          </a:p>
          <a:p>
            <a:pPr lvl="1"/>
            <a:r>
              <a:rPr lang="en-US" dirty="0" smtClean="0"/>
              <a:t>Technical skills are not necessary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9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6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Brigade strategic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8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Brigade Strategic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u="sng" dirty="0" smtClean="0"/>
              <a:t>Mission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To develop </a:t>
            </a:r>
            <a:r>
              <a:rPr lang="en-US" i="1" dirty="0"/>
              <a:t>simplistic, effective, and user-centric technology-driven solutions that facilitate citizen needs and enable local government priorities that support the creation of healthy, prosperous, and safe communities.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0365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Brigade Strategic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u="sng" dirty="0" smtClean="0"/>
              <a:t>Goal #1</a:t>
            </a:r>
          </a:p>
          <a:p>
            <a:pPr marL="0" indent="0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dirty="0"/>
              <a:t>Collaborate with the community to discover and analyze citizen needs.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790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Brigade Strategic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u="sng" dirty="0" smtClean="0"/>
              <a:t>Goal #2</a:t>
            </a:r>
          </a:p>
          <a:p>
            <a:pPr marL="0" indent="0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dirty="0"/>
              <a:t>Collaborate with local organizations with like-minded goals.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5140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Brigade Strategic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u="sng" dirty="0" smtClean="0"/>
              <a:t>Goal #3</a:t>
            </a:r>
          </a:p>
          <a:p>
            <a:pPr marL="0" indent="0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dirty="0"/>
              <a:t>Collaborate with local government </a:t>
            </a:r>
            <a:r>
              <a:rPr lang="en-US" dirty="0" smtClean="0"/>
              <a:t>in </a:t>
            </a:r>
            <a:r>
              <a:rPr lang="en-US" dirty="0"/>
              <a:t>exposing government services and data through technology.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539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Announcements</a:t>
            </a:r>
          </a:p>
          <a:p>
            <a:r>
              <a:rPr lang="en-US" dirty="0" smtClean="0"/>
              <a:t>Presentation: Core Team</a:t>
            </a:r>
          </a:p>
          <a:p>
            <a:r>
              <a:rPr lang="en-US" dirty="0" smtClean="0"/>
              <a:t>Project Updates</a:t>
            </a:r>
          </a:p>
          <a:p>
            <a:r>
              <a:rPr lang="en-US" dirty="0" smtClean="0"/>
              <a:t>Presentation: MGM Resident Research Project</a:t>
            </a:r>
          </a:p>
          <a:p>
            <a:r>
              <a:rPr lang="en-US" dirty="0" smtClean="0"/>
              <a:t>Presentation &amp; Discussion: Brigade Strategic Plan</a:t>
            </a:r>
          </a:p>
          <a:p>
            <a:r>
              <a:rPr lang="en-US" dirty="0" smtClean="0"/>
              <a:t>Presentation</a:t>
            </a:r>
            <a:r>
              <a:rPr lang="en-US" dirty="0" smtClean="0"/>
              <a:t>: AFITC/MACC Partnership for AFITC</a:t>
            </a:r>
          </a:p>
          <a:p>
            <a:r>
              <a:rPr lang="en-US" dirty="0" smtClean="0"/>
              <a:t>Q&amp;A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67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Brigade Strategic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u="sng" dirty="0" smtClean="0"/>
              <a:t>Goal #4</a:t>
            </a:r>
          </a:p>
          <a:p>
            <a:pPr marL="0" indent="0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dirty="0"/>
              <a:t>Document and establish the core team and core team responsibilities.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8600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Brigade Strategic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u="sng" dirty="0" smtClean="0"/>
              <a:t>Goal #5</a:t>
            </a:r>
          </a:p>
          <a:p>
            <a:pPr marL="0" indent="0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dirty="0"/>
              <a:t>Recruit a robust team of professionals that will enable the HackMGM mission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22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Brigade Strategic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u="sng" dirty="0" smtClean="0"/>
              <a:t>Goal #6</a:t>
            </a:r>
          </a:p>
          <a:p>
            <a:pPr marL="0" indent="0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dirty="0"/>
              <a:t>Research and establish fundraising methods that will support the HackMGM mission.</a:t>
            </a:r>
          </a:p>
        </p:txBody>
      </p:sp>
    </p:spTree>
    <p:extLst>
      <p:ext uri="{BB962C8B-B14F-4D97-AF65-F5344CB8AC3E}">
        <p14:creationId xmlns:p14="http://schemas.microsoft.com/office/powerpoint/2010/main" val="1290169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Brigade Strategic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u="sng" dirty="0" smtClean="0"/>
              <a:t>Goal #7</a:t>
            </a:r>
          </a:p>
          <a:p>
            <a:pPr marL="0" indent="0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dirty="0"/>
              <a:t>Establish a set suite of tools that the brigade will use to communicate internally amongst brigade members and externally with the community.</a:t>
            </a:r>
          </a:p>
        </p:txBody>
      </p:sp>
    </p:spTree>
    <p:extLst>
      <p:ext uri="{BB962C8B-B14F-4D97-AF65-F5344CB8AC3E}">
        <p14:creationId xmlns:p14="http://schemas.microsoft.com/office/powerpoint/2010/main" val="1766352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Brigade Strategic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u="sng" dirty="0" smtClean="0"/>
              <a:t>Goal #8</a:t>
            </a:r>
          </a:p>
          <a:p>
            <a:pPr marL="0" indent="0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dirty="0"/>
              <a:t>Facilitate, enable, and support community initiatives that align with the HackMGM mission.</a:t>
            </a:r>
          </a:p>
        </p:txBody>
      </p:sp>
    </p:spTree>
    <p:extLst>
      <p:ext uri="{BB962C8B-B14F-4D97-AF65-F5344CB8AC3E}">
        <p14:creationId xmlns:p14="http://schemas.microsoft.com/office/powerpoint/2010/main" val="1529021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Brigade Strategic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u="sng" dirty="0" smtClean="0"/>
              <a:t>Goal #9</a:t>
            </a:r>
          </a:p>
          <a:p>
            <a:pPr marL="0" indent="0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dirty="0" smtClean="0"/>
              <a:t>Have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57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44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Recurring Hack Day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iscussion:  Mr. JD Hinshaw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18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Recurring Hack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Hack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57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27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9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Partnership with MACC for AFITC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iscussion:  Mr. JD Hinshaw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4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Partnership with MACC for AFITC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Air Force Information and Technology Cyberpower Conference</a:t>
            </a:r>
          </a:p>
          <a:p>
            <a:pPr lvl="1"/>
            <a:r>
              <a:rPr lang="en-US" dirty="0" smtClean="0"/>
              <a:t>Montgomery Area Chamber of Commerce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82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Partnership with MACC for AFITC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Partnership Details</a:t>
            </a:r>
          </a:p>
          <a:p>
            <a:pPr lvl="1"/>
            <a:r>
              <a:rPr lang="en-US" dirty="0" smtClean="0"/>
              <a:t>Shared booth at AFITC</a:t>
            </a:r>
          </a:p>
          <a:p>
            <a:pPr lvl="1"/>
            <a:r>
              <a:rPr lang="en-US" dirty="0" smtClean="0"/>
              <a:t>Representatives of HackMGM and MACC</a:t>
            </a:r>
          </a:p>
          <a:p>
            <a:pPr lvl="1"/>
            <a:r>
              <a:rPr lang="en-US" dirty="0" smtClean="0"/>
              <a:t>Promotion of community partnerships and organizations helping the MGM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24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3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Get to </a:t>
            </a:r>
            <a:r>
              <a:rPr lang="en-US" dirty="0" err="1" smtClean="0"/>
              <a:t>hackin</a:t>
            </a:r>
            <a:r>
              <a:rPr lang="en-US" dirty="0" smtClean="0"/>
              <a:t>’!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2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3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590904" cy="1825096"/>
          </a:xfrm>
        </p:spPr>
        <p:txBody>
          <a:bodyPr/>
          <a:lstStyle/>
          <a:p>
            <a:r>
              <a:rPr lang="en-US" dirty="0" smtClean="0"/>
              <a:t>Core Team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0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Delivery Lead: Bryant Noel</a:t>
            </a:r>
          </a:p>
          <a:p>
            <a:r>
              <a:rPr lang="en-US" dirty="0" smtClean="0"/>
              <a:t>Organizer: Sara Beth Frye</a:t>
            </a:r>
          </a:p>
          <a:p>
            <a:r>
              <a:rPr lang="en-US" dirty="0" smtClean="0"/>
              <a:t>Data Wrangler: Boyd Stephens</a:t>
            </a:r>
          </a:p>
          <a:p>
            <a:r>
              <a:rPr lang="en-US" dirty="0" smtClean="0"/>
              <a:t>Community/Government Liaison: </a:t>
            </a:r>
            <a:r>
              <a:rPr lang="en-US" dirty="0" smtClean="0"/>
              <a:t>???</a:t>
            </a:r>
            <a:endParaRPr lang="en-US" dirty="0" smtClean="0"/>
          </a:p>
          <a:p>
            <a:r>
              <a:rPr lang="en-US" dirty="0" smtClean="0"/>
              <a:t>Scribe: Jacquie McKinney</a:t>
            </a:r>
          </a:p>
          <a:p>
            <a:r>
              <a:rPr lang="en-US" dirty="0" smtClean="0"/>
              <a:t>Publicist: Natalee Hinshaw</a:t>
            </a:r>
          </a:p>
          <a:p>
            <a:r>
              <a:rPr lang="en-US" dirty="0" smtClean="0"/>
              <a:t>IT Inventory Manager: Elijah Lofgren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Member Responsibilities can be found @ HackMGM </a:t>
            </a:r>
            <a:r>
              <a:rPr lang="en-US" dirty="0" err="1" smtClean="0"/>
              <a:t>github</a:t>
            </a:r>
            <a:r>
              <a:rPr lang="en-US" dirty="0" smtClean="0"/>
              <a:t>/documents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590904" cy="1825096"/>
          </a:xfrm>
        </p:spPr>
        <p:txBody>
          <a:bodyPr/>
          <a:lstStyle/>
          <a:p>
            <a:r>
              <a:rPr lang="en-US" dirty="0" smtClean="0"/>
              <a:t>Project Updates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Bryant Noel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7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Open Floor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MGM Resident Research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5404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tf00001028</Template>
  <TotalTime>1552</TotalTime>
  <Words>499</Words>
  <Application>Microsoft Macintosh PowerPoint</Application>
  <PresentationFormat>Widescreen</PresentationFormat>
  <Paragraphs>122</Paragraphs>
  <Slides>35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Century Gothic</vt:lpstr>
      <vt:lpstr>Rockwell Extra Bold</vt:lpstr>
      <vt:lpstr>Arial</vt:lpstr>
      <vt:lpstr>Vapor Trail</vt:lpstr>
      <vt:lpstr>hackMGM</vt:lpstr>
      <vt:lpstr>Agenda</vt:lpstr>
      <vt:lpstr>Introductions</vt:lpstr>
      <vt:lpstr>Announcements</vt:lpstr>
      <vt:lpstr>Core Team</vt:lpstr>
      <vt:lpstr>Core Team</vt:lpstr>
      <vt:lpstr>Project Updates</vt:lpstr>
      <vt:lpstr>Open Floor</vt:lpstr>
      <vt:lpstr>MGM Resident Research</vt:lpstr>
      <vt:lpstr>MGM Resident Research</vt:lpstr>
      <vt:lpstr>MGM Resident Research</vt:lpstr>
      <vt:lpstr>MGM Resident Research</vt:lpstr>
      <vt:lpstr>MGM Resident Research</vt:lpstr>
      <vt:lpstr>Questions?</vt:lpstr>
      <vt:lpstr>Brigade strategic Plan</vt:lpstr>
      <vt:lpstr>Brigade Strategic Plan</vt:lpstr>
      <vt:lpstr>Brigade Strategic Plan</vt:lpstr>
      <vt:lpstr>Brigade Strategic Plan</vt:lpstr>
      <vt:lpstr>Brigade Strategic Plan</vt:lpstr>
      <vt:lpstr>Brigade Strategic Plan</vt:lpstr>
      <vt:lpstr>Brigade Strategic Plan</vt:lpstr>
      <vt:lpstr>Brigade Strategic Plan</vt:lpstr>
      <vt:lpstr>Brigade Strategic Plan</vt:lpstr>
      <vt:lpstr>Brigade Strategic Plan</vt:lpstr>
      <vt:lpstr>Brigade Strategic Plan</vt:lpstr>
      <vt:lpstr>Questions?</vt:lpstr>
      <vt:lpstr>Recurring Hack Day</vt:lpstr>
      <vt:lpstr>Recurring Hack Day</vt:lpstr>
      <vt:lpstr>Recurring Hack Day</vt:lpstr>
      <vt:lpstr>Questions?</vt:lpstr>
      <vt:lpstr>Partnership with MACC for AFITC</vt:lpstr>
      <vt:lpstr>Partnership with MACC for AFITC</vt:lpstr>
      <vt:lpstr>Partnership with MACC for AFITC</vt:lpstr>
      <vt:lpstr>Questions?</vt:lpstr>
      <vt:lpstr>Get to hackin’!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Hinshaw</dc:creator>
  <cp:lastModifiedBy>Joshua Hinshaw</cp:lastModifiedBy>
  <cp:revision>17</cp:revision>
  <dcterms:created xsi:type="dcterms:W3CDTF">2017-07-01T03:56:14Z</dcterms:created>
  <dcterms:modified xsi:type="dcterms:W3CDTF">2017-07-20T17:27:31Z</dcterms:modified>
</cp:coreProperties>
</file>