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7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4613"/>
  </p:normalViewPr>
  <p:slideViewPr>
    <p:cSldViewPr snapToGrid="0" snapToObjects="1">
      <p:cViewPr varScale="1">
        <p:scale>
          <a:sx n="114" d="100"/>
          <a:sy n="11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61CD-6D32-C24B-8F7B-FD047D0723A0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39891-826E-2940-ACA4-F33BCB67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E18A-6068-0F4B-B0E3-C9FF018765DC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2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cap="none" dirty="0" err="1" smtClean="0">
                <a:latin typeface="Rockwell Extra Bold" charset="0"/>
                <a:ea typeface="Rockwell Extra Bold" charset="0"/>
                <a:cs typeface="Rockwell Extra Bold" charset="0"/>
              </a:rPr>
              <a:t>hackMGM</a:t>
            </a:r>
            <a:endParaRPr lang="en-US" cap="none" dirty="0">
              <a:latin typeface="Rockwell Extra Bold" charset="0"/>
              <a:ea typeface="Rockwell Extra Bold" charset="0"/>
              <a:cs typeface="Rockwell Extra Bold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Event, </a:t>
            </a:r>
            <a:r>
              <a:rPr lang="en-US" i="1" dirty="0" smtClean="0"/>
              <a:t>Date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55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Q&amp;A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6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3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to </a:t>
            </a:r>
            <a:r>
              <a:rPr lang="en-US" dirty="0" err="1" smtClean="0"/>
              <a:t>hackin</a:t>
            </a:r>
            <a:r>
              <a:rPr lang="en-US" dirty="0" smtClean="0"/>
              <a:t>’!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283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tf00001028</Template>
  <TotalTime>77</TotalTime>
  <Words>16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Rockwell Extra Bold</vt:lpstr>
      <vt:lpstr>Arial</vt:lpstr>
      <vt:lpstr>Vapor Trail</vt:lpstr>
      <vt:lpstr>hackMGM</vt:lpstr>
      <vt:lpstr>Agenda</vt:lpstr>
      <vt:lpstr>Introductions</vt:lpstr>
      <vt:lpstr>Announcements</vt:lpstr>
      <vt:lpstr>Questions?</vt:lpstr>
      <vt:lpstr>Get to hackin’!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Hinshaw</dc:creator>
  <cp:lastModifiedBy>Joshua Hinshaw</cp:lastModifiedBy>
  <cp:revision>11</cp:revision>
  <dcterms:created xsi:type="dcterms:W3CDTF">2017-07-01T03:56:14Z</dcterms:created>
  <dcterms:modified xsi:type="dcterms:W3CDTF">2017-07-01T14:13:10Z</dcterms:modified>
</cp:coreProperties>
</file>