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4" r:id="rId4"/>
    <p:sldId id="296" r:id="rId5"/>
    <p:sldId id="430" r:id="rId6"/>
    <p:sldId id="431" r:id="rId7"/>
    <p:sldId id="432" r:id="rId8"/>
    <p:sldId id="336" r:id="rId9"/>
    <p:sldId id="423" r:id="rId10"/>
    <p:sldId id="337" r:id="rId11"/>
    <p:sldId id="339" r:id="rId12"/>
    <p:sldId id="340" r:id="rId13"/>
    <p:sldId id="342" r:id="rId14"/>
    <p:sldId id="343" r:id="rId15"/>
    <p:sldId id="344" r:id="rId16"/>
    <p:sldId id="346" r:id="rId17"/>
    <p:sldId id="347" r:id="rId18"/>
    <p:sldId id="349" r:id="rId19"/>
    <p:sldId id="350" r:id="rId20"/>
    <p:sldId id="352" r:id="rId21"/>
    <p:sldId id="353" r:id="rId22"/>
    <p:sldId id="355" r:id="rId23"/>
    <p:sldId id="358" r:id="rId24"/>
    <p:sldId id="357" r:id="rId25"/>
    <p:sldId id="368" r:id="rId26"/>
    <p:sldId id="366" r:id="rId27"/>
    <p:sldId id="424" r:id="rId28"/>
    <p:sldId id="369" r:id="rId29"/>
    <p:sldId id="381" r:id="rId30"/>
    <p:sldId id="382" r:id="rId31"/>
    <p:sldId id="383" r:id="rId32"/>
    <p:sldId id="372" r:id="rId33"/>
    <p:sldId id="373" r:id="rId34"/>
    <p:sldId id="374" r:id="rId35"/>
    <p:sldId id="375" r:id="rId36"/>
    <p:sldId id="376" r:id="rId37"/>
    <p:sldId id="395" r:id="rId38"/>
    <p:sldId id="397" r:id="rId39"/>
    <p:sldId id="400" r:id="rId40"/>
    <p:sldId id="405" r:id="rId41"/>
    <p:sldId id="407" r:id="rId42"/>
    <p:sldId id="425" r:id="rId43"/>
    <p:sldId id="429" r:id="rId44"/>
    <p:sldId id="426" r:id="rId45"/>
    <p:sldId id="427" r:id="rId46"/>
    <p:sldId id="428" r:id="rId47"/>
    <p:sldId id="361" r:id="rId4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709" autoAdjust="0"/>
  </p:normalViewPr>
  <p:slideViewPr>
    <p:cSldViewPr>
      <p:cViewPr varScale="1">
        <p:scale>
          <a:sx n="44" d="100"/>
          <a:sy n="44" d="100"/>
        </p:scale>
        <p:origin x="-780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67813" y="1861515"/>
            <a:ext cx="14152372" cy="812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1" i="0">
                <a:solidFill>
                  <a:srgbClr val="1F2D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1F2D4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55143" y="2"/>
            <a:ext cx="2727960" cy="1789430"/>
          </a:xfrm>
          <a:custGeom>
            <a:avLst/>
            <a:gdLst/>
            <a:ahLst/>
            <a:cxnLst/>
            <a:rect l="l" t="t" r="r" b="b"/>
            <a:pathLst>
              <a:path w="2727959" h="1789430">
                <a:moveTo>
                  <a:pt x="2012331" y="1783936"/>
                </a:moveTo>
                <a:lnTo>
                  <a:pt x="1993857" y="1788951"/>
                </a:lnTo>
                <a:lnTo>
                  <a:pt x="1567086" y="249031"/>
                </a:lnTo>
                <a:lnTo>
                  <a:pt x="4113" y="583792"/>
                </a:lnTo>
                <a:lnTo>
                  <a:pt x="0" y="565112"/>
                </a:lnTo>
                <a:lnTo>
                  <a:pt x="1561567" y="230223"/>
                </a:lnTo>
                <a:lnTo>
                  <a:pt x="1575176" y="207753"/>
                </a:lnTo>
                <a:lnTo>
                  <a:pt x="1580254" y="226076"/>
                </a:lnTo>
                <a:lnTo>
                  <a:pt x="1599686" y="221914"/>
                </a:lnTo>
                <a:lnTo>
                  <a:pt x="1585773" y="244884"/>
                </a:lnTo>
                <a:lnTo>
                  <a:pt x="2012331" y="1783936"/>
                </a:lnTo>
                <a:close/>
              </a:path>
              <a:path w="2727959" h="1789430">
                <a:moveTo>
                  <a:pt x="1575176" y="207753"/>
                </a:moveTo>
                <a:lnTo>
                  <a:pt x="1561567" y="230223"/>
                </a:lnTo>
                <a:lnTo>
                  <a:pt x="1497759" y="0"/>
                </a:lnTo>
                <a:lnTo>
                  <a:pt x="1517600" y="0"/>
                </a:lnTo>
                <a:lnTo>
                  <a:pt x="1575176" y="207753"/>
                </a:lnTo>
                <a:close/>
              </a:path>
              <a:path w="2727959" h="1789430">
                <a:moveTo>
                  <a:pt x="2727711" y="0"/>
                </a:moveTo>
                <a:lnTo>
                  <a:pt x="1585773" y="244884"/>
                </a:lnTo>
                <a:lnTo>
                  <a:pt x="1599686" y="221914"/>
                </a:lnTo>
                <a:lnTo>
                  <a:pt x="2635788" y="0"/>
                </a:lnTo>
                <a:lnTo>
                  <a:pt x="2727711" y="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83767" y="4275886"/>
            <a:ext cx="1566545" cy="1617980"/>
          </a:xfrm>
          <a:custGeom>
            <a:avLst/>
            <a:gdLst/>
            <a:ahLst/>
            <a:cxnLst/>
            <a:rect l="l" t="t" r="r" b="b"/>
            <a:pathLst>
              <a:path w="1566544" h="1617979">
                <a:moveTo>
                  <a:pt x="1255" y="977424"/>
                </a:moveTo>
                <a:lnTo>
                  <a:pt x="452383" y="489291"/>
                </a:lnTo>
                <a:lnTo>
                  <a:pt x="420585" y="526344"/>
                </a:lnTo>
                <a:lnTo>
                  <a:pt x="392021" y="565068"/>
                </a:lnTo>
                <a:lnTo>
                  <a:pt x="366684" y="605283"/>
                </a:lnTo>
                <a:lnTo>
                  <a:pt x="344565" y="646810"/>
                </a:lnTo>
                <a:lnTo>
                  <a:pt x="325659" y="689469"/>
                </a:lnTo>
                <a:lnTo>
                  <a:pt x="309957" y="733081"/>
                </a:lnTo>
                <a:lnTo>
                  <a:pt x="297454" y="777466"/>
                </a:lnTo>
                <a:lnTo>
                  <a:pt x="288142" y="822445"/>
                </a:lnTo>
                <a:lnTo>
                  <a:pt x="282013" y="867838"/>
                </a:lnTo>
                <a:lnTo>
                  <a:pt x="279061" y="913465"/>
                </a:lnTo>
                <a:lnTo>
                  <a:pt x="279279" y="959148"/>
                </a:lnTo>
                <a:lnTo>
                  <a:pt x="282659" y="1004706"/>
                </a:lnTo>
                <a:lnTo>
                  <a:pt x="289195" y="1049960"/>
                </a:lnTo>
                <a:lnTo>
                  <a:pt x="298880" y="1094730"/>
                </a:lnTo>
                <a:lnTo>
                  <a:pt x="311705" y="1138838"/>
                </a:lnTo>
                <a:lnTo>
                  <a:pt x="327665" y="1182103"/>
                </a:lnTo>
                <a:lnTo>
                  <a:pt x="346752" y="1224345"/>
                </a:lnTo>
                <a:lnTo>
                  <a:pt x="368960" y="1265386"/>
                </a:lnTo>
                <a:lnTo>
                  <a:pt x="394280" y="1305046"/>
                </a:lnTo>
                <a:lnTo>
                  <a:pt x="422706" y="1343145"/>
                </a:lnTo>
                <a:lnTo>
                  <a:pt x="454231" y="1379504"/>
                </a:lnTo>
                <a:lnTo>
                  <a:pt x="488842" y="1413937"/>
                </a:lnTo>
                <a:lnTo>
                  <a:pt x="300503" y="1617725"/>
                </a:lnTo>
                <a:lnTo>
                  <a:pt x="266049" y="1584235"/>
                </a:lnTo>
                <a:lnTo>
                  <a:pt x="233668" y="1549419"/>
                </a:lnTo>
                <a:lnTo>
                  <a:pt x="203370" y="1513366"/>
                </a:lnTo>
                <a:lnTo>
                  <a:pt x="175159" y="1476158"/>
                </a:lnTo>
                <a:lnTo>
                  <a:pt x="149039" y="1437878"/>
                </a:lnTo>
                <a:lnTo>
                  <a:pt x="125014" y="1398606"/>
                </a:lnTo>
                <a:lnTo>
                  <a:pt x="103086" y="1358427"/>
                </a:lnTo>
                <a:lnTo>
                  <a:pt x="83260" y="1317422"/>
                </a:lnTo>
                <a:lnTo>
                  <a:pt x="65539" y="1275675"/>
                </a:lnTo>
                <a:lnTo>
                  <a:pt x="49927" y="1233266"/>
                </a:lnTo>
                <a:lnTo>
                  <a:pt x="36427" y="1190279"/>
                </a:lnTo>
                <a:lnTo>
                  <a:pt x="25044" y="1146796"/>
                </a:lnTo>
                <a:lnTo>
                  <a:pt x="15781" y="1102899"/>
                </a:lnTo>
                <a:lnTo>
                  <a:pt x="8641" y="1058672"/>
                </a:lnTo>
                <a:lnTo>
                  <a:pt x="3628" y="1014195"/>
                </a:lnTo>
                <a:lnTo>
                  <a:pt x="1255" y="977424"/>
                </a:lnTo>
                <a:close/>
              </a:path>
              <a:path w="1566544" h="1617979">
                <a:moveTo>
                  <a:pt x="247421" y="299867"/>
                </a:moveTo>
                <a:lnTo>
                  <a:pt x="280918" y="265413"/>
                </a:lnTo>
                <a:lnTo>
                  <a:pt x="315740" y="233044"/>
                </a:lnTo>
                <a:lnTo>
                  <a:pt x="351807" y="202764"/>
                </a:lnTo>
                <a:lnTo>
                  <a:pt x="389034" y="174576"/>
                </a:lnTo>
                <a:lnTo>
                  <a:pt x="427339" y="148483"/>
                </a:lnTo>
                <a:lnTo>
                  <a:pt x="466640" y="124489"/>
                </a:lnTo>
                <a:lnTo>
                  <a:pt x="506852" y="102597"/>
                </a:lnTo>
                <a:lnTo>
                  <a:pt x="547895" y="82810"/>
                </a:lnTo>
                <a:lnTo>
                  <a:pt x="589684" y="65132"/>
                </a:lnTo>
                <a:lnTo>
                  <a:pt x="632137" y="49565"/>
                </a:lnTo>
                <a:lnTo>
                  <a:pt x="675171" y="36113"/>
                </a:lnTo>
                <a:lnTo>
                  <a:pt x="718703" y="24780"/>
                </a:lnTo>
                <a:lnTo>
                  <a:pt x="762651" y="15568"/>
                </a:lnTo>
                <a:lnTo>
                  <a:pt x="806931" y="8480"/>
                </a:lnTo>
                <a:lnTo>
                  <a:pt x="851462" y="3521"/>
                </a:lnTo>
                <a:lnTo>
                  <a:pt x="896159" y="693"/>
                </a:lnTo>
                <a:lnTo>
                  <a:pt x="940940" y="0"/>
                </a:lnTo>
                <a:lnTo>
                  <a:pt x="985723" y="1444"/>
                </a:lnTo>
                <a:lnTo>
                  <a:pt x="1030424" y="5029"/>
                </a:lnTo>
                <a:lnTo>
                  <a:pt x="1074961" y="10759"/>
                </a:lnTo>
                <a:lnTo>
                  <a:pt x="1119251" y="18636"/>
                </a:lnTo>
                <a:lnTo>
                  <a:pt x="1163211" y="28664"/>
                </a:lnTo>
                <a:lnTo>
                  <a:pt x="1206758" y="40845"/>
                </a:lnTo>
                <a:lnTo>
                  <a:pt x="1249810" y="55185"/>
                </a:lnTo>
                <a:lnTo>
                  <a:pt x="1292284" y="71685"/>
                </a:lnTo>
                <a:lnTo>
                  <a:pt x="1334096" y="90348"/>
                </a:lnTo>
                <a:lnTo>
                  <a:pt x="1375164" y="111179"/>
                </a:lnTo>
                <a:lnTo>
                  <a:pt x="1415405" y="134181"/>
                </a:lnTo>
                <a:lnTo>
                  <a:pt x="1454737" y="159355"/>
                </a:lnTo>
                <a:lnTo>
                  <a:pt x="1493076" y="186707"/>
                </a:lnTo>
                <a:lnTo>
                  <a:pt x="1530340" y="216239"/>
                </a:lnTo>
                <a:lnTo>
                  <a:pt x="1566440" y="247949"/>
                </a:lnTo>
                <a:lnTo>
                  <a:pt x="1377031" y="452894"/>
                </a:lnTo>
                <a:lnTo>
                  <a:pt x="1339981" y="421099"/>
                </a:lnTo>
                <a:lnTo>
                  <a:pt x="1301255" y="392533"/>
                </a:lnTo>
                <a:lnTo>
                  <a:pt x="1261038" y="367192"/>
                </a:lnTo>
                <a:lnTo>
                  <a:pt x="1219509" y="345070"/>
                </a:lnTo>
                <a:lnTo>
                  <a:pt x="1176848" y="326160"/>
                </a:lnTo>
                <a:lnTo>
                  <a:pt x="1133235" y="310456"/>
                </a:lnTo>
                <a:lnTo>
                  <a:pt x="1088848" y="297949"/>
                </a:lnTo>
                <a:lnTo>
                  <a:pt x="1043869" y="288633"/>
                </a:lnTo>
                <a:lnTo>
                  <a:pt x="998475" y="282501"/>
                </a:lnTo>
                <a:lnTo>
                  <a:pt x="952847" y="279545"/>
                </a:lnTo>
                <a:lnTo>
                  <a:pt x="907164" y="279760"/>
                </a:lnTo>
                <a:lnTo>
                  <a:pt x="861606" y="283136"/>
                </a:lnTo>
                <a:lnTo>
                  <a:pt x="816352" y="289669"/>
                </a:lnTo>
                <a:lnTo>
                  <a:pt x="771582" y="299349"/>
                </a:lnTo>
                <a:lnTo>
                  <a:pt x="727476" y="312172"/>
                </a:lnTo>
                <a:lnTo>
                  <a:pt x="684212" y="328128"/>
                </a:lnTo>
                <a:lnTo>
                  <a:pt x="641970" y="347212"/>
                </a:lnTo>
                <a:lnTo>
                  <a:pt x="600931" y="369415"/>
                </a:lnTo>
                <a:lnTo>
                  <a:pt x="561273" y="394732"/>
                </a:lnTo>
                <a:lnTo>
                  <a:pt x="523176" y="423156"/>
                </a:lnTo>
                <a:lnTo>
                  <a:pt x="486819" y="454678"/>
                </a:lnTo>
                <a:lnTo>
                  <a:pt x="452383" y="489291"/>
                </a:lnTo>
                <a:lnTo>
                  <a:pt x="1255" y="977424"/>
                </a:lnTo>
                <a:lnTo>
                  <a:pt x="747" y="969552"/>
                </a:lnTo>
                <a:lnTo>
                  <a:pt x="0" y="924825"/>
                </a:lnTo>
                <a:lnTo>
                  <a:pt x="1390" y="880096"/>
                </a:lnTo>
                <a:lnTo>
                  <a:pt x="4923" y="835449"/>
                </a:lnTo>
                <a:lnTo>
                  <a:pt x="10602" y="790964"/>
                </a:lnTo>
                <a:lnTo>
                  <a:pt x="18429" y="746725"/>
                </a:lnTo>
                <a:lnTo>
                  <a:pt x="28409" y="702814"/>
                </a:lnTo>
                <a:lnTo>
                  <a:pt x="40546" y="659313"/>
                </a:lnTo>
                <a:lnTo>
                  <a:pt x="54843" y="616305"/>
                </a:lnTo>
                <a:lnTo>
                  <a:pt x="71304" y="573872"/>
                </a:lnTo>
                <a:lnTo>
                  <a:pt x="89932" y="532097"/>
                </a:lnTo>
                <a:lnTo>
                  <a:pt x="110731" y="491061"/>
                </a:lnTo>
                <a:lnTo>
                  <a:pt x="133705" y="450848"/>
                </a:lnTo>
                <a:lnTo>
                  <a:pt x="158857" y="411540"/>
                </a:lnTo>
                <a:lnTo>
                  <a:pt x="186192" y="373219"/>
                </a:lnTo>
                <a:lnTo>
                  <a:pt x="215712" y="335967"/>
                </a:lnTo>
                <a:lnTo>
                  <a:pt x="247421" y="299867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1F2D4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1F2D4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411" y="290017"/>
            <a:ext cx="5233670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1F2D4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0185" y="2364358"/>
            <a:ext cx="7400925" cy="4196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21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20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47" Type="http://schemas.openxmlformats.org/officeDocument/2006/relationships/image" Target="../media/image123.png"/><Relationship Id="rId50" Type="http://schemas.openxmlformats.org/officeDocument/2006/relationships/image" Target="../media/image126.png"/><Relationship Id="rId55" Type="http://schemas.openxmlformats.org/officeDocument/2006/relationships/image" Target="../media/image131.png"/><Relationship Id="rId63" Type="http://schemas.openxmlformats.org/officeDocument/2006/relationships/image" Target="../media/image139.png"/><Relationship Id="rId68" Type="http://schemas.openxmlformats.org/officeDocument/2006/relationships/image" Target="../media/image144.png"/><Relationship Id="rId7" Type="http://schemas.openxmlformats.org/officeDocument/2006/relationships/image" Target="../media/image83.png"/><Relationship Id="rId71" Type="http://schemas.openxmlformats.org/officeDocument/2006/relationships/image" Target="../media/image147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9" Type="http://schemas.openxmlformats.org/officeDocument/2006/relationships/image" Target="../media/image105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3" Type="http://schemas.openxmlformats.org/officeDocument/2006/relationships/image" Target="../media/image129.png"/><Relationship Id="rId58" Type="http://schemas.openxmlformats.org/officeDocument/2006/relationships/image" Target="../media/image134.png"/><Relationship Id="rId66" Type="http://schemas.openxmlformats.org/officeDocument/2006/relationships/image" Target="../media/image142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49" Type="http://schemas.openxmlformats.org/officeDocument/2006/relationships/image" Target="../media/image125.png"/><Relationship Id="rId57" Type="http://schemas.openxmlformats.org/officeDocument/2006/relationships/image" Target="../media/image133.png"/><Relationship Id="rId61" Type="http://schemas.openxmlformats.org/officeDocument/2006/relationships/image" Target="../media/image137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4" Type="http://schemas.openxmlformats.org/officeDocument/2006/relationships/image" Target="../media/image120.png"/><Relationship Id="rId52" Type="http://schemas.openxmlformats.org/officeDocument/2006/relationships/image" Target="../media/image128.png"/><Relationship Id="rId60" Type="http://schemas.openxmlformats.org/officeDocument/2006/relationships/image" Target="../media/image136.png"/><Relationship Id="rId65" Type="http://schemas.openxmlformats.org/officeDocument/2006/relationships/image" Target="../media/image141.png"/><Relationship Id="rId73" Type="http://schemas.openxmlformats.org/officeDocument/2006/relationships/image" Target="../media/image149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43" Type="http://schemas.openxmlformats.org/officeDocument/2006/relationships/image" Target="../media/image119.png"/><Relationship Id="rId48" Type="http://schemas.openxmlformats.org/officeDocument/2006/relationships/image" Target="../media/image124.png"/><Relationship Id="rId56" Type="http://schemas.openxmlformats.org/officeDocument/2006/relationships/image" Target="../media/image132.png"/><Relationship Id="rId64" Type="http://schemas.openxmlformats.org/officeDocument/2006/relationships/image" Target="../media/image140.png"/><Relationship Id="rId69" Type="http://schemas.openxmlformats.org/officeDocument/2006/relationships/image" Target="../media/image145.png"/><Relationship Id="rId8" Type="http://schemas.openxmlformats.org/officeDocument/2006/relationships/image" Target="../media/image84.png"/><Relationship Id="rId51" Type="http://schemas.openxmlformats.org/officeDocument/2006/relationships/image" Target="../media/image127.png"/><Relationship Id="rId72" Type="http://schemas.openxmlformats.org/officeDocument/2006/relationships/image" Target="../media/image148.png"/><Relationship Id="rId3" Type="http://schemas.openxmlformats.org/officeDocument/2006/relationships/image" Target="../media/image79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46" Type="http://schemas.openxmlformats.org/officeDocument/2006/relationships/image" Target="../media/image122.png"/><Relationship Id="rId59" Type="http://schemas.openxmlformats.org/officeDocument/2006/relationships/image" Target="../media/image135.png"/><Relationship Id="rId67" Type="http://schemas.openxmlformats.org/officeDocument/2006/relationships/image" Target="../media/image143.png"/><Relationship Id="rId20" Type="http://schemas.openxmlformats.org/officeDocument/2006/relationships/image" Target="../media/image96.png"/><Relationship Id="rId41" Type="http://schemas.openxmlformats.org/officeDocument/2006/relationships/image" Target="../media/image117.png"/><Relationship Id="rId54" Type="http://schemas.openxmlformats.org/officeDocument/2006/relationships/image" Target="../media/image130.png"/><Relationship Id="rId62" Type="http://schemas.openxmlformats.org/officeDocument/2006/relationships/image" Target="../media/image138.png"/><Relationship Id="rId70" Type="http://schemas.openxmlformats.org/officeDocument/2006/relationships/image" Target="../media/image1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3146" y="723900"/>
            <a:ext cx="8174854" cy="8587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6105" y="809180"/>
            <a:ext cx="8619490" cy="4471670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12700" marR="5080">
              <a:lnSpc>
                <a:spcPts val="11030"/>
              </a:lnSpc>
              <a:spcBef>
                <a:spcPts val="2075"/>
              </a:spcBef>
            </a:pPr>
            <a:r>
              <a:rPr sz="10800" spc="1050" dirty="0">
                <a:solidFill>
                  <a:srgbClr val="737373"/>
                </a:solidFill>
                <a:latin typeface="Verdana"/>
                <a:cs typeface="Verdana"/>
              </a:rPr>
              <a:t>VEHICLE </a:t>
            </a:r>
            <a:r>
              <a:rPr sz="10800" spc="1055" dirty="0">
                <a:solidFill>
                  <a:srgbClr val="737373"/>
                </a:solidFill>
                <a:latin typeface="Verdana"/>
                <a:cs typeface="Verdana"/>
              </a:rPr>
              <a:t> </a:t>
            </a:r>
            <a:r>
              <a:rPr sz="10800" spc="1215" dirty="0">
                <a:solidFill>
                  <a:srgbClr val="737373"/>
                </a:solidFill>
                <a:latin typeface="Verdana"/>
                <a:cs typeface="Verdana"/>
              </a:rPr>
              <a:t>T</a:t>
            </a:r>
            <a:r>
              <a:rPr sz="10800" spc="590" dirty="0">
                <a:solidFill>
                  <a:srgbClr val="737373"/>
                </a:solidFill>
                <a:latin typeface="Verdana"/>
                <a:cs typeface="Verdana"/>
              </a:rPr>
              <a:t>R</a:t>
            </a:r>
            <a:r>
              <a:rPr sz="10800" spc="1725" dirty="0">
                <a:solidFill>
                  <a:srgbClr val="737373"/>
                </a:solidFill>
                <a:latin typeface="Verdana"/>
                <a:cs typeface="Verdana"/>
              </a:rPr>
              <a:t>A</a:t>
            </a:r>
            <a:r>
              <a:rPr sz="10800" spc="1745" dirty="0">
                <a:solidFill>
                  <a:srgbClr val="737373"/>
                </a:solidFill>
                <a:latin typeface="Verdana"/>
                <a:cs typeface="Verdana"/>
              </a:rPr>
              <a:t>C</a:t>
            </a:r>
            <a:r>
              <a:rPr sz="10800" spc="1035" dirty="0">
                <a:solidFill>
                  <a:srgbClr val="737373"/>
                </a:solidFill>
                <a:latin typeface="Verdana"/>
                <a:cs typeface="Verdana"/>
              </a:rPr>
              <a:t>K</a:t>
            </a:r>
            <a:r>
              <a:rPr sz="10800" spc="1620" dirty="0">
                <a:solidFill>
                  <a:srgbClr val="737373"/>
                </a:solidFill>
                <a:latin typeface="Verdana"/>
                <a:cs typeface="Verdana"/>
              </a:rPr>
              <a:t>I</a:t>
            </a:r>
            <a:r>
              <a:rPr sz="10800" spc="1040" dirty="0">
                <a:solidFill>
                  <a:srgbClr val="737373"/>
                </a:solidFill>
                <a:latin typeface="Verdana"/>
                <a:cs typeface="Verdana"/>
              </a:rPr>
              <a:t>N</a:t>
            </a:r>
            <a:r>
              <a:rPr sz="10800" spc="710" dirty="0">
                <a:solidFill>
                  <a:srgbClr val="737373"/>
                </a:solidFill>
                <a:latin typeface="Verdana"/>
                <a:cs typeface="Verdana"/>
              </a:rPr>
              <a:t>G  </a:t>
            </a:r>
            <a:r>
              <a:rPr sz="10800" spc="1445" dirty="0">
                <a:solidFill>
                  <a:srgbClr val="737373"/>
                </a:solidFill>
                <a:latin typeface="Verdana"/>
                <a:cs typeface="Verdana"/>
              </a:rPr>
              <a:t>APP</a:t>
            </a:r>
            <a:endParaRPr sz="10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76" y="5787214"/>
            <a:ext cx="2451024" cy="923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350" spc="785" smtClean="0">
                <a:solidFill>
                  <a:srgbClr val="737373"/>
                </a:solidFill>
                <a:latin typeface="Verdana"/>
                <a:cs typeface="Verdana"/>
              </a:rPr>
              <a:t>V</a:t>
            </a:r>
            <a:r>
              <a:rPr sz="5900" spc="-645" smtClean="0">
                <a:solidFill>
                  <a:srgbClr val="737373"/>
                </a:solidFill>
                <a:latin typeface="Lucida Sans Unicode"/>
                <a:cs typeface="Lucida Sans Unicode"/>
              </a:rPr>
              <a:t>.</a:t>
            </a:r>
            <a:r>
              <a:rPr lang="en-US" sz="5350" spc="685" dirty="0" smtClean="0">
                <a:solidFill>
                  <a:srgbClr val="737373"/>
                </a:solidFill>
                <a:latin typeface="Verdana"/>
                <a:cs typeface="Verdana"/>
              </a:rPr>
              <a:t>T</a:t>
            </a:r>
            <a:r>
              <a:rPr sz="5900" spc="-645" smtClean="0">
                <a:solidFill>
                  <a:srgbClr val="737373"/>
                </a:solidFill>
                <a:latin typeface="Lucida Sans Unicode"/>
                <a:cs typeface="Lucida Sans Unicode"/>
              </a:rPr>
              <a:t>.</a:t>
            </a:r>
            <a:r>
              <a:rPr lang="en-US" sz="5900" spc="-645" dirty="0" smtClean="0">
                <a:solidFill>
                  <a:srgbClr val="737373"/>
                </a:solidFill>
                <a:latin typeface="Lucida Sans Unicode"/>
                <a:cs typeface="Lucida Sans Unicode"/>
              </a:rPr>
              <a:t> </a:t>
            </a:r>
            <a:r>
              <a:rPr sz="5350" spc="819" smtClean="0">
                <a:solidFill>
                  <a:srgbClr val="737373"/>
                </a:solidFill>
                <a:latin typeface="Verdana"/>
                <a:cs typeface="Verdana"/>
              </a:rPr>
              <a:t>A</a:t>
            </a:r>
            <a:endParaRPr sz="5350">
              <a:latin typeface="Verdana"/>
              <a:cs typeface="Verdana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7581900"/>
          <a:ext cx="121920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0"/>
                <a:gridCol w="6172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MEMBERS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REGISTER NUMBERS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Kevin</a:t>
                      </a:r>
                      <a:r>
                        <a:rPr lang="en-US" sz="2400" baseline="0" dirty="0" smtClean="0"/>
                        <a:t> S Paul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RA1911003010599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Rakshika</a:t>
                      </a:r>
                      <a:r>
                        <a:rPr lang="en-US" sz="2400" baseline="0" dirty="0" smtClean="0"/>
                        <a:t> Singh </a:t>
                      </a:r>
                      <a:r>
                        <a:rPr lang="en-US" sz="2400" baseline="0" dirty="0" err="1" smtClean="0"/>
                        <a:t>Rana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RA1911003010591</a:t>
                      </a:r>
                      <a:endParaRPr lang="en-US" sz="2400" dirty="0"/>
                    </a:p>
                  </a:txBody>
                  <a:tcPr/>
                </a:tc>
              </a:tr>
              <a:tr h="4851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Chappa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Nitin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Raghuram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RA1911003010598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/>
          <p:cNvGrpSpPr/>
          <p:nvPr/>
        </p:nvGrpSpPr>
        <p:grpSpPr>
          <a:xfrm>
            <a:off x="6763511" y="1030224"/>
            <a:ext cx="11524615" cy="9257030"/>
            <a:chOff x="6763511" y="1030224"/>
            <a:chExt cx="11524615" cy="9257030"/>
          </a:xfrm>
        </p:grpSpPr>
        <p:sp>
          <p:nvSpPr>
            <p:cNvPr id="10" name="object 6"/>
            <p:cNvSpPr/>
            <p:nvPr/>
          </p:nvSpPr>
          <p:spPr>
            <a:xfrm>
              <a:off x="15870936" y="7437119"/>
              <a:ext cx="2416810" cy="2849880"/>
            </a:xfrm>
            <a:custGeom>
              <a:avLst/>
              <a:gdLst/>
              <a:ahLst/>
              <a:cxnLst/>
              <a:rect l="l" t="t" r="r" b="b"/>
              <a:pathLst>
                <a:path w="2416809" h="2849879">
                  <a:moveTo>
                    <a:pt x="2416810" y="1544701"/>
                  </a:moveTo>
                  <a:lnTo>
                    <a:pt x="1360424" y="2114918"/>
                  </a:lnTo>
                  <a:lnTo>
                    <a:pt x="379095" y="0"/>
                  </a:lnTo>
                  <a:lnTo>
                    <a:pt x="353822" y="11938"/>
                  </a:lnTo>
                  <a:lnTo>
                    <a:pt x="1335405" y="2128888"/>
                  </a:lnTo>
                  <a:lnTo>
                    <a:pt x="0" y="2849651"/>
                  </a:lnTo>
                  <a:lnTo>
                    <a:pt x="58801" y="2849651"/>
                  </a:lnTo>
                  <a:lnTo>
                    <a:pt x="1347343" y="2154148"/>
                  </a:lnTo>
                  <a:lnTo>
                    <a:pt x="1670050" y="2849651"/>
                  </a:lnTo>
                  <a:lnTo>
                    <a:pt x="1701292" y="2849651"/>
                  </a:lnTo>
                  <a:lnTo>
                    <a:pt x="1384554" y="2166493"/>
                  </a:lnTo>
                  <a:lnTo>
                    <a:pt x="1372362" y="2140178"/>
                  </a:lnTo>
                  <a:lnTo>
                    <a:pt x="1396746" y="2126996"/>
                  </a:lnTo>
                  <a:lnTo>
                    <a:pt x="2416810" y="1576451"/>
                  </a:lnTo>
                  <a:lnTo>
                    <a:pt x="2416810" y="1544701"/>
                  </a:lnTo>
                  <a:close/>
                </a:path>
              </a:pathLst>
            </a:custGeom>
            <a:solidFill>
              <a:srgbClr val="00C2CA"/>
            </a:solidFill>
            <a:scene3d>
              <a:camera prst="orthographicFront"/>
              <a:lightRig rig="threePt" dir="t"/>
            </a:scene3d>
            <a:sp3d prstMaterial="metal"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7421879" y="1624584"/>
              <a:ext cx="10205085" cy="8260080"/>
            </a:xfrm>
            <a:custGeom>
              <a:avLst/>
              <a:gdLst/>
              <a:ahLst/>
              <a:cxnLst/>
              <a:rect l="l" t="t" r="r" b="b"/>
              <a:pathLst>
                <a:path w="10205085" h="8260080">
                  <a:moveTo>
                    <a:pt x="9600565" y="0"/>
                  </a:moveTo>
                  <a:lnTo>
                    <a:pt x="601852" y="0"/>
                  </a:lnTo>
                  <a:lnTo>
                    <a:pt x="554990" y="1777"/>
                  </a:lnTo>
                  <a:lnTo>
                    <a:pt x="509270" y="7239"/>
                  </a:lnTo>
                  <a:lnTo>
                    <a:pt x="464439" y="16001"/>
                  </a:lnTo>
                  <a:lnTo>
                    <a:pt x="421004" y="28067"/>
                  </a:lnTo>
                  <a:lnTo>
                    <a:pt x="378714" y="43307"/>
                  </a:lnTo>
                  <a:lnTo>
                    <a:pt x="338074" y="61595"/>
                  </a:lnTo>
                  <a:lnTo>
                    <a:pt x="298958" y="82676"/>
                  </a:lnTo>
                  <a:lnTo>
                    <a:pt x="261747" y="106425"/>
                  </a:lnTo>
                  <a:lnTo>
                    <a:pt x="226314" y="132842"/>
                  </a:lnTo>
                  <a:lnTo>
                    <a:pt x="192913" y="161798"/>
                  </a:lnTo>
                  <a:lnTo>
                    <a:pt x="161798" y="192913"/>
                  </a:lnTo>
                  <a:lnTo>
                    <a:pt x="132842" y="226314"/>
                  </a:lnTo>
                  <a:lnTo>
                    <a:pt x="106425" y="261747"/>
                  </a:lnTo>
                  <a:lnTo>
                    <a:pt x="82676" y="299085"/>
                  </a:lnTo>
                  <a:lnTo>
                    <a:pt x="61595" y="338200"/>
                  </a:lnTo>
                  <a:lnTo>
                    <a:pt x="43306" y="378841"/>
                  </a:lnTo>
                  <a:lnTo>
                    <a:pt x="28067" y="421005"/>
                  </a:lnTo>
                  <a:lnTo>
                    <a:pt x="16001" y="464566"/>
                  </a:lnTo>
                  <a:lnTo>
                    <a:pt x="7239" y="509270"/>
                  </a:lnTo>
                  <a:lnTo>
                    <a:pt x="1777" y="555117"/>
                  </a:lnTo>
                  <a:lnTo>
                    <a:pt x="0" y="601852"/>
                  </a:lnTo>
                  <a:lnTo>
                    <a:pt x="0" y="5623560"/>
                  </a:lnTo>
                  <a:lnTo>
                    <a:pt x="1777" y="5670423"/>
                  </a:lnTo>
                  <a:lnTo>
                    <a:pt x="7239" y="5716143"/>
                  </a:lnTo>
                  <a:lnTo>
                    <a:pt x="16001" y="5760974"/>
                  </a:lnTo>
                  <a:lnTo>
                    <a:pt x="28067" y="5804535"/>
                  </a:lnTo>
                  <a:lnTo>
                    <a:pt x="43306" y="5846699"/>
                  </a:lnTo>
                  <a:lnTo>
                    <a:pt x="61595" y="5887339"/>
                  </a:lnTo>
                  <a:lnTo>
                    <a:pt x="82676" y="5926455"/>
                  </a:lnTo>
                  <a:lnTo>
                    <a:pt x="106425" y="5963793"/>
                  </a:lnTo>
                  <a:lnTo>
                    <a:pt x="132842" y="5999226"/>
                  </a:lnTo>
                  <a:lnTo>
                    <a:pt x="161798" y="6032500"/>
                  </a:lnTo>
                  <a:lnTo>
                    <a:pt x="192913" y="6063742"/>
                  </a:lnTo>
                  <a:lnTo>
                    <a:pt x="226314" y="6092571"/>
                  </a:lnTo>
                  <a:lnTo>
                    <a:pt x="261747" y="6118987"/>
                  </a:lnTo>
                  <a:lnTo>
                    <a:pt x="298958" y="6142863"/>
                  </a:lnTo>
                  <a:lnTo>
                    <a:pt x="338074" y="6163945"/>
                  </a:lnTo>
                  <a:lnTo>
                    <a:pt x="378714" y="6182233"/>
                  </a:lnTo>
                  <a:lnTo>
                    <a:pt x="421004" y="6197473"/>
                  </a:lnTo>
                  <a:lnTo>
                    <a:pt x="464439" y="6209538"/>
                  </a:lnTo>
                  <a:lnTo>
                    <a:pt x="509270" y="6218301"/>
                  </a:lnTo>
                  <a:lnTo>
                    <a:pt x="554990" y="6223635"/>
                  </a:lnTo>
                  <a:lnTo>
                    <a:pt x="601852" y="6225540"/>
                  </a:lnTo>
                  <a:lnTo>
                    <a:pt x="7762621" y="6225540"/>
                  </a:lnTo>
                  <a:lnTo>
                    <a:pt x="8751189" y="7937804"/>
                  </a:lnTo>
                  <a:lnTo>
                    <a:pt x="8782812" y="7990573"/>
                  </a:lnTo>
                  <a:lnTo>
                    <a:pt x="8813927" y="8038579"/>
                  </a:lnTo>
                  <a:lnTo>
                    <a:pt x="8844534" y="8081835"/>
                  </a:lnTo>
                  <a:lnTo>
                    <a:pt x="8874633" y="8120354"/>
                  </a:lnTo>
                  <a:lnTo>
                    <a:pt x="8903970" y="8154162"/>
                  </a:lnTo>
                  <a:lnTo>
                    <a:pt x="8932672" y="8183257"/>
                  </a:lnTo>
                  <a:lnTo>
                    <a:pt x="8987663" y="8227415"/>
                  </a:lnTo>
                  <a:lnTo>
                    <a:pt x="9039098" y="8252968"/>
                  </a:lnTo>
                  <a:lnTo>
                    <a:pt x="9086468" y="8260041"/>
                  </a:lnTo>
                  <a:lnTo>
                    <a:pt x="9108566" y="8256689"/>
                  </a:lnTo>
                  <a:lnTo>
                    <a:pt x="9167114" y="8219274"/>
                  </a:lnTo>
                  <a:lnTo>
                    <a:pt x="9199499" y="8171688"/>
                  </a:lnTo>
                  <a:lnTo>
                    <a:pt x="9225788" y="8106143"/>
                  </a:lnTo>
                  <a:lnTo>
                    <a:pt x="9236583" y="8066684"/>
                  </a:lnTo>
                  <a:lnTo>
                    <a:pt x="9245600" y="8022780"/>
                  </a:lnTo>
                  <a:lnTo>
                    <a:pt x="9252966" y="7974444"/>
                  </a:lnTo>
                  <a:lnTo>
                    <a:pt x="9258427" y="7921713"/>
                  </a:lnTo>
                  <a:lnTo>
                    <a:pt x="9262110" y="7864589"/>
                  </a:lnTo>
                  <a:lnTo>
                    <a:pt x="9263888" y="7803083"/>
                  </a:lnTo>
                  <a:lnTo>
                    <a:pt x="9281287" y="6225540"/>
                  </a:lnTo>
                  <a:lnTo>
                    <a:pt x="9602724" y="6225540"/>
                  </a:lnTo>
                  <a:lnTo>
                    <a:pt x="9649587" y="6223635"/>
                  </a:lnTo>
                  <a:lnTo>
                    <a:pt x="9695307" y="6218301"/>
                  </a:lnTo>
                  <a:lnTo>
                    <a:pt x="9740138" y="6209538"/>
                  </a:lnTo>
                  <a:lnTo>
                    <a:pt x="9783572" y="6197473"/>
                  </a:lnTo>
                  <a:lnTo>
                    <a:pt x="9825863" y="6182233"/>
                  </a:lnTo>
                  <a:lnTo>
                    <a:pt x="9866503" y="6163945"/>
                  </a:lnTo>
                  <a:lnTo>
                    <a:pt x="9905618" y="6142863"/>
                  </a:lnTo>
                  <a:lnTo>
                    <a:pt x="9942830" y="6118987"/>
                  </a:lnTo>
                  <a:lnTo>
                    <a:pt x="9978263" y="6092571"/>
                  </a:lnTo>
                  <a:lnTo>
                    <a:pt x="10011664" y="6063742"/>
                  </a:lnTo>
                  <a:lnTo>
                    <a:pt x="10042779" y="6032500"/>
                  </a:lnTo>
                  <a:lnTo>
                    <a:pt x="10071735" y="5999226"/>
                  </a:lnTo>
                  <a:lnTo>
                    <a:pt x="10098151" y="5963793"/>
                  </a:lnTo>
                  <a:lnTo>
                    <a:pt x="10121900" y="5926455"/>
                  </a:lnTo>
                  <a:lnTo>
                    <a:pt x="10143109" y="5887339"/>
                  </a:lnTo>
                  <a:lnTo>
                    <a:pt x="10161270" y="5846699"/>
                  </a:lnTo>
                  <a:lnTo>
                    <a:pt x="10176510" y="5804535"/>
                  </a:lnTo>
                  <a:lnTo>
                    <a:pt x="10188575" y="5760974"/>
                  </a:lnTo>
                  <a:lnTo>
                    <a:pt x="10197338" y="5716143"/>
                  </a:lnTo>
                  <a:lnTo>
                    <a:pt x="10202799" y="5670423"/>
                  </a:lnTo>
                  <a:lnTo>
                    <a:pt x="10204577" y="5623560"/>
                  </a:lnTo>
                  <a:lnTo>
                    <a:pt x="10204577" y="601852"/>
                  </a:lnTo>
                  <a:lnTo>
                    <a:pt x="10202418" y="554863"/>
                  </a:lnTo>
                  <a:lnTo>
                    <a:pt x="10196830" y="508762"/>
                  </a:lnTo>
                  <a:lnTo>
                    <a:pt x="10187813" y="463931"/>
                  </a:lnTo>
                  <a:lnTo>
                    <a:pt x="10175493" y="420243"/>
                  </a:lnTo>
                  <a:lnTo>
                    <a:pt x="10160127" y="377951"/>
                  </a:lnTo>
                  <a:lnTo>
                    <a:pt x="10141712" y="337185"/>
                  </a:lnTo>
                  <a:lnTo>
                    <a:pt x="10120376" y="298069"/>
                  </a:lnTo>
                  <a:lnTo>
                    <a:pt x="10096500" y="260858"/>
                  </a:lnTo>
                  <a:lnTo>
                    <a:pt x="10069957" y="225425"/>
                  </a:lnTo>
                  <a:lnTo>
                    <a:pt x="10041001" y="192150"/>
                  </a:lnTo>
                  <a:lnTo>
                    <a:pt x="10009759" y="161036"/>
                  </a:lnTo>
                  <a:lnTo>
                    <a:pt x="9976231" y="132207"/>
                  </a:lnTo>
                  <a:lnTo>
                    <a:pt x="9940798" y="105918"/>
                  </a:lnTo>
                  <a:lnTo>
                    <a:pt x="9903460" y="82169"/>
                  </a:lnTo>
                  <a:lnTo>
                    <a:pt x="9864343" y="61214"/>
                  </a:lnTo>
                  <a:lnTo>
                    <a:pt x="9823704" y="43052"/>
                  </a:lnTo>
                  <a:lnTo>
                    <a:pt x="9781413" y="27940"/>
                  </a:lnTo>
                  <a:lnTo>
                    <a:pt x="9737979" y="15875"/>
                  </a:lnTo>
                  <a:lnTo>
                    <a:pt x="9693148" y="7112"/>
                  </a:lnTo>
                  <a:lnTo>
                    <a:pt x="9647428" y="1777"/>
                  </a:lnTo>
                  <a:lnTo>
                    <a:pt x="9600565" y="0"/>
                  </a:lnTo>
                  <a:close/>
                </a:path>
              </a:pathLst>
            </a:custGeom>
            <a:solidFill>
              <a:srgbClr val="00C2CA">
                <a:alpha val="22744"/>
              </a:srgbClr>
            </a:solidFill>
            <a:scene3d>
              <a:camera prst="orthographicFront"/>
              <a:lightRig rig="threePt" dir="t"/>
            </a:scene3d>
            <a:sp3d prstMaterial="metal"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6763512" y="1030223"/>
              <a:ext cx="10552430" cy="8607425"/>
            </a:xfrm>
            <a:custGeom>
              <a:avLst/>
              <a:gdLst/>
              <a:ahLst/>
              <a:cxnLst/>
              <a:rect l="l" t="t" r="r" b="b"/>
              <a:pathLst>
                <a:path w="10552430" h="8607425">
                  <a:moveTo>
                    <a:pt x="10551922" y="777494"/>
                  </a:moveTo>
                  <a:lnTo>
                    <a:pt x="10550525" y="730123"/>
                  </a:lnTo>
                  <a:lnTo>
                    <a:pt x="10546207" y="683387"/>
                  </a:lnTo>
                  <a:lnTo>
                    <a:pt x="10539349" y="637540"/>
                  </a:lnTo>
                  <a:lnTo>
                    <a:pt x="10529824" y="592709"/>
                  </a:lnTo>
                  <a:lnTo>
                    <a:pt x="10517632" y="548767"/>
                  </a:lnTo>
                  <a:lnTo>
                    <a:pt x="10503027" y="505968"/>
                  </a:lnTo>
                  <a:lnTo>
                    <a:pt x="10486136" y="464312"/>
                  </a:lnTo>
                  <a:lnTo>
                    <a:pt x="10466832" y="423926"/>
                  </a:lnTo>
                  <a:lnTo>
                    <a:pt x="10445369" y="384810"/>
                  </a:lnTo>
                  <a:lnTo>
                    <a:pt x="10424795" y="351790"/>
                  </a:lnTo>
                  <a:lnTo>
                    <a:pt x="10396093" y="310896"/>
                  </a:lnTo>
                  <a:lnTo>
                    <a:pt x="10368534" y="276352"/>
                  </a:lnTo>
                  <a:lnTo>
                    <a:pt x="10338943" y="243332"/>
                  </a:lnTo>
                  <a:lnTo>
                    <a:pt x="10307701" y="212090"/>
                  </a:lnTo>
                  <a:lnTo>
                    <a:pt x="10274681" y="182626"/>
                  </a:lnTo>
                  <a:lnTo>
                    <a:pt x="10240010" y="155067"/>
                  </a:lnTo>
                  <a:lnTo>
                    <a:pt x="10203815" y="129540"/>
                  </a:lnTo>
                  <a:lnTo>
                    <a:pt x="10200005" y="127177"/>
                  </a:lnTo>
                  <a:lnTo>
                    <a:pt x="10200005" y="777494"/>
                  </a:lnTo>
                  <a:lnTo>
                    <a:pt x="10200005" y="5796661"/>
                  </a:lnTo>
                  <a:lnTo>
                    <a:pt x="10197465" y="5842889"/>
                  </a:lnTo>
                  <a:lnTo>
                    <a:pt x="10190226" y="5887847"/>
                  </a:lnTo>
                  <a:lnTo>
                    <a:pt x="10178288" y="5931027"/>
                  </a:lnTo>
                  <a:lnTo>
                    <a:pt x="10162032" y="5972175"/>
                  </a:lnTo>
                  <a:lnTo>
                    <a:pt x="10141839" y="6011291"/>
                  </a:lnTo>
                  <a:lnTo>
                    <a:pt x="10117709" y="6047867"/>
                  </a:lnTo>
                  <a:lnTo>
                    <a:pt x="10090150" y="6081649"/>
                  </a:lnTo>
                  <a:lnTo>
                    <a:pt x="10059289" y="6112510"/>
                  </a:lnTo>
                  <a:lnTo>
                    <a:pt x="10025507" y="6140069"/>
                  </a:lnTo>
                  <a:lnTo>
                    <a:pt x="9988931" y="6164072"/>
                  </a:lnTo>
                  <a:lnTo>
                    <a:pt x="9949942" y="6184392"/>
                  </a:lnTo>
                  <a:lnTo>
                    <a:pt x="9908667" y="6200521"/>
                  </a:lnTo>
                  <a:lnTo>
                    <a:pt x="9865487" y="6212459"/>
                  </a:lnTo>
                  <a:lnTo>
                    <a:pt x="9820656" y="6219825"/>
                  </a:lnTo>
                  <a:lnTo>
                    <a:pt x="9774301" y="6222365"/>
                  </a:lnTo>
                  <a:lnTo>
                    <a:pt x="9455023" y="6222365"/>
                  </a:lnTo>
                  <a:lnTo>
                    <a:pt x="9408795" y="6228588"/>
                  </a:lnTo>
                  <a:lnTo>
                    <a:pt x="9366885" y="6246114"/>
                  </a:lnTo>
                  <a:lnTo>
                    <a:pt x="9331198" y="6273419"/>
                  </a:lnTo>
                  <a:lnTo>
                    <a:pt x="9303512" y="6308598"/>
                  </a:lnTo>
                  <a:lnTo>
                    <a:pt x="9285478" y="6350000"/>
                  </a:lnTo>
                  <a:lnTo>
                    <a:pt x="9279128" y="6396101"/>
                  </a:lnTo>
                  <a:lnTo>
                    <a:pt x="9261729" y="7972806"/>
                  </a:lnTo>
                  <a:lnTo>
                    <a:pt x="9259951" y="8045132"/>
                  </a:lnTo>
                  <a:lnTo>
                    <a:pt x="9255379" y="8106194"/>
                  </a:lnTo>
                  <a:lnTo>
                    <a:pt x="9248521" y="8156715"/>
                  </a:lnTo>
                  <a:lnTo>
                    <a:pt x="9240266" y="8197443"/>
                  </a:lnTo>
                  <a:lnTo>
                    <a:pt x="9231249" y="8229105"/>
                  </a:lnTo>
                  <a:lnTo>
                    <a:pt x="9208135" y="8205749"/>
                  </a:lnTo>
                  <a:lnTo>
                    <a:pt x="9180703" y="8174164"/>
                  </a:lnTo>
                  <a:lnTo>
                    <a:pt x="9149461" y="8133397"/>
                  </a:lnTo>
                  <a:lnTo>
                    <a:pt x="9114790" y="8082521"/>
                  </a:lnTo>
                  <a:lnTo>
                    <a:pt x="9077071" y="8020609"/>
                  </a:lnTo>
                  <a:lnTo>
                    <a:pt x="8088757" y="6309233"/>
                  </a:lnTo>
                  <a:lnTo>
                    <a:pt x="8061071" y="6272657"/>
                  </a:lnTo>
                  <a:lnTo>
                    <a:pt x="8025003" y="6245352"/>
                  </a:lnTo>
                  <a:lnTo>
                    <a:pt x="7982839" y="6228207"/>
                  </a:lnTo>
                  <a:lnTo>
                    <a:pt x="7936738" y="6222365"/>
                  </a:lnTo>
                  <a:lnTo>
                    <a:pt x="777621" y="6222365"/>
                  </a:lnTo>
                  <a:lnTo>
                    <a:pt x="731266" y="6219825"/>
                  </a:lnTo>
                  <a:lnTo>
                    <a:pt x="686435" y="6212459"/>
                  </a:lnTo>
                  <a:lnTo>
                    <a:pt x="643255" y="6200521"/>
                  </a:lnTo>
                  <a:lnTo>
                    <a:pt x="601980" y="6184392"/>
                  </a:lnTo>
                  <a:lnTo>
                    <a:pt x="562991" y="6164072"/>
                  </a:lnTo>
                  <a:lnTo>
                    <a:pt x="526415" y="6140069"/>
                  </a:lnTo>
                  <a:lnTo>
                    <a:pt x="492633" y="6112510"/>
                  </a:lnTo>
                  <a:lnTo>
                    <a:pt x="461772" y="6081649"/>
                  </a:lnTo>
                  <a:lnTo>
                    <a:pt x="434213" y="6047867"/>
                  </a:lnTo>
                  <a:lnTo>
                    <a:pt x="410083" y="6011291"/>
                  </a:lnTo>
                  <a:lnTo>
                    <a:pt x="389890" y="5972175"/>
                  </a:lnTo>
                  <a:lnTo>
                    <a:pt x="373634" y="5931027"/>
                  </a:lnTo>
                  <a:lnTo>
                    <a:pt x="361696" y="5887847"/>
                  </a:lnTo>
                  <a:lnTo>
                    <a:pt x="354330" y="5842889"/>
                  </a:lnTo>
                  <a:lnTo>
                    <a:pt x="351917" y="5796661"/>
                  </a:lnTo>
                  <a:lnTo>
                    <a:pt x="351917" y="777494"/>
                  </a:lnTo>
                  <a:lnTo>
                    <a:pt x="354330" y="731266"/>
                  </a:lnTo>
                  <a:lnTo>
                    <a:pt x="361696" y="686308"/>
                  </a:lnTo>
                  <a:lnTo>
                    <a:pt x="373634" y="643128"/>
                  </a:lnTo>
                  <a:lnTo>
                    <a:pt x="389890" y="601980"/>
                  </a:lnTo>
                  <a:lnTo>
                    <a:pt x="410083" y="562864"/>
                  </a:lnTo>
                  <a:lnTo>
                    <a:pt x="434213" y="526288"/>
                  </a:lnTo>
                  <a:lnTo>
                    <a:pt x="461772" y="492506"/>
                  </a:lnTo>
                  <a:lnTo>
                    <a:pt x="492633" y="461645"/>
                  </a:lnTo>
                  <a:lnTo>
                    <a:pt x="526415" y="434086"/>
                  </a:lnTo>
                  <a:lnTo>
                    <a:pt x="562991" y="410083"/>
                  </a:lnTo>
                  <a:lnTo>
                    <a:pt x="601980" y="389763"/>
                  </a:lnTo>
                  <a:lnTo>
                    <a:pt x="643255" y="373634"/>
                  </a:lnTo>
                  <a:lnTo>
                    <a:pt x="686435" y="361696"/>
                  </a:lnTo>
                  <a:lnTo>
                    <a:pt x="731266" y="354330"/>
                  </a:lnTo>
                  <a:lnTo>
                    <a:pt x="777621" y="351790"/>
                  </a:lnTo>
                  <a:lnTo>
                    <a:pt x="9774301" y="351790"/>
                  </a:lnTo>
                  <a:lnTo>
                    <a:pt x="9820656" y="354330"/>
                  </a:lnTo>
                  <a:lnTo>
                    <a:pt x="9865487" y="361696"/>
                  </a:lnTo>
                  <a:lnTo>
                    <a:pt x="9908667" y="373634"/>
                  </a:lnTo>
                  <a:lnTo>
                    <a:pt x="9949942" y="389763"/>
                  </a:lnTo>
                  <a:lnTo>
                    <a:pt x="9988931" y="410083"/>
                  </a:lnTo>
                  <a:lnTo>
                    <a:pt x="10025507" y="434086"/>
                  </a:lnTo>
                  <a:lnTo>
                    <a:pt x="10059289" y="461645"/>
                  </a:lnTo>
                  <a:lnTo>
                    <a:pt x="10090150" y="492506"/>
                  </a:lnTo>
                  <a:lnTo>
                    <a:pt x="10117709" y="526288"/>
                  </a:lnTo>
                  <a:lnTo>
                    <a:pt x="10141839" y="562864"/>
                  </a:lnTo>
                  <a:lnTo>
                    <a:pt x="10162032" y="601980"/>
                  </a:lnTo>
                  <a:lnTo>
                    <a:pt x="10178288" y="643128"/>
                  </a:lnTo>
                  <a:lnTo>
                    <a:pt x="10190226" y="686308"/>
                  </a:lnTo>
                  <a:lnTo>
                    <a:pt x="10197465" y="731266"/>
                  </a:lnTo>
                  <a:lnTo>
                    <a:pt x="10200005" y="777494"/>
                  </a:lnTo>
                  <a:lnTo>
                    <a:pt x="10200005" y="127177"/>
                  </a:lnTo>
                  <a:lnTo>
                    <a:pt x="10166096" y="106045"/>
                  </a:lnTo>
                  <a:lnTo>
                    <a:pt x="10126980" y="84582"/>
                  </a:lnTo>
                  <a:lnTo>
                    <a:pt x="10086594" y="65405"/>
                  </a:lnTo>
                  <a:lnTo>
                    <a:pt x="10045065" y="48514"/>
                  </a:lnTo>
                  <a:lnTo>
                    <a:pt x="10002266" y="34036"/>
                  </a:lnTo>
                  <a:lnTo>
                    <a:pt x="9958451" y="21971"/>
                  </a:lnTo>
                  <a:lnTo>
                    <a:pt x="9913620" y="12446"/>
                  </a:lnTo>
                  <a:lnTo>
                    <a:pt x="9868027" y="5588"/>
                  </a:lnTo>
                  <a:lnTo>
                    <a:pt x="9821545" y="1397"/>
                  </a:lnTo>
                  <a:lnTo>
                    <a:pt x="9774301" y="0"/>
                  </a:lnTo>
                  <a:lnTo>
                    <a:pt x="777621" y="0"/>
                  </a:lnTo>
                  <a:lnTo>
                    <a:pt x="730123" y="1397"/>
                  </a:lnTo>
                  <a:lnTo>
                    <a:pt x="683514" y="5588"/>
                  </a:lnTo>
                  <a:lnTo>
                    <a:pt x="637667" y="12446"/>
                  </a:lnTo>
                  <a:lnTo>
                    <a:pt x="592709" y="21971"/>
                  </a:lnTo>
                  <a:lnTo>
                    <a:pt x="548894" y="34036"/>
                  </a:lnTo>
                  <a:lnTo>
                    <a:pt x="505968" y="48514"/>
                  </a:lnTo>
                  <a:lnTo>
                    <a:pt x="464312" y="65405"/>
                  </a:lnTo>
                  <a:lnTo>
                    <a:pt x="423926" y="84582"/>
                  </a:lnTo>
                  <a:lnTo>
                    <a:pt x="384810" y="106045"/>
                  </a:lnTo>
                  <a:lnTo>
                    <a:pt x="347218" y="129540"/>
                  </a:lnTo>
                  <a:lnTo>
                    <a:pt x="311023" y="155067"/>
                  </a:lnTo>
                  <a:lnTo>
                    <a:pt x="276352" y="182626"/>
                  </a:lnTo>
                  <a:lnTo>
                    <a:pt x="243332" y="212090"/>
                  </a:lnTo>
                  <a:lnTo>
                    <a:pt x="212090" y="243332"/>
                  </a:lnTo>
                  <a:lnTo>
                    <a:pt x="182626" y="276352"/>
                  </a:lnTo>
                  <a:lnTo>
                    <a:pt x="155067" y="310896"/>
                  </a:lnTo>
                  <a:lnTo>
                    <a:pt x="129540" y="347091"/>
                  </a:lnTo>
                  <a:lnTo>
                    <a:pt x="106045" y="384810"/>
                  </a:lnTo>
                  <a:lnTo>
                    <a:pt x="84582" y="423926"/>
                  </a:lnTo>
                  <a:lnTo>
                    <a:pt x="65405" y="464312"/>
                  </a:lnTo>
                  <a:lnTo>
                    <a:pt x="48514" y="505968"/>
                  </a:lnTo>
                  <a:lnTo>
                    <a:pt x="34036" y="548767"/>
                  </a:lnTo>
                  <a:lnTo>
                    <a:pt x="21971" y="592709"/>
                  </a:lnTo>
                  <a:lnTo>
                    <a:pt x="12446" y="637540"/>
                  </a:lnTo>
                  <a:lnTo>
                    <a:pt x="5588" y="683387"/>
                  </a:lnTo>
                  <a:lnTo>
                    <a:pt x="1397" y="730123"/>
                  </a:lnTo>
                  <a:lnTo>
                    <a:pt x="0" y="777494"/>
                  </a:lnTo>
                  <a:lnTo>
                    <a:pt x="0" y="5796661"/>
                  </a:lnTo>
                  <a:lnTo>
                    <a:pt x="1397" y="5843905"/>
                  </a:lnTo>
                  <a:lnTo>
                    <a:pt x="5588" y="5890260"/>
                  </a:lnTo>
                  <a:lnTo>
                    <a:pt x="12446" y="5935980"/>
                  </a:lnTo>
                  <a:lnTo>
                    <a:pt x="21971" y="5980811"/>
                  </a:lnTo>
                  <a:lnTo>
                    <a:pt x="34036" y="6024626"/>
                  </a:lnTo>
                  <a:lnTo>
                    <a:pt x="48514" y="6067298"/>
                  </a:lnTo>
                  <a:lnTo>
                    <a:pt x="65405" y="6108954"/>
                  </a:lnTo>
                  <a:lnTo>
                    <a:pt x="84582" y="6149340"/>
                  </a:lnTo>
                  <a:lnTo>
                    <a:pt x="106045" y="6188329"/>
                  </a:lnTo>
                  <a:lnTo>
                    <a:pt x="129540" y="6226048"/>
                  </a:lnTo>
                  <a:lnTo>
                    <a:pt x="155067" y="6262243"/>
                  </a:lnTo>
                  <a:lnTo>
                    <a:pt x="182626" y="6296914"/>
                  </a:lnTo>
                  <a:lnTo>
                    <a:pt x="212090" y="6329934"/>
                  </a:lnTo>
                  <a:lnTo>
                    <a:pt x="243332" y="6361303"/>
                  </a:lnTo>
                  <a:lnTo>
                    <a:pt x="276352" y="6390767"/>
                  </a:lnTo>
                  <a:lnTo>
                    <a:pt x="311023" y="6418453"/>
                  </a:lnTo>
                  <a:lnTo>
                    <a:pt x="347218" y="6444107"/>
                  </a:lnTo>
                  <a:lnTo>
                    <a:pt x="384810" y="6467602"/>
                  </a:lnTo>
                  <a:lnTo>
                    <a:pt x="423926" y="6489065"/>
                  </a:lnTo>
                  <a:lnTo>
                    <a:pt x="464312" y="6508369"/>
                  </a:lnTo>
                  <a:lnTo>
                    <a:pt x="505968" y="6525387"/>
                  </a:lnTo>
                  <a:lnTo>
                    <a:pt x="548894" y="6539865"/>
                  </a:lnTo>
                  <a:lnTo>
                    <a:pt x="592709" y="6552057"/>
                  </a:lnTo>
                  <a:lnTo>
                    <a:pt x="637667" y="6561582"/>
                  </a:lnTo>
                  <a:lnTo>
                    <a:pt x="683514" y="6568567"/>
                  </a:lnTo>
                  <a:lnTo>
                    <a:pt x="730123" y="6572758"/>
                  </a:lnTo>
                  <a:lnTo>
                    <a:pt x="777621" y="6574155"/>
                  </a:lnTo>
                  <a:lnTo>
                    <a:pt x="7834630" y="6574155"/>
                  </a:lnTo>
                  <a:lnTo>
                    <a:pt x="8770874" y="8196516"/>
                  </a:lnTo>
                  <a:lnTo>
                    <a:pt x="8804783" y="8253463"/>
                  </a:lnTo>
                  <a:lnTo>
                    <a:pt x="8838819" y="8306105"/>
                  </a:lnTo>
                  <a:lnTo>
                    <a:pt x="8872855" y="8354454"/>
                  </a:lnTo>
                  <a:lnTo>
                    <a:pt x="8906891" y="8398523"/>
                  </a:lnTo>
                  <a:lnTo>
                    <a:pt x="8941054" y="8438337"/>
                  </a:lnTo>
                  <a:lnTo>
                    <a:pt x="8975217" y="8473872"/>
                  </a:lnTo>
                  <a:lnTo>
                    <a:pt x="9009507" y="8505190"/>
                  </a:lnTo>
                  <a:lnTo>
                    <a:pt x="9043797" y="8532292"/>
                  </a:lnTo>
                  <a:lnTo>
                    <a:pt x="9078341" y="8555177"/>
                  </a:lnTo>
                  <a:lnTo>
                    <a:pt x="9113012" y="8573872"/>
                  </a:lnTo>
                  <a:lnTo>
                    <a:pt x="9182608" y="8598738"/>
                  </a:lnTo>
                  <a:lnTo>
                    <a:pt x="9252966" y="8606993"/>
                  </a:lnTo>
                  <a:lnTo>
                    <a:pt x="9275826" y="8606168"/>
                  </a:lnTo>
                  <a:lnTo>
                    <a:pt x="9325102" y="8598357"/>
                  </a:lnTo>
                  <a:lnTo>
                    <a:pt x="9377172" y="8579701"/>
                  </a:lnTo>
                  <a:lnTo>
                    <a:pt x="9429369" y="8547075"/>
                  </a:lnTo>
                  <a:lnTo>
                    <a:pt x="9479407" y="8497316"/>
                  </a:lnTo>
                  <a:lnTo>
                    <a:pt x="9502902" y="8465045"/>
                  </a:lnTo>
                  <a:lnTo>
                    <a:pt x="9524873" y="8427301"/>
                  </a:lnTo>
                  <a:lnTo>
                    <a:pt x="9545066" y="8383702"/>
                  </a:lnTo>
                  <a:lnTo>
                    <a:pt x="9563100" y="8333854"/>
                  </a:lnTo>
                  <a:lnTo>
                    <a:pt x="9578848" y="8277377"/>
                  </a:lnTo>
                  <a:lnTo>
                    <a:pt x="9588627" y="8229105"/>
                  </a:lnTo>
                  <a:lnTo>
                    <a:pt x="9591802" y="8213852"/>
                  </a:lnTo>
                  <a:lnTo>
                    <a:pt x="9601708" y="8142910"/>
                  </a:lnTo>
                  <a:lnTo>
                    <a:pt x="9608439" y="8064144"/>
                  </a:lnTo>
                  <a:lnTo>
                    <a:pt x="9611360" y="7977124"/>
                  </a:lnTo>
                  <a:lnTo>
                    <a:pt x="9626600" y="6574155"/>
                  </a:lnTo>
                  <a:lnTo>
                    <a:pt x="9774301" y="6574155"/>
                  </a:lnTo>
                  <a:lnTo>
                    <a:pt x="9821799" y="6572758"/>
                  </a:lnTo>
                  <a:lnTo>
                    <a:pt x="9868408" y="6568567"/>
                  </a:lnTo>
                  <a:lnTo>
                    <a:pt x="9914255" y="6561582"/>
                  </a:lnTo>
                  <a:lnTo>
                    <a:pt x="9959213" y="6552057"/>
                  </a:lnTo>
                  <a:lnTo>
                    <a:pt x="10003028" y="6539865"/>
                  </a:lnTo>
                  <a:lnTo>
                    <a:pt x="10045827" y="6525387"/>
                  </a:lnTo>
                  <a:lnTo>
                    <a:pt x="10087483" y="6508369"/>
                  </a:lnTo>
                  <a:lnTo>
                    <a:pt x="10127996" y="6489065"/>
                  </a:lnTo>
                  <a:lnTo>
                    <a:pt x="10166985" y="6467602"/>
                  </a:lnTo>
                  <a:lnTo>
                    <a:pt x="10204704" y="6444107"/>
                  </a:lnTo>
                  <a:lnTo>
                    <a:pt x="10240899" y="6418453"/>
                  </a:lnTo>
                  <a:lnTo>
                    <a:pt x="10275570" y="6390767"/>
                  </a:lnTo>
                  <a:lnTo>
                    <a:pt x="10308590" y="6361303"/>
                  </a:lnTo>
                  <a:lnTo>
                    <a:pt x="10339832" y="6329934"/>
                  </a:lnTo>
                  <a:lnTo>
                    <a:pt x="10369169" y="6296914"/>
                  </a:lnTo>
                  <a:lnTo>
                    <a:pt x="10396728" y="6262243"/>
                  </a:lnTo>
                  <a:lnTo>
                    <a:pt x="10422382" y="6226048"/>
                  </a:lnTo>
                  <a:lnTo>
                    <a:pt x="10445877" y="6188329"/>
                  </a:lnTo>
                  <a:lnTo>
                    <a:pt x="10467213" y="6149340"/>
                  </a:lnTo>
                  <a:lnTo>
                    <a:pt x="10486390" y="6108954"/>
                  </a:lnTo>
                  <a:lnTo>
                    <a:pt x="10503281" y="6067298"/>
                  </a:lnTo>
                  <a:lnTo>
                    <a:pt x="10517886" y="6024626"/>
                  </a:lnTo>
                  <a:lnTo>
                    <a:pt x="10529824" y="5980811"/>
                  </a:lnTo>
                  <a:lnTo>
                    <a:pt x="10539349" y="5935980"/>
                  </a:lnTo>
                  <a:lnTo>
                    <a:pt x="10546334" y="5890260"/>
                  </a:lnTo>
                  <a:lnTo>
                    <a:pt x="10550525" y="5843905"/>
                  </a:lnTo>
                  <a:lnTo>
                    <a:pt x="10551922" y="5796661"/>
                  </a:lnTo>
                  <a:lnTo>
                    <a:pt x="10551922" y="777494"/>
                  </a:lnTo>
                  <a:close/>
                </a:path>
              </a:pathLst>
            </a:custGeom>
            <a:solidFill>
              <a:srgbClr val="FFFFFF">
                <a:alpha val="22744"/>
              </a:srgbClr>
            </a:solidFill>
            <a:scene3d>
              <a:camera prst="orthographicFront"/>
              <a:lightRig rig="threePt" dir="t"/>
            </a:scene3d>
            <a:sp3d prstMaterial="metal"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880" y="4155770"/>
            <a:ext cx="106870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45" dirty="0"/>
              <a:t> </a:t>
            </a:r>
            <a:r>
              <a:rPr spc="5" dirty="0"/>
              <a:t>CASE</a:t>
            </a:r>
            <a:r>
              <a:rPr spc="-114" dirty="0"/>
              <a:t> </a:t>
            </a:r>
            <a:r>
              <a:rPr spc="-5" dirty="0"/>
              <a:t>DIAGRAM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088" y="5852159"/>
            <a:ext cx="15867888" cy="3230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25215" y="0"/>
            <a:ext cx="2462780" cy="30754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427974"/>
            <a:ext cx="3523488" cy="28590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342900"/>
            <a:ext cx="167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4.1</a:t>
            </a:r>
            <a:endParaRPr lang="en-US" sz="7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0"/>
            <a:ext cx="13185648" cy="10286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880" y="4155770"/>
            <a:ext cx="1130363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635" dirty="0"/>
              <a:t>A</a:t>
            </a:r>
            <a:r>
              <a:rPr spc="-625" dirty="0"/>
              <a:t>T</a:t>
            </a:r>
            <a:r>
              <a:rPr dirty="0"/>
              <a:t>A</a:t>
            </a:r>
            <a:r>
              <a:rPr spc="-470" dirty="0"/>
              <a:t> </a:t>
            </a:r>
            <a:r>
              <a:rPr dirty="0"/>
              <a:t>F</a:t>
            </a:r>
            <a:r>
              <a:rPr spc="15" dirty="0"/>
              <a:t>L</a:t>
            </a:r>
            <a:r>
              <a:rPr dirty="0"/>
              <a:t>OW</a:t>
            </a:r>
            <a:r>
              <a:rPr spc="-60" dirty="0"/>
              <a:t> </a:t>
            </a:r>
            <a:r>
              <a:rPr dirty="0"/>
              <a:t>DIAGRAM</a:t>
            </a:r>
          </a:p>
        </p:txBody>
      </p:sp>
      <p:sp>
        <p:nvSpPr>
          <p:cNvPr id="5" name="object 5"/>
          <p:cNvSpPr/>
          <p:nvPr/>
        </p:nvSpPr>
        <p:spPr>
          <a:xfrm>
            <a:off x="15870936" y="7437119"/>
            <a:ext cx="2416810" cy="2849880"/>
          </a:xfrm>
          <a:custGeom>
            <a:avLst/>
            <a:gdLst/>
            <a:ahLst/>
            <a:cxnLst/>
            <a:rect l="l" t="t" r="r" b="b"/>
            <a:pathLst>
              <a:path w="2416809" h="2849879">
                <a:moveTo>
                  <a:pt x="2416810" y="1544701"/>
                </a:moveTo>
                <a:lnTo>
                  <a:pt x="1360424" y="2114918"/>
                </a:lnTo>
                <a:lnTo>
                  <a:pt x="379095" y="0"/>
                </a:lnTo>
                <a:lnTo>
                  <a:pt x="353822" y="11938"/>
                </a:lnTo>
                <a:lnTo>
                  <a:pt x="1335405" y="2128888"/>
                </a:lnTo>
                <a:lnTo>
                  <a:pt x="0" y="2849651"/>
                </a:lnTo>
                <a:lnTo>
                  <a:pt x="58801" y="2849651"/>
                </a:lnTo>
                <a:lnTo>
                  <a:pt x="1347343" y="2154148"/>
                </a:lnTo>
                <a:lnTo>
                  <a:pt x="1670050" y="2849651"/>
                </a:lnTo>
                <a:lnTo>
                  <a:pt x="1701292" y="2849651"/>
                </a:lnTo>
                <a:lnTo>
                  <a:pt x="1384554" y="2166493"/>
                </a:lnTo>
                <a:lnTo>
                  <a:pt x="1372362" y="2140178"/>
                </a:lnTo>
                <a:lnTo>
                  <a:pt x="1396746" y="2126996"/>
                </a:lnTo>
                <a:lnTo>
                  <a:pt x="2416810" y="1576451"/>
                </a:lnTo>
                <a:lnTo>
                  <a:pt x="2416810" y="154470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088" y="5852159"/>
            <a:ext cx="15867888" cy="3230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36790"/>
            <a:ext cx="3819144" cy="395020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4584680" y="0"/>
            <a:ext cx="3703320" cy="4563110"/>
            <a:chOff x="14584680" y="0"/>
            <a:chExt cx="3703320" cy="4563110"/>
          </a:xfrm>
        </p:grpSpPr>
        <p:sp>
          <p:nvSpPr>
            <p:cNvPr id="9" name="object 9"/>
            <p:cNvSpPr/>
            <p:nvPr/>
          </p:nvSpPr>
          <p:spPr>
            <a:xfrm>
              <a:off x="16294608" y="1307591"/>
              <a:ext cx="652145" cy="648970"/>
            </a:xfrm>
            <a:custGeom>
              <a:avLst/>
              <a:gdLst/>
              <a:ahLst/>
              <a:cxnLst/>
              <a:rect l="l" t="t" r="r" b="b"/>
              <a:pathLst>
                <a:path w="652144" h="648969">
                  <a:moveTo>
                    <a:pt x="0" y="0"/>
                  </a:moveTo>
                  <a:lnTo>
                    <a:pt x="95250" y="648715"/>
                  </a:lnTo>
                  <a:lnTo>
                    <a:pt x="651763" y="94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84680" y="0"/>
              <a:ext cx="3703319" cy="4562856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304800" y="266700"/>
            <a:ext cx="13532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4.2</a:t>
            </a:r>
            <a:endParaRPr lang="en-US" sz="7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1600" y="0"/>
            <a:ext cx="15886430" cy="10287000"/>
            <a:chOff x="1371600" y="0"/>
            <a:chExt cx="15886430" cy="10287000"/>
          </a:xfrm>
        </p:grpSpPr>
        <p:sp>
          <p:nvSpPr>
            <p:cNvPr id="3" name="object 3"/>
            <p:cNvSpPr/>
            <p:nvPr/>
          </p:nvSpPr>
          <p:spPr>
            <a:xfrm>
              <a:off x="16538449" y="9927335"/>
              <a:ext cx="719455" cy="359410"/>
            </a:xfrm>
            <a:custGeom>
              <a:avLst/>
              <a:gdLst/>
              <a:ahLst/>
              <a:cxnLst/>
              <a:rect l="l" t="t" r="r" b="b"/>
              <a:pathLst>
                <a:path w="719455" h="359409">
                  <a:moveTo>
                    <a:pt x="719201" y="359283"/>
                  </a:moveTo>
                  <a:lnTo>
                    <a:pt x="716153" y="311632"/>
                  </a:lnTo>
                  <a:lnTo>
                    <a:pt x="707009" y="265671"/>
                  </a:lnTo>
                  <a:lnTo>
                    <a:pt x="692023" y="221589"/>
                  </a:lnTo>
                  <a:lnTo>
                    <a:pt x="671449" y="179844"/>
                  </a:lnTo>
                  <a:lnTo>
                    <a:pt x="645287" y="140881"/>
                  </a:lnTo>
                  <a:lnTo>
                    <a:pt x="613918" y="105168"/>
                  </a:lnTo>
                  <a:lnTo>
                    <a:pt x="578231" y="73812"/>
                  </a:lnTo>
                  <a:lnTo>
                    <a:pt x="539115" y="47739"/>
                  </a:lnTo>
                  <a:lnTo>
                    <a:pt x="480695" y="21526"/>
                  </a:lnTo>
                  <a:lnTo>
                    <a:pt x="407035" y="3073"/>
                  </a:lnTo>
                  <a:lnTo>
                    <a:pt x="359664" y="0"/>
                  </a:lnTo>
                  <a:lnTo>
                    <a:pt x="312166" y="3073"/>
                  </a:lnTo>
                  <a:lnTo>
                    <a:pt x="266065" y="12179"/>
                  </a:lnTo>
                  <a:lnTo>
                    <a:pt x="221869" y="27139"/>
                  </a:lnTo>
                  <a:lnTo>
                    <a:pt x="180086" y="47739"/>
                  </a:lnTo>
                  <a:lnTo>
                    <a:pt x="141097" y="73812"/>
                  </a:lnTo>
                  <a:lnTo>
                    <a:pt x="105410" y="105168"/>
                  </a:lnTo>
                  <a:lnTo>
                    <a:pt x="73914" y="140830"/>
                  </a:lnTo>
                  <a:lnTo>
                    <a:pt x="47879" y="179781"/>
                  </a:lnTo>
                  <a:lnTo>
                    <a:pt x="27178" y="221538"/>
                  </a:lnTo>
                  <a:lnTo>
                    <a:pt x="12192" y="265645"/>
                  </a:lnTo>
                  <a:lnTo>
                    <a:pt x="3048" y="311619"/>
                  </a:lnTo>
                  <a:lnTo>
                    <a:pt x="0" y="359283"/>
                  </a:lnTo>
                  <a:lnTo>
                    <a:pt x="21590" y="359283"/>
                  </a:lnTo>
                  <a:lnTo>
                    <a:pt x="25781" y="305701"/>
                  </a:lnTo>
                  <a:lnTo>
                    <a:pt x="38100" y="254431"/>
                  </a:lnTo>
                  <a:lnTo>
                    <a:pt x="58166" y="205943"/>
                  </a:lnTo>
                  <a:lnTo>
                    <a:pt x="85725" y="161010"/>
                  </a:lnTo>
                  <a:lnTo>
                    <a:pt x="120650" y="120383"/>
                  </a:lnTo>
                  <a:lnTo>
                    <a:pt x="161290" y="85636"/>
                  </a:lnTo>
                  <a:lnTo>
                    <a:pt x="206248" y="58064"/>
                  </a:lnTo>
                  <a:lnTo>
                    <a:pt x="254889" y="37973"/>
                  </a:lnTo>
                  <a:lnTo>
                    <a:pt x="306197" y="25692"/>
                  </a:lnTo>
                  <a:lnTo>
                    <a:pt x="359664" y="21526"/>
                  </a:lnTo>
                  <a:lnTo>
                    <a:pt x="413004" y="25692"/>
                  </a:lnTo>
                  <a:lnTo>
                    <a:pt x="464439" y="37973"/>
                  </a:lnTo>
                  <a:lnTo>
                    <a:pt x="512953" y="58064"/>
                  </a:lnTo>
                  <a:lnTo>
                    <a:pt x="557911" y="85636"/>
                  </a:lnTo>
                  <a:lnTo>
                    <a:pt x="598678" y="120383"/>
                  </a:lnTo>
                  <a:lnTo>
                    <a:pt x="633476" y="161010"/>
                  </a:lnTo>
                  <a:lnTo>
                    <a:pt x="661035" y="205943"/>
                  </a:lnTo>
                  <a:lnTo>
                    <a:pt x="681228" y="254431"/>
                  </a:lnTo>
                  <a:lnTo>
                    <a:pt x="693547" y="305701"/>
                  </a:lnTo>
                  <a:lnTo>
                    <a:pt x="697738" y="359003"/>
                  </a:lnTo>
                  <a:lnTo>
                    <a:pt x="697611" y="359283"/>
                  </a:lnTo>
                  <a:lnTo>
                    <a:pt x="719201" y="35928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0"/>
              <a:ext cx="15392400" cy="102869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0" y="0"/>
            <a:ext cx="15657830" cy="10287000"/>
            <a:chOff x="1600200" y="0"/>
            <a:chExt cx="15657830" cy="10287000"/>
          </a:xfrm>
        </p:grpSpPr>
        <p:sp>
          <p:nvSpPr>
            <p:cNvPr id="3" name="object 3"/>
            <p:cNvSpPr/>
            <p:nvPr/>
          </p:nvSpPr>
          <p:spPr>
            <a:xfrm>
              <a:off x="16538449" y="9927335"/>
              <a:ext cx="719455" cy="359410"/>
            </a:xfrm>
            <a:custGeom>
              <a:avLst/>
              <a:gdLst/>
              <a:ahLst/>
              <a:cxnLst/>
              <a:rect l="l" t="t" r="r" b="b"/>
              <a:pathLst>
                <a:path w="719455" h="359409">
                  <a:moveTo>
                    <a:pt x="719201" y="359283"/>
                  </a:moveTo>
                  <a:lnTo>
                    <a:pt x="716153" y="311632"/>
                  </a:lnTo>
                  <a:lnTo>
                    <a:pt x="707009" y="265671"/>
                  </a:lnTo>
                  <a:lnTo>
                    <a:pt x="692023" y="221589"/>
                  </a:lnTo>
                  <a:lnTo>
                    <a:pt x="671449" y="179844"/>
                  </a:lnTo>
                  <a:lnTo>
                    <a:pt x="645287" y="140881"/>
                  </a:lnTo>
                  <a:lnTo>
                    <a:pt x="613918" y="105168"/>
                  </a:lnTo>
                  <a:lnTo>
                    <a:pt x="578231" y="73812"/>
                  </a:lnTo>
                  <a:lnTo>
                    <a:pt x="539115" y="47739"/>
                  </a:lnTo>
                  <a:lnTo>
                    <a:pt x="480695" y="21526"/>
                  </a:lnTo>
                  <a:lnTo>
                    <a:pt x="407035" y="3073"/>
                  </a:lnTo>
                  <a:lnTo>
                    <a:pt x="359664" y="0"/>
                  </a:lnTo>
                  <a:lnTo>
                    <a:pt x="312166" y="3073"/>
                  </a:lnTo>
                  <a:lnTo>
                    <a:pt x="266065" y="12179"/>
                  </a:lnTo>
                  <a:lnTo>
                    <a:pt x="221869" y="27139"/>
                  </a:lnTo>
                  <a:lnTo>
                    <a:pt x="180086" y="47739"/>
                  </a:lnTo>
                  <a:lnTo>
                    <a:pt x="141097" y="73812"/>
                  </a:lnTo>
                  <a:lnTo>
                    <a:pt x="105410" y="105168"/>
                  </a:lnTo>
                  <a:lnTo>
                    <a:pt x="73914" y="140830"/>
                  </a:lnTo>
                  <a:lnTo>
                    <a:pt x="47879" y="179781"/>
                  </a:lnTo>
                  <a:lnTo>
                    <a:pt x="27178" y="221538"/>
                  </a:lnTo>
                  <a:lnTo>
                    <a:pt x="12192" y="265645"/>
                  </a:lnTo>
                  <a:lnTo>
                    <a:pt x="3048" y="311619"/>
                  </a:lnTo>
                  <a:lnTo>
                    <a:pt x="0" y="359283"/>
                  </a:lnTo>
                  <a:lnTo>
                    <a:pt x="21590" y="359283"/>
                  </a:lnTo>
                  <a:lnTo>
                    <a:pt x="25781" y="305701"/>
                  </a:lnTo>
                  <a:lnTo>
                    <a:pt x="38100" y="254431"/>
                  </a:lnTo>
                  <a:lnTo>
                    <a:pt x="58166" y="205943"/>
                  </a:lnTo>
                  <a:lnTo>
                    <a:pt x="85725" y="161010"/>
                  </a:lnTo>
                  <a:lnTo>
                    <a:pt x="120650" y="120383"/>
                  </a:lnTo>
                  <a:lnTo>
                    <a:pt x="161290" y="85636"/>
                  </a:lnTo>
                  <a:lnTo>
                    <a:pt x="206248" y="58064"/>
                  </a:lnTo>
                  <a:lnTo>
                    <a:pt x="254889" y="37973"/>
                  </a:lnTo>
                  <a:lnTo>
                    <a:pt x="306197" y="25692"/>
                  </a:lnTo>
                  <a:lnTo>
                    <a:pt x="359664" y="21526"/>
                  </a:lnTo>
                  <a:lnTo>
                    <a:pt x="413004" y="25692"/>
                  </a:lnTo>
                  <a:lnTo>
                    <a:pt x="464439" y="37973"/>
                  </a:lnTo>
                  <a:lnTo>
                    <a:pt x="512953" y="58064"/>
                  </a:lnTo>
                  <a:lnTo>
                    <a:pt x="557911" y="85636"/>
                  </a:lnTo>
                  <a:lnTo>
                    <a:pt x="598678" y="120383"/>
                  </a:lnTo>
                  <a:lnTo>
                    <a:pt x="633476" y="161010"/>
                  </a:lnTo>
                  <a:lnTo>
                    <a:pt x="661035" y="205943"/>
                  </a:lnTo>
                  <a:lnTo>
                    <a:pt x="681228" y="254431"/>
                  </a:lnTo>
                  <a:lnTo>
                    <a:pt x="693547" y="305701"/>
                  </a:lnTo>
                  <a:lnTo>
                    <a:pt x="697738" y="359003"/>
                  </a:lnTo>
                  <a:lnTo>
                    <a:pt x="697611" y="359283"/>
                  </a:lnTo>
                  <a:lnTo>
                    <a:pt x="719201" y="35928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0"/>
              <a:ext cx="15371064" cy="102869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5167" y="4013657"/>
            <a:ext cx="879094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</a:t>
            </a:r>
            <a:r>
              <a:rPr spc="-130" dirty="0"/>
              <a:t> </a:t>
            </a:r>
            <a:r>
              <a:rPr spc="-5" dirty="0"/>
              <a:t>DIAGRAM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088" y="5852159"/>
            <a:ext cx="15867888" cy="3230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934198"/>
            <a:ext cx="3764279" cy="33527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12239" y="0"/>
            <a:ext cx="4175759" cy="38983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342900"/>
            <a:ext cx="13532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4.3</a:t>
            </a:r>
            <a:endParaRPr lang="en-US" sz="7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8449" y="9927335"/>
            <a:ext cx="719455" cy="359410"/>
          </a:xfrm>
          <a:custGeom>
            <a:avLst/>
            <a:gdLst/>
            <a:ahLst/>
            <a:cxnLst/>
            <a:rect l="l" t="t" r="r" b="b"/>
            <a:pathLst>
              <a:path w="719455" h="359409">
                <a:moveTo>
                  <a:pt x="719201" y="359283"/>
                </a:moveTo>
                <a:lnTo>
                  <a:pt x="716153" y="311632"/>
                </a:lnTo>
                <a:lnTo>
                  <a:pt x="707009" y="265671"/>
                </a:lnTo>
                <a:lnTo>
                  <a:pt x="692023" y="221589"/>
                </a:lnTo>
                <a:lnTo>
                  <a:pt x="671449" y="179844"/>
                </a:lnTo>
                <a:lnTo>
                  <a:pt x="645287" y="140881"/>
                </a:lnTo>
                <a:lnTo>
                  <a:pt x="613918" y="105168"/>
                </a:lnTo>
                <a:lnTo>
                  <a:pt x="578231" y="73812"/>
                </a:lnTo>
                <a:lnTo>
                  <a:pt x="539115" y="47739"/>
                </a:lnTo>
                <a:lnTo>
                  <a:pt x="480695" y="21526"/>
                </a:lnTo>
                <a:lnTo>
                  <a:pt x="407035" y="3073"/>
                </a:lnTo>
                <a:lnTo>
                  <a:pt x="359664" y="0"/>
                </a:lnTo>
                <a:lnTo>
                  <a:pt x="312166" y="3073"/>
                </a:lnTo>
                <a:lnTo>
                  <a:pt x="266065" y="12179"/>
                </a:lnTo>
                <a:lnTo>
                  <a:pt x="221869" y="27139"/>
                </a:lnTo>
                <a:lnTo>
                  <a:pt x="180086" y="47739"/>
                </a:lnTo>
                <a:lnTo>
                  <a:pt x="141097" y="73812"/>
                </a:lnTo>
                <a:lnTo>
                  <a:pt x="105410" y="105168"/>
                </a:lnTo>
                <a:lnTo>
                  <a:pt x="73914" y="140830"/>
                </a:lnTo>
                <a:lnTo>
                  <a:pt x="47879" y="179781"/>
                </a:lnTo>
                <a:lnTo>
                  <a:pt x="27178" y="221538"/>
                </a:lnTo>
                <a:lnTo>
                  <a:pt x="12192" y="265645"/>
                </a:lnTo>
                <a:lnTo>
                  <a:pt x="3048" y="311619"/>
                </a:lnTo>
                <a:lnTo>
                  <a:pt x="0" y="359283"/>
                </a:lnTo>
                <a:lnTo>
                  <a:pt x="21590" y="359283"/>
                </a:lnTo>
                <a:lnTo>
                  <a:pt x="25781" y="305701"/>
                </a:lnTo>
                <a:lnTo>
                  <a:pt x="38100" y="254431"/>
                </a:lnTo>
                <a:lnTo>
                  <a:pt x="58166" y="205943"/>
                </a:lnTo>
                <a:lnTo>
                  <a:pt x="85725" y="161010"/>
                </a:lnTo>
                <a:lnTo>
                  <a:pt x="120650" y="120383"/>
                </a:lnTo>
                <a:lnTo>
                  <a:pt x="161290" y="85636"/>
                </a:lnTo>
                <a:lnTo>
                  <a:pt x="206248" y="58064"/>
                </a:lnTo>
                <a:lnTo>
                  <a:pt x="254889" y="37973"/>
                </a:lnTo>
                <a:lnTo>
                  <a:pt x="306197" y="25692"/>
                </a:lnTo>
                <a:lnTo>
                  <a:pt x="359664" y="21526"/>
                </a:lnTo>
                <a:lnTo>
                  <a:pt x="413004" y="25692"/>
                </a:lnTo>
                <a:lnTo>
                  <a:pt x="464439" y="37973"/>
                </a:lnTo>
                <a:lnTo>
                  <a:pt x="512953" y="58064"/>
                </a:lnTo>
                <a:lnTo>
                  <a:pt x="557911" y="85636"/>
                </a:lnTo>
                <a:lnTo>
                  <a:pt x="598678" y="120383"/>
                </a:lnTo>
                <a:lnTo>
                  <a:pt x="633476" y="161010"/>
                </a:lnTo>
                <a:lnTo>
                  <a:pt x="661035" y="205943"/>
                </a:lnTo>
                <a:lnTo>
                  <a:pt x="681228" y="254431"/>
                </a:lnTo>
                <a:lnTo>
                  <a:pt x="693547" y="305701"/>
                </a:lnTo>
                <a:lnTo>
                  <a:pt x="697738" y="359003"/>
                </a:lnTo>
                <a:lnTo>
                  <a:pt x="697611" y="359283"/>
                </a:lnTo>
                <a:lnTo>
                  <a:pt x="719201" y="359283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402056" cy="100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94608" y="1307591"/>
            <a:ext cx="652145" cy="648970"/>
          </a:xfrm>
          <a:custGeom>
            <a:avLst/>
            <a:gdLst/>
            <a:ahLst/>
            <a:cxnLst/>
            <a:rect l="l" t="t" r="r" b="b"/>
            <a:pathLst>
              <a:path w="652144" h="648969">
                <a:moveTo>
                  <a:pt x="0" y="0"/>
                </a:moveTo>
                <a:lnTo>
                  <a:pt x="95250" y="648715"/>
                </a:lnTo>
                <a:lnTo>
                  <a:pt x="651763" y="94741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088" y="5852159"/>
            <a:ext cx="15867888" cy="3230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2813" y="4091127"/>
            <a:ext cx="142875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COLLABORATION</a:t>
            </a:r>
            <a:r>
              <a:rPr spc="-80" dirty="0"/>
              <a:t> </a:t>
            </a:r>
            <a:r>
              <a:rPr spc="-5" dirty="0"/>
              <a:t>DIAGRAM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95300"/>
            <a:ext cx="13532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4.4</a:t>
            </a:r>
            <a:endParaRPr lang="en-US" sz="7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8449" y="9927335"/>
            <a:ext cx="719455" cy="359410"/>
          </a:xfrm>
          <a:custGeom>
            <a:avLst/>
            <a:gdLst/>
            <a:ahLst/>
            <a:cxnLst/>
            <a:rect l="l" t="t" r="r" b="b"/>
            <a:pathLst>
              <a:path w="719455" h="359409">
                <a:moveTo>
                  <a:pt x="719201" y="359283"/>
                </a:moveTo>
                <a:lnTo>
                  <a:pt x="716153" y="311632"/>
                </a:lnTo>
                <a:lnTo>
                  <a:pt x="707009" y="265671"/>
                </a:lnTo>
                <a:lnTo>
                  <a:pt x="692023" y="221589"/>
                </a:lnTo>
                <a:lnTo>
                  <a:pt x="671449" y="179844"/>
                </a:lnTo>
                <a:lnTo>
                  <a:pt x="645287" y="140881"/>
                </a:lnTo>
                <a:lnTo>
                  <a:pt x="613918" y="105168"/>
                </a:lnTo>
                <a:lnTo>
                  <a:pt x="578231" y="73812"/>
                </a:lnTo>
                <a:lnTo>
                  <a:pt x="539115" y="47739"/>
                </a:lnTo>
                <a:lnTo>
                  <a:pt x="480695" y="21526"/>
                </a:lnTo>
                <a:lnTo>
                  <a:pt x="407035" y="3073"/>
                </a:lnTo>
                <a:lnTo>
                  <a:pt x="359664" y="0"/>
                </a:lnTo>
                <a:lnTo>
                  <a:pt x="312166" y="3073"/>
                </a:lnTo>
                <a:lnTo>
                  <a:pt x="266065" y="12179"/>
                </a:lnTo>
                <a:lnTo>
                  <a:pt x="221869" y="27139"/>
                </a:lnTo>
                <a:lnTo>
                  <a:pt x="180086" y="47739"/>
                </a:lnTo>
                <a:lnTo>
                  <a:pt x="141097" y="73812"/>
                </a:lnTo>
                <a:lnTo>
                  <a:pt x="105410" y="105168"/>
                </a:lnTo>
                <a:lnTo>
                  <a:pt x="73914" y="140830"/>
                </a:lnTo>
                <a:lnTo>
                  <a:pt x="47879" y="179781"/>
                </a:lnTo>
                <a:lnTo>
                  <a:pt x="27178" y="221538"/>
                </a:lnTo>
                <a:lnTo>
                  <a:pt x="12192" y="265645"/>
                </a:lnTo>
                <a:lnTo>
                  <a:pt x="3048" y="311619"/>
                </a:lnTo>
                <a:lnTo>
                  <a:pt x="0" y="359283"/>
                </a:lnTo>
                <a:lnTo>
                  <a:pt x="21590" y="359283"/>
                </a:lnTo>
                <a:lnTo>
                  <a:pt x="25781" y="305701"/>
                </a:lnTo>
                <a:lnTo>
                  <a:pt x="38100" y="254431"/>
                </a:lnTo>
                <a:lnTo>
                  <a:pt x="58166" y="205943"/>
                </a:lnTo>
                <a:lnTo>
                  <a:pt x="85725" y="161010"/>
                </a:lnTo>
                <a:lnTo>
                  <a:pt x="120650" y="120383"/>
                </a:lnTo>
                <a:lnTo>
                  <a:pt x="161290" y="85636"/>
                </a:lnTo>
                <a:lnTo>
                  <a:pt x="206248" y="58064"/>
                </a:lnTo>
                <a:lnTo>
                  <a:pt x="254889" y="37973"/>
                </a:lnTo>
                <a:lnTo>
                  <a:pt x="306197" y="25692"/>
                </a:lnTo>
                <a:lnTo>
                  <a:pt x="359664" y="21526"/>
                </a:lnTo>
                <a:lnTo>
                  <a:pt x="413004" y="25692"/>
                </a:lnTo>
                <a:lnTo>
                  <a:pt x="464439" y="37973"/>
                </a:lnTo>
                <a:lnTo>
                  <a:pt x="512953" y="58064"/>
                </a:lnTo>
                <a:lnTo>
                  <a:pt x="557911" y="85636"/>
                </a:lnTo>
                <a:lnTo>
                  <a:pt x="598678" y="120383"/>
                </a:lnTo>
                <a:lnTo>
                  <a:pt x="633476" y="161010"/>
                </a:lnTo>
                <a:lnTo>
                  <a:pt x="661035" y="205943"/>
                </a:lnTo>
                <a:lnTo>
                  <a:pt x="681228" y="254431"/>
                </a:lnTo>
                <a:lnTo>
                  <a:pt x="693547" y="305701"/>
                </a:lnTo>
                <a:lnTo>
                  <a:pt x="697738" y="359003"/>
                </a:lnTo>
                <a:lnTo>
                  <a:pt x="697611" y="359283"/>
                </a:lnTo>
                <a:lnTo>
                  <a:pt x="719201" y="359283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801623"/>
            <a:ext cx="11734800" cy="861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294608" y="1307591"/>
            <a:ext cx="652145" cy="648970"/>
          </a:xfrm>
          <a:custGeom>
            <a:avLst/>
            <a:gdLst/>
            <a:ahLst/>
            <a:cxnLst/>
            <a:rect l="l" t="t" r="r" b="b"/>
            <a:pathLst>
              <a:path w="652144" h="648969">
                <a:moveTo>
                  <a:pt x="0" y="0"/>
                </a:moveTo>
                <a:lnTo>
                  <a:pt x="95250" y="648715"/>
                </a:lnTo>
                <a:lnTo>
                  <a:pt x="651763" y="94741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088" y="5852159"/>
            <a:ext cx="15867888" cy="32308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029943" y="24383"/>
            <a:ext cx="4258310" cy="10262870"/>
            <a:chOff x="14029943" y="24383"/>
            <a:chExt cx="4258310" cy="102628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9943" y="7199374"/>
              <a:ext cx="3971544" cy="3087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13735" y="6629398"/>
              <a:ext cx="2874262" cy="3657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803879" y="24383"/>
              <a:ext cx="1572895" cy="7150100"/>
            </a:xfrm>
            <a:custGeom>
              <a:avLst/>
              <a:gdLst/>
              <a:ahLst/>
              <a:cxnLst/>
              <a:rect l="l" t="t" r="r" b="b"/>
              <a:pathLst>
                <a:path w="1572894" h="7150100">
                  <a:moveTo>
                    <a:pt x="1572767" y="0"/>
                  </a:moveTo>
                  <a:lnTo>
                    <a:pt x="1572767" y="6970268"/>
                  </a:lnTo>
                </a:path>
                <a:path w="1572894" h="7150100">
                  <a:moveTo>
                    <a:pt x="0" y="176784"/>
                  </a:moveTo>
                  <a:lnTo>
                    <a:pt x="0" y="7150100"/>
                  </a:lnTo>
                </a:path>
              </a:pathLst>
            </a:custGeom>
            <a:ln w="48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23615" y="4091127"/>
            <a:ext cx="872998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STATE</a:t>
            </a:r>
            <a:r>
              <a:rPr spc="-135" dirty="0"/>
              <a:t> </a:t>
            </a:r>
            <a:r>
              <a:rPr spc="-5" dirty="0"/>
              <a:t>DIAGRAM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495300"/>
            <a:ext cx="13532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4.5</a:t>
            </a:r>
            <a:endParaRPr lang="en-US" sz="7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5074" y="267131"/>
            <a:ext cx="7975600" cy="14486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25"/>
              </a:spcBef>
            </a:pPr>
            <a:r>
              <a:rPr sz="4350" spc="25" smtClean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-335" smtClean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54" dirty="0">
                <a:solidFill>
                  <a:srgbClr val="202E4F"/>
                </a:solidFill>
                <a:latin typeface="Verdana"/>
                <a:cs typeface="Verdana"/>
              </a:rPr>
              <a:t>vehicle</a:t>
            </a:r>
            <a:r>
              <a:rPr sz="4350" spc="-33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90" dirty="0">
                <a:solidFill>
                  <a:srgbClr val="202E4F"/>
                </a:solidFill>
                <a:latin typeface="Verdana"/>
                <a:cs typeface="Verdana"/>
              </a:rPr>
              <a:t>tracking</a:t>
            </a:r>
            <a:r>
              <a:rPr sz="4350" spc="-335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95" dirty="0">
                <a:solidFill>
                  <a:srgbClr val="202E4F"/>
                </a:solidFill>
                <a:latin typeface="Verdana"/>
                <a:cs typeface="Verdana"/>
              </a:rPr>
              <a:t>system </a:t>
            </a:r>
            <a:r>
              <a:rPr sz="4350" spc="-152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335" dirty="0">
                <a:solidFill>
                  <a:srgbClr val="202E4F"/>
                </a:solidFill>
                <a:latin typeface="Verdana"/>
                <a:cs typeface="Verdana"/>
              </a:rPr>
              <a:t>combines</a:t>
            </a:r>
            <a:r>
              <a:rPr sz="4350" spc="-32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75" dirty="0">
                <a:solidFill>
                  <a:srgbClr val="202E4F"/>
                </a:solidFill>
                <a:latin typeface="Verdana"/>
                <a:cs typeface="Verdana"/>
              </a:rPr>
              <a:t>the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5074" y="1764996"/>
            <a:ext cx="10046970" cy="654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5"/>
              </a:spcBef>
            </a:pPr>
            <a:r>
              <a:rPr sz="4350" spc="55" dirty="0">
                <a:solidFill>
                  <a:srgbClr val="202E4F"/>
                </a:solidFill>
                <a:latin typeface="Verdana"/>
                <a:cs typeface="Verdana"/>
              </a:rPr>
              <a:t>u</a:t>
            </a:r>
            <a:r>
              <a:rPr sz="4350" spc="210" dirty="0">
                <a:solidFill>
                  <a:srgbClr val="202E4F"/>
                </a:solidFill>
                <a:latin typeface="Verdana"/>
                <a:cs typeface="Verdana"/>
              </a:rPr>
              <a:t>s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240" dirty="0">
                <a:solidFill>
                  <a:srgbClr val="202E4F"/>
                </a:solidFill>
                <a:latin typeface="Verdana"/>
                <a:cs typeface="Verdana"/>
              </a:rPr>
              <a:t>f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55" dirty="0">
                <a:solidFill>
                  <a:srgbClr val="202E4F"/>
                </a:solidFill>
                <a:latin typeface="Verdana"/>
                <a:cs typeface="Verdana"/>
              </a:rPr>
              <a:t>u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175" dirty="0">
                <a:solidFill>
                  <a:srgbClr val="202E4F"/>
                </a:solidFill>
                <a:latin typeface="Verdana"/>
                <a:cs typeface="Verdana"/>
              </a:rPr>
              <a:t>m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v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h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-120" dirty="0">
                <a:solidFill>
                  <a:srgbClr val="202E4F"/>
                </a:solidFill>
                <a:latin typeface="Verdana"/>
                <a:cs typeface="Verdana"/>
              </a:rPr>
              <a:t>l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-120" dirty="0">
                <a:solidFill>
                  <a:srgbClr val="202E4F"/>
                </a:solidFill>
                <a:latin typeface="Verdana"/>
                <a:cs typeface="Verdana"/>
              </a:rPr>
              <a:t>l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n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40" dirty="0">
                <a:solidFill>
                  <a:srgbClr val="202E4F"/>
                </a:solidFill>
                <a:latin typeface="Verdana"/>
                <a:cs typeface="Verdana"/>
              </a:rPr>
              <a:t>n  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n</a:t>
            </a:r>
            <a:r>
              <a:rPr sz="4350" spc="254" dirty="0">
                <a:solidFill>
                  <a:srgbClr val="202E4F"/>
                </a:solidFill>
                <a:latin typeface="Verdana"/>
                <a:cs typeface="Verdana"/>
              </a:rPr>
              <a:t>d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v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254" dirty="0">
                <a:solidFill>
                  <a:srgbClr val="202E4F"/>
                </a:solidFill>
                <a:latin typeface="Verdana"/>
                <a:cs typeface="Verdana"/>
              </a:rPr>
              <a:t>d</a:t>
            </a:r>
            <a:r>
              <a:rPr sz="4350" spc="55" dirty="0">
                <a:solidFill>
                  <a:srgbClr val="202E4F"/>
                </a:solidFill>
                <a:latin typeface="Verdana"/>
                <a:cs typeface="Verdana"/>
              </a:rPr>
              <a:t>u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-120" dirty="0">
                <a:solidFill>
                  <a:srgbClr val="202E4F"/>
                </a:solidFill>
                <a:latin typeface="Verdana"/>
                <a:cs typeface="Verdana"/>
              </a:rPr>
              <a:t>l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v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h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-120" dirty="0">
                <a:solidFill>
                  <a:srgbClr val="202E4F"/>
                </a:solidFill>
                <a:latin typeface="Verdana"/>
                <a:cs typeface="Verdana"/>
              </a:rPr>
              <a:t>l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210" dirty="0">
                <a:solidFill>
                  <a:srgbClr val="202E4F"/>
                </a:solidFill>
                <a:latin typeface="Verdana"/>
                <a:cs typeface="Verdana"/>
              </a:rPr>
              <a:t>s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645" dirty="0">
                <a:solidFill>
                  <a:srgbClr val="202E4F"/>
                </a:solidFill>
                <a:latin typeface="Verdana"/>
                <a:cs typeface="Verdana"/>
              </a:rPr>
              <a:t>w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h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10" dirty="0">
                <a:solidFill>
                  <a:srgbClr val="202E4F"/>
                </a:solidFill>
                <a:latin typeface="Verdana"/>
                <a:cs typeface="Verdana"/>
              </a:rPr>
              <a:t>s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240" dirty="0">
                <a:solidFill>
                  <a:srgbClr val="202E4F"/>
                </a:solidFill>
                <a:latin typeface="Verdana"/>
                <a:cs typeface="Verdana"/>
              </a:rPr>
              <a:t>f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645" dirty="0">
                <a:solidFill>
                  <a:srgbClr val="202E4F"/>
                </a:solidFill>
                <a:latin typeface="Verdana"/>
                <a:cs typeface="Verdana"/>
              </a:rPr>
              <a:t>w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-10" dirty="0">
                <a:solidFill>
                  <a:srgbClr val="202E4F"/>
                </a:solidFill>
                <a:latin typeface="Verdana"/>
                <a:cs typeface="Verdana"/>
              </a:rPr>
              <a:t>r</a:t>
            </a:r>
            <a:r>
              <a:rPr sz="4350" spc="125" dirty="0">
                <a:solidFill>
                  <a:srgbClr val="202E4F"/>
                </a:solidFill>
                <a:latin typeface="Verdana"/>
                <a:cs typeface="Verdana"/>
              </a:rPr>
              <a:t>e  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h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-120" dirty="0">
                <a:solidFill>
                  <a:srgbClr val="202E4F"/>
                </a:solidFill>
                <a:latin typeface="Verdana"/>
                <a:cs typeface="Verdana"/>
              </a:rPr>
              <a:t>ll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210" dirty="0">
                <a:solidFill>
                  <a:srgbClr val="202E4F"/>
                </a:solidFill>
                <a:latin typeface="Verdana"/>
                <a:cs typeface="Verdana"/>
              </a:rPr>
              <a:t>s</a:t>
            </a:r>
            <a:endParaRPr sz="4350">
              <a:latin typeface="Verdana"/>
              <a:cs typeface="Verdana"/>
            </a:endParaRPr>
          </a:p>
          <a:p>
            <a:pPr marL="12700" marR="508634">
              <a:lnSpc>
                <a:spcPct val="109200"/>
              </a:lnSpc>
            </a:pP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h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210" dirty="0">
                <a:solidFill>
                  <a:srgbClr val="202E4F"/>
                </a:solidFill>
                <a:latin typeface="Verdana"/>
                <a:cs typeface="Verdana"/>
              </a:rPr>
              <a:t>s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40" dirty="0">
                <a:solidFill>
                  <a:srgbClr val="202E4F"/>
                </a:solidFill>
                <a:latin typeface="Verdana"/>
                <a:cs typeface="Verdana"/>
              </a:rPr>
              <a:t>f</a:t>
            </a:r>
            <a:r>
              <a:rPr sz="4350" spc="-120" dirty="0">
                <a:solidFill>
                  <a:srgbClr val="202E4F"/>
                </a:solidFill>
                <a:latin typeface="Verdana"/>
                <a:cs typeface="Verdana"/>
              </a:rPr>
              <a:t>l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ee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54" dirty="0">
                <a:solidFill>
                  <a:srgbClr val="202E4F"/>
                </a:solidFill>
                <a:latin typeface="Verdana"/>
                <a:cs typeface="Verdana"/>
              </a:rPr>
              <a:t>d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40" dirty="0">
                <a:solidFill>
                  <a:srgbClr val="202E4F"/>
                </a:solidFill>
                <a:latin typeface="Verdana"/>
                <a:cs typeface="Verdana"/>
              </a:rPr>
              <a:t>f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-10" dirty="0">
                <a:solidFill>
                  <a:srgbClr val="202E4F"/>
                </a:solidFill>
                <a:latin typeface="Verdana"/>
                <a:cs typeface="Verdana"/>
              </a:rPr>
              <a:t>r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10" dirty="0">
                <a:solidFill>
                  <a:srgbClr val="202E4F"/>
                </a:solidFill>
                <a:latin typeface="Verdana"/>
                <a:cs typeface="Verdana"/>
              </a:rPr>
              <a:t>a  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175" dirty="0">
                <a:solidFill>
                  <a:srgbClr val="202E4F"/>
                </a:solidFill>
                <a:latin typeface="Verdana"/>
                <a:cs typeface="Verdana"/>
              </a:rPr>
              <a:t>m</a:t>
            </a:r>
            <a:r>
              <a:rPr sz="4350" spc="254" dirty="0">
                <a:solidFill>
                  <a:srgbClr val="202E4F"/>
                </a:solidFill>
                <a:latin typeface="Verdana"/>
                <a:cs typeface="Verdana"/>
              </a:rPr>
              <a:t>p</a:t>
            </a:r>
            <a:r>
              <a:rPr sz="4350" spc="-10" dirty="0">
                <a:solidFill>
                  <a:srgbClr val="202E4F"/>
                </a:solidFill>
                <a:latin typeface="Verdana"/>
                <a:cs typeface="Verdana"/>
              </a:rPr>
              <a:t>r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h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n</a:t>
            </a:r>
            <a:r>
              <a:rPr sz="4350" spc="210" dirty="0">
                <a:solidFill>
                  <a:srgbClr val="202E4F"/>
                </a:solidFill>
                <a:latin typeface="Verdana"/>
                <a:cs typeface="Verdana"/>
              </a:rPr>
              <a:t>s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v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54" dirty="0">
                <a:solidFill>
                  <a:srgbClr val="202E4F"/>
                </a:solidFill>
                <a:latin typeface="Verdana"/>
                <a:cs typeface="Verdana"/>
              </a:rPr>
              <a:t>p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55" dirty="0">
                <a:solidFill>
                  <a:srgbClr val="202E4F"/>
                </a:solidFill>
                <a:latin typeface="Verdana"/>
                <a:cs typeface="Verdana"/>
              </a:rPr>
              <a:t>u</a:t>
            </a:r>
            <a:r>
              <a:rPr sz="4350" spc="-10" dirty="0">
                <a:solidFill>
                  <a:srgbClr val="202E4F"/>
                </a:solidFill>
                <a:latin typeface="Verdana"/>
                <a:cs typeface="Verdana"/>
              </a:rPr>
              <a:t>r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240" dirty="0">
                <a:solidFill>
                  <a:srgbClr val="202E4F"/>
                </a:solidFill>
                <a:latin typeface="Verdana"/>
                <a:cs typeface="Verdana"/>
              </a:rPr>
              <a:t>f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v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h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-120" dirty="0">
                <a:solidFill>
                  <a:srgbClr val="202E4F"/>
                </a:solidFill>
                <a:latin typeface="Verdana"/>
                <a:cs typeface="Verdana"/>
              </a:rPr>
              <a:t>l</a:t>
            </a:r>
            <a:r>
              <a:rPr sz="4350" spc="125" dirty="0">
                <a:solidFill>
                  <a:srgbClr val="202E4F"/>
                </a:solidFill>
                <a:latin typeface="Verdana"/>
                <a:cs typeface="Verdana"/>
              </a:rPr>
              <a:t>e  </a:t>
            </a:r>
            <a:r>
              <a:rPr sz="4350" spc="254" dirty="0">
                <a:solidFill>
                  <a:srgbClr val="202E4F"/>
                </a:solidFill>
                <a:latin typeface="Verdana"/>
                <a:cs typeface="Verdana"/>
              </a:rPr>
              <a:t>p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-10" dirty="0">
                <a:solidFill>
                  <a:srgbClr val="202E4F"/>
                </a:solidFill>
                <a:latin typeface="Verdana"/>
                <a:cs typeface="Verdana"/>
              </a:rPr>
              <a:t>r</a:t>
            </a:r>
            <a:r>
              <a:rPr sz="4350" spc="150" dirty="0">
                <a:solidFill>
                  <a:srgbClr val="202E4F"/>
                </a:solidFill>
                <a:latin typeface="Verdana"/>
                <a:cs typeface="Verdana"/>
              </a:rPr>
              <a:t>k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n</a:t>
            </a:r>
            <a:r>
              <a:rPr sz="4350" spc="245" dirty="0">
                <a:solidFill>
                  <a:srgbClr val="202E4F"/>
                </a:solidFill>
                <a:latin typeface="Verdana"/>
                <a:cs typeface="Verdana"/>
              </a:rPr>
              <a:t>g</a:t>
            </a:r>
            <a:r>
              <a:rPr sz="4300" spc="-500">
                <a:solidFill>
                  <a:srgbClr val="202E4F"/>
                </a:solidFill>
                <a:latin typeface="Microsoft Sans Serif"/>
                <a:cs typeface="Microsoft Sans Serif"/>
              </a:rPr>
              <a:t>.</a:t>
            </a:r>
            <a:r>
              <a:rPr sz="4300" spc="-65">
                <a:solidFill>
                  <a:srgbClr val="202E4F"/>
                </a:solidFill>
                <a:latin typeface="Microsoft Sans Serif"/>
                <a:cs typeface="Microsoft Sans Serif"/>
              </a:rPr>
              <a:t> </a:t>
            </a:r>
            <a:r>
              <a:rPr sz="4300" spc="-65" smtClean="0">
                <a:solidFill>
                  <a:srgbClr val="202E4F"/>
                </a:solidFill>
                <a:latin typeface="Microsoft Sans Serif"/>
                <a:cs typeface="Microsoft Sans Serif"/>
              </a:rPr>
              <a:t> </a:t>
            </a:r>
            <a:r>
              <a:rPr sz="4350" spc="280" dirty="0">
                <a:solidFill>
                  <a:srgbClr val="202E4F"/>
                </a:solidFill>
                <a:latin typeface="Verdana"/>
                <a:cs typeface="Verdana"/>
              </a:rPr>
              <a:t>V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h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-120" dirty="0">
                <a:solidFill>
                  <a:srgbClr val="202E4F"/>
                </a:solidFill>
                <a:latin typeface="Verdana"/>
                <a:cs typeface="Verdana"/>
              </a:rPr>
              <a:t>l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endParaRPr sz="4350">
              <a:latin typeface="Verdana"/>
              <a:cs typeface="Verdana"/>
            </a:endParaRPr>
          </a:p>
          <a:p>
            <a:pPr marL="12700" marR="1003935">
              <a:lnSpc>
                <a:spcPct val="109200"/>
              </a:lnSpc>
            </a:pP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n</a:t>
            </a:r>
            <a:r>
              <a:rPr sz="4350" spc="240" dirty="0">
                <a:solidFill>
                  <a:srgbClr val="202E4F"/>
                </a:solidFill>
                <a:latin typeface="Verdana"/>
                <a:cs typeface="Verdana"/>
              </a:rPr>
              <a:t>f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-10" dirty="0">
                <a:solidFill>
                  <a:srgbClr val="202E4F"/>
                </a:solidFill>
                <a:latin typeface="Verdana"/>
                <a:cs typeface="Verdana"/>
              </a:rPr>
              <a:t>r</a:t>
            </a:r>
            <a:r>
              <a:rPr sz="4350" spc="175" dirty="0">
                <a:solidFill>
                  <a:srgbClr val="202E4F"/>
                </a:solidFill>
                <a:latin typeface="Verdana"/>
                <a:cs typeface="Verdana"/>
              </a:rPr>
              <a:t>m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n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n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54" dirty="0">
                <a:solidFill>
                  <a:srgbClr val="202E4F"/>
                </a:solidFill>
                <a:latin typeface="Verdana"/>
                <a:cs typeface="Verdana"/>
              </a:rPr>
              <a:t>b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v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645" dirty="0">
                <a:solidFill>
                  <a:srgbClr val="202E4F"/>
                </a:solidFill>
                <a:latin typeface="Verdana"/>
                <a:cs typeface="Verdana"/>
              </a:rPr>
              <a:t>w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254" dirty="0">
                <a:solidFill>
                  <a:srgbClr val="202E4F"/>
                </a:solidFill>
                <a:latin typeface="Verdana"/>
                <a:cs typeface="Verdana"/>
              </a:rPr>
              <a:t>d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40" dirty="0">
                <a:solidFill>
                  <a:srgbClr val="202E4F"/>
                </a:solidFill>
                <a:latin typeface="Verdana"/>
                <a:cs typeface="Verdana"/>
              </a:rPr>
              <a:t>n  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-120" dirty="0">
                <a:solidFill>
                  <a:srgbClr val="202E4F"/>
                </a:solidFill>
                <a:latin typeface="Verdana"/>
                <a:cs typeface="Verdana"/>
              </a:rPr>
              <a:t>l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160" dirty="0">
                <a:solidFill>
                  <a:srgbClr val="202E4F"/>
                </a:solidFill>
                <a:latin typeface="Verdana"/>
                <a:cs typeface="Verdana"/>
              </a:rPr>
              <a:t>t</a:t>
            </a:r>
            <a:r>
              <a:rPr sz="4350" spc="-10" dirty="0">
                <a:solidFill>
                  <a:srgbClr val="202E4F"/>
                </a:solidFill>
                <a:latin typeface="Verdana"/>
                <a:cs typeface="Verdana"/>
              </a:rPr>
              <a:t>r</a:t>
            </a:r>
            <a:r>
              <a:rPr sz="4350" spc="235" dirty="0">
                <a:solidFill>
                  <a:srgbClr val="202E4F"/>
                </a:solidFill>
                <a:latin typeface="Verdana"/>
                <a:cs typeface="Verdana"/>
              </a:rPr>
              <a:t>o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n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175" dirty="0">
                <a:solidFill>
                  <a:srgbClr val="202E4F"/>
                </a:solidFill>
                <a:latin typeface="Verdana"/>
                <a:cs typeface="Verdana"/>
              </a:rPr>
              <a:t>m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254" dirty="0">
                <a:solidFill>
                  <a:srgbClr val="202E4F"/>
                </a:solidFill>
                <a:latin typeface="Verdana"/>
                <a:cs typeface="Verdana"/>
              </a:rPr>
              <a:t>p</a:t>
            </a:r>
            <a:r>
              <a:rPr sz="4350" spc="210" dirty="0">
                <a:solidFill>
                  <a:srgbClr val="202E4F"/>
                </a:solidFill>
                <a:latin typeface="Verdana"/>
                <a:cs typeface="Verdana"/>
              </a:rPr>
              <a:t>s</a:t>
            </a:r>
            <a:r>
              <a:rPr sz="4350" spc="-45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60" dirty="0">
                <a:solidFill>
                  <a:srgbClr val="202E4F"/>
                </a:solidFill>
                <a:latin typeface="Verdana"/>
                <a:cs typeface="Verdana"/>
              </a:rPr>
              <a:t>v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630" dirty="0">
                <a:solidFill>
                  <a:srgbClr val="202E4F"/>
                </a:solidFill>
                <a:latin typeface="Verdana"/>
                <a:cs typeface="Verdana"/>
              </a:rPr>
              <a:t> </a:t>
            </a:r>
            <a:r>
              <a:rPr sz="4350" spc="210" dirty="0">
                <a:solidFill>
                  <a:srgbClr val="202E4F"/>
                </a:solidFill>
                <a:latin typeface="Verdana"/>
                <a:cs typeface="Verdana"/>
              </a:rPr>
              <a:t>s</a:t>
            </a:r>
            <a:r>
              <a:rPr sz="4350" spc="254" dirty="0">
                <a:solidFill>
                  <a:srgbClr val="202E4F"/>
                </a:solidFill>
                <a:latin typeface="Verdana"/>
                <a:cs typeface="Verdana"/>
              </a:rPr>
              <a:t>p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509" dirty="0">
                <a:solidFill>
                  <a:srgbClr val="202E4F"/>
                </a:solidFill>
                <a:latin typeface="Verdana"/>
                <a:cs typeface="Verdana"/>
              </a:rPr>
              <a:t>c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15" dirty="0">
                <a:solidFill>
                  <a:srgbClr val="202E4F"/>
                </a:solidFill>
                <a:latin typeface="Verdana"/>
                <a:cs typeface="Verdana"/>
              </a:rPr>
              <a:t>a</a:t>
            </a:r>
            <a:r>
              <a:rPr sz="4350" spc="-120" dirty="0">
                <a:solidFill>
                  <a:srgbClr val="202E4F"/>
                </a:solidFill>
                <a:latin typeface="Verdana"/>
                <a:cs typeface="Verdana"/>
              </a:rPr>
              <a:t>l</a:t>
            </a:r>
            <a:r>
              <a:rPr sz="4350" spc="-105" dirty="0">
                <a:solidFill>
                  <a:srgbClr val="202E4F"/>
                </a:solidFill>
                <a:latin typeface="Verdana"/>
                <a:cs typeface="Verdana"/>
              </a:rPr>
              <a:t>i</a:t>
            </a:r>
            <a:r>
              <a:rPr sz="4350" spc="330" dirty="0">
                <a:solidFill>
                  <a:srgbClr val="202E4F"/>
                </a:solidFill>
                <a:latin typeface="Verdana"/>
                <a:cs typeface="Verdana"/>
              </a:rPr>
              <a:t>z</a:t>
            </a:r>
            <a:r>
              <a:rPr sz="4350" spc="170" dirty="0">
                <a:solidFill>
                  <a:srgbClr val="202E4F"/>
                </a:solidFill>
                <a:latin typeface="Verdana"/>
                <a:cs typeface="Verdana"/>
              </a:rPr>
              <a:t>e</a:t>
            </a:r>
            <a:r>
              <a:rPr sz="4350" spc="180" dirty="0">
                <a:solidFill>
                  <a:srgbClr val="202E4F"/>
                </a:solidFill>
                <a:latin typeface="Verdana"/>
                <a:cs typeface="Verdana"/>
              </a:rPr>
              <a:t>d  </a:t>
            </a:r>
            <a:r>
              <a:rPr sz="4350" spc="130" dirty="0">
                <a:solidFill>
                  <a:srgbClr val="202E4F"/>
                </a:solidFill>
                <a:latin typeface="Verdana"/>
                <a:cs typeface="Verdana"/>
              </a:rPr>
              <a:t>software</a:t>
            </a:r>
            <a:r>
              <a:rPr sz="4300" spc="130" dirty="0">
                <a:solidFill>
                  <a:srgbClr val="202E4F"/>
                </a:solidFill>
                <a:latin typeface="Microsoft Sans Serif"/>
                <a:cs typeface="Microsoft Sans Serif"/>
              </a:rPr>
              <a:t>.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9882" y="1678347"/>
            <a:ext cx="3409315" cy="4491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300" spc="355" dirty="0">
                <a:solidFill>
                  <a:srgbClr val="004FF5"/>
                </a:solidFill>
                <a:latin typeface="Tahoma"/>
                <a:cs typeface="Tahoma"/>
              </a:rPr>
              <a:t>0</a:t>
            </a:r>
            <a:r>
              <a:rPr sz="29300" spc="-5710" dirty="0">
                <a:solidFill>
                  <a:srgbClr val="004FF5"/>
                </a:solidFill>
                <a:latin typeface="Tahoma"/>
                <a:cs typeface="Tahoma"/>
              </a:rPr>
              <a:t>1</a:t>
            </a:r>
            <a:endParaRPr sz="293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8211" y="693420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452" y="494904"/>
                </a:moveTo>
                <a:lnTo>
                  <a:pt x="198808" y="490155"/>
                </a:lnTo>
                <a:lnTo>
                  <a:pt x="152704" y="476199"/>
                </a:lnTo>
                <a:lnTo>
                  <a:pt x="110235" y="453472"/>
                </a:lnTo>
                <a:lnTo>
                  <a:pt x="72495" y="422409"/>
                </a:lnTo>
                <a:lnTo>
                  <a:pt x="41432" y="384669"/>
                </a:lnTo>
                <a:lnTo>
                  <a:pt x="18704" y="342200"/>
                </a:lnTo>
                <a:lnTo>
                  <a:pt x="4748" y="296096"/>
                </a:lnTo>
                <a:lnTo>
                  <a:pt x="0" y="247452"/>
                </a:lnTo>
                <a:lnTo>
                  <a:pt x="4748" y="198808"/>
                </a:lnTo>
                <a:lnTo>
                  <a:pt x="18704" y="152704"/>
                </a:lnTo>
                <a:lnTo>
                  <a:pt x="41432" y="110235"/>
                </a:lnTo>
                <a:lnTo>
                  <a:pt x="72495" y="72495"/>
                </a:lnTo>
                <a:lnTo>
                  <a:pt x="110235" y="41432"/>
                </a:lnTo>
                <a:lnTo>
                  <a:pt x="152704" y="18704"/>
                </a:lnTo>
                <a:lnTo>
                  <a:pt x="198808" y="4748"/>
                </a:lnTo>
                <a:lnTo>
                  <a:pt x="247452" y="0"/>
                </a:lnTo>
                <a:lnTo>
                  <a:pt x="296096" y="4748"/>
                </a:lnTo>
                <a:lnTo>
                  <a:pt x="329417" y="14835"/>
                </a:lnTo>
                <a:lnTo>
                  <a:pt x="247452" y="14835"/>
                </a:lnTo>
                <a:lnTo>
                  <a:pt x="201725" y="19307"/>
                </a:lnTo>
                <a:lnTo>
                  <a:pt x="158391" y="32439"/>
                </a:lnTo>
                <a:lnTo>
                  <a:pt x="118468" y="53805"/>
                </a:lnTo>
                <a:lnTo>
                  <a:pt x="82978" y="82978"/>
                </a:lnTo>
                <a:lnTo>
                  <a:pt x="53805" y="118468"/>
                </a:lnTo>
                <a:lnTo>
                  <a:pt x="32439" y="158391"/>
                </a:lnTo>
                <a:lnTo>
                  <a:pt x="19307" y="201725"/>
                </a:lnTo>
                <a:lnTo>
                  <a:pt x="14835" y="247452"/>
                </a:lnTo>
                <a:lnTo>
                  <a:pt x="19307" y="293178"/>
                </a:lnTo>
                <a:lnTo>
                  <a:pt x="32439" y="336513"/>
                </a:lnTo>
                <a:lnTo>
                  <a:pt x="53805" y="376435"/>
                </a:lnTo>
                <a:lnTo>
                  <a:pt x="82978" y="411926"/>
                </a:lnTo>
                <a:lnTo>
                  <a:pt x="118468" y="441099"/>
                </a:lnTo>
                <a:lnTo>
                  <a:pt x="158391" y="462464"/>
                </a:lnTo>
                <a:lnTo>
                  <a:pt x="201725" y="475597"/>
                </a:lnTo>
                <a:lnTo>
                  <a:pt x="247452" y="480069"/>
                </a:lnTo>
                <a:lnTo>
                  <a:pt x="329417" y="480069"/>
                </a:lnTo>
                <a:lnTo>
                  <a:pt x="296096" y="490155"/>
                </a:lnTo>
                <a:lnTo>
                  <a:pt x="247452" y="494904"/>
                </a:lnTo>
                <a:close/>
              </a:path>
              <a:path w="495300" h="495300">
                <a:moveTo>
                  <a:pt x="329417" y="480069"/>
                </a:moveTo>
                <a:lnTo>
                  <a:pt x="247452" y="480069"/>
                </a:lnTo>
                <a:lnTo>
                  <a:pt x="293178" y="475597"/>
                </a:lnTo>
                <a:lnTo>
                  <a:pt x="336513" y="462464"/>
                </a:lnTo>
                <a:lnTo>
                  <a:pt x="376435" y="441099"/>
                </a:lnTo>
                <a:lnTo>
                  <a:pt x="411926" y="411926"/>
                </a:lnTo>
                <a:lnTo>
                  <a:pt x="441098" y="376435"/>
                </a:lnTo>
                <a:lnTo>
                  <a:pt x="462464" y="336513"/>
                </a:lnTo>
                <a:lnTo>
                  <a:pt x="475597" y="293178"/>
                </a:lnTo>
                <a:lnTo>
                  <a:pt x="480069" y="247452"/>
                </a:lnTo>
                <a:lnTo>
                  <a:pt x="475597" y="201725"/>
                </a:lnTo>
                <a:lnTo>
                  <a:pt x="462464" y="158391"/>
                </a:lnTo>
                <a:lnTo>
                  <a:pt x="441098" y="118468"/>
                </a:lnTo>
                <a:lnTo>
                  <a:pt x="411926" y="82978"/>
                </a:lnTo>
                <a:lnTo>
                  <a:pt x="376435" y="53805"/>
                </a:lnTo>
                <a:lnTo>
                  <a:pt x="336513" y="32439"/>
                </a:lnTo>
                <a:lnTo>
                  <a:pt x="293178" y="19307"/>
                </a:lnTo>
                <a:lnTo>
                  <a:pt x="247452" y="14835"/>
                </a:lnTo>
                <a:lnTo>
                  <a:pt x="329417" y="14835"/>
                </a:lnTo>
                <a:lnTo>
                  <a:pt x="384669" y="41432"/>
                </a:lnTo>
                <a:lnTo>
                  <a:pt x="422409" y="72495"/>
                </a:lnTo>
                <a:lnTo>
                  <a:pt x="453472" y="110277"/>
                </a:lnTo>
                <a:lnTo>
                  <a:pt x="476199" y="152741"/>
                </a:lnTo>
                <a:lnTo>
                  <a:pt x="490155" y="198822"/>
                </a:lnTo>
                <a:lnTo>
                  <a:pt x="494904" y="247452"/>
                </a:lnTo>
                <a:lnTo>
                  <a:pt x="490155" y="296096"/>
                </a:lnTo>
                <a:lnTo>
                  <a:pt x="476199" y="342200"/>
                </a:lnTo>
                <a:lnTo>
                  <a:pt x="453472" y="384669"/>
                </a:lnTo>
                <a:lnTo>
                  <a:pt x="422409" y="422409"/>
                </a:lnTo>
                <a:lnTo>
                  <a:pt x="384669" y="453472"/>
                </a:lnTo>
                <a:lnTo>
                  <a:pt x="342200" y="476199"/>
                </a:lnTo>
                <a:lnTo>
                  <a:pt x="329417" y="480069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8679" y="0"/>
            <a:ext cx="2946400" cy="1632585"/>
          </a:xfrm>
          <a:custGeom>
            <a:avLst/>
            <a:gdLst/>
            <a:ahLst/>
            <a:cxnLst/>
            <a:rect l="l" t="t" r="r" b="b"/>
            <a:pathLst>
              <a:path w="2946400" h="1632585">
                <a:moveTo>
                  <a:pt x="2029871" y="1560607"/>
                </a:moveTo>
                <a:lnTo>
                  <a:pt x="1046817" y="1032524"/>
                </a:lnTo>
                <a:lnTo>
                  <a:pt x="1089236" y="1054154"/>
                </a:lnTo>
                <a:lnTo>
                  <a:pt x="1132153" y="1073770"/>
                </a:lnTo>
                <a:lnTo>
                  <a:pt x="1175512" y="1091388"/>
                </a:lnTo>
                <a:lnTo>
                  <a:pt x="1219258" y="1107027"/>
                </a:lnTo>
                <a:lnTo>
                  <a:pt x="1263333" y="1120702"/>
                </a:lnTo>
                <a:lnTo>
                  <a:pt x="1307682" y="1132430"/>
                </a:lnTo>
                <a:lnTo>
                  <a:pt x="1352249" y="1142230"/>
                </a:lnTo>
                <a:lnTo>
                  <a:pt x="1396978" y="1150117"/>
                </a:lnTo>
                <a:lnTo>
                  <a:pt x="1441812" y="1156109"/>
                </a:lnTo>
                <a:lnTo>
                  <a:pt x="1486696" y="1160222"/>
                </a:lnTo>
                <a:lnTo>
                  <a:pt x="1531573" y="1162474"/>
                </a:lnTo>
                <a:lnTo>
                  <a:pt x="1576388" y="1162881"/>
                </a:lnTo>
                <a:lnTo>
                  <a:pt x="1621083" y="1161461"/>
                </a:lnTo>
                <a:lnTo>
                  <a:pt x="1665604" y="1158231"/>
                </a:lnTo>
                <a:lnTo>
                  <a:pt x="1709893" y="1153207"/>
                </a:lnTo>
                <a:lnTo>
                  <a:pt x="1753896" y="1146407"/>
                </a:lnTo>
                <a:lnTo>
                  <a:pt x="1797555" y="1137847"/>
                </a:lnTo>
                <a:lnTo>
                  <a:pt x="1840815" y="1127545"/>
                </a:lnTo>
                <a:lnTo>
                  <a:pt x="1883619" y="1115517"/>
                </a:lnTo>
                <a:lnTo>
                  <a:pt x="1925912" y="1101781"/>
                </a:lnTo>
                <a:lnTo>
                  <a:pt x="1967637" y="1086353"/>
                </a:lnTo>
                <a:lnTo>
                  <a:pt x="2008739" y="1069250"/>
                </a:lnTo>
                <a:lnTo>
                  <a:pt x="2049161" y="1050490"/>
                </a:lnTo>
                <a:lnTo>
                  <a:pt x="2088847" y="1030090"/>
                </a:lnTo>
                <a:lnTo>
                  <a:pt x="2127740" y="1008066"/>
                </a:lnTo>
                <a:lnTo>
                  <a:pt x="2165786" y="984435"/>
                </a:lnTo>
                <a:lnTo>
                  <a:pt x="2202927" y="959214"/>
                </a:lnTo>
                <a:lnTo>
                  <a:pt x="2239108" y="932421"/>
                </a:lnTo>
                <a:lnTo>
                  <a:pt x="2274273" y="904073"/>
                </a:lnTo>
                <a:lnTo>
                  <a:pt x="2308365" y="874185"/>
                </a:lnTo>
                <a:lnTo>
                  <a:pt x="2341328" y="842776"/>
                </a:lnTo>
                <a:lnTo>
                  <a:pt x="2373107" y="809862"/>
                </a:lnTo>
                <a:lnTo>
                  <a:pt x="2403645" y="775461"/>
                </a:lnTo>
                <a:lnTo>
                  <a:pt x="2432886" y="739588"/>
                </a:lnTo>
                <a:lnTo>
                  <a:pt x="2460774" y="702262"/>
                </a:lnTo>
                <a:lnTo>
                  <a:pt x="2487253" y="663500"/>
                </a:lnTo>
                <a:lnTo>
                  <a:pt x="2512266" y="623317"/>
                </a:lnTo>
                <a:lnTo>
                  <a:pt x="2535757" y="581734"/>
                </a:lnTo>
                <a:lnTo>
                  <a:pt x="2946100" y="802166"/>
                </a:lnTo>
                <a:lnTo>
                  <a:pt x="2922730" y="844158"/>
                </a:lnTo>
                <a:lnTo>
                  <a:pt x="2898280" y="885166"/>
                </a:lnTo>
                <a:lnTo>
                  <a:pt x="2872779" y="925179"/>
                </a:lnTo>
                <a:lnTo>
                  <a:pt x="2846254" y="964187"/>
                </a:lnTo>
                <a:lnTo>
                  <a:pt x="2818734" y="1002183"/>
                </a:lnTo>
                <a:lnTo>
                  <a:pt x="2790245" y="1039158"/>
                </a:lnTo>
                <a:lnTo>
                  <a:pt x="2760815" y="1075102"/>
                </a:lnTo>
                <a:lnTo>
                  <a:pt x="2730472" y="1110009"/>
                </a:lnTo>
                <a:lnTo>
                  <a:pt x="2699243" y="1143869"/>
                </a:lnTo>
                <a:lnTo>
                  <a:pt x="2667156" y="1176674"/>
                </a:lnTo>
                <a:lnTo>
                  <a:pt x="2634239" y="1208415"/>
                </a:lnTo>
                <a:lnTo>
                  <a:pt x="2600519" y="1239084"/>
                </a:lnTo>
                <a:lnTo>
                  <a:pt x="2566024" y="1268673"/>
                </a:lnTo>
                <a:lnTo>
                  <a:pt x="2530781" y="1297172"/>
                </a:lnTo>
                <a:lnTo>
                  <a:pt x="2494817" y="1324573"/>
                </a:lnTo>
                <a:lnTo>
                  <a:pt x="2458161" y="1350869"/>
                </a:lnTo>
                <a:lnTo>
                  <a:pt x="2420840" y="1376050"/>
                </a:lnTo>
                <a:lnTo>
                  <a:pt x="2382882" y="1400107"/>
                </a:lnTo>
                <a:lnTo>
                  <a:pt x="2344314" y="1423033"/>
                </a:lnTo>
                <a:lnTo>
                  <a:pt x="2305163" y="1444819"/>
                </a:lnTo>
                <a:lnTo>
                  <a:pt x="2265458" y="1465456"/>
                </a:lnTo>
                <a:lnTo>
                  <a:pt x="2225225" y="1484936"/>
                </a:lnTo>
                <a:lnTo>
                  <a:pt x="2184493" y="1503250"/>
                </a:lnTo>
                <a:lnTo>
                  <a:pt x="2143289" y="1520390"/>
                </a:lnTo>
                <a:lnTo>
                  <a:pt x="2101641" y="1536348"/>
                </a:lnTo>
                <a:lnTo>
                  <a:pt x="2059575" y="1551114"/>
                </a:lnTo>
                <a:lnTo>
                  <a:pt x="2029871" y="1560607"/>
                </a:lnTo>
                <a:close/>
              </a:path>
              <a:path w="2946400" h="1632585">
                <a:moveTo>
                  <a:pt x="824450" y="1446473"/>
                </a:moveTo>
                <a:lnTo>
                  <a:pt x="782587" y="1423167"/>
                </a:lnTo>
                <a:lnTo>
                  <a:pt x="741715" y="1398773"/>
                </a:lnTo>
                <a:lnTo>
                  <a:pt x="701842" y="1373320"/>
                </a:lnTo>
                <a:lnTo>
                  <a:pt x="662976" y="1346834"/>
                </a:lnTo>
                <a:lnTo>
                  <a:pt x="625126" y="1319344"/>
                </a:lnTo>
                <a:lnTo>
                  <a:pt x="588300" y="1290878"/>
                </a:lnTo>
                <a:lnTo>
                  <a:pt x="552507" y="1261463"/>
                </a:lnTo>
                <a:lnTo>
                  <a:pt x="517754" y="1231127"/>
                </a:lnTo>
                <a:lnTo>
                  <a:pt x="484050" y="1199897"/>
                </a:lnTo>
                <a:lnTo>
                  <a:pt x="451404" y="1167802"/>
                </a:lnTo>
                <a:lnTo>
                  <a:pt x="419823" y="1134870"/>
                </a:lnTo>
                <a:lnTo>
                  <a:pt x="389316" y="1101128"/>
                </a:lnTo>
                <a:lnTo>
                  <a:pt x="359891" y="1066603"/>
                </a:lnTo>
                <a:lnTo>
                  <a:pt x="331557" y="1031324"/>
                </a:lnTo>
                <a:lnTo>
                  <a:pt x="304322" y="995319"/>
                </a:lnTo>
                <a:lnTo>
                  <a:pt x="278194" y="958615"/>
                </a:lnTo>
                <a:lnTo>
                  <a:pt x="253181" y="921240"/>
                </a:lnTo>
                <a:lnTo>
                  <a:pt x="229292" y="883222"/>
                </a:lnTo>
                <a:lnTo>
                  <a:pt x="206536" y="844588"/>
                </a:lnTo>
                <a:lnTo>
                  <a:pt x="184920" y="805366"/>
                </a:lnTo>
                <a:lnTo>
                  <a:pt x="164453" y="765585"/>
                </a:lnTo>
                <a:lnTo>
                  <a:pt x="145143" y="725272"/>
                </a:lnTo>
                <a:lnTo>
                  <a:pt x="126998" y="684454"/>
                </a:lnTo>
                <a:lnTo>
                  <a:pt x="110027" y="643160"/>
                </a:lnTo>
                <a:lnTo>
                  <a:pt x="94238" y="601417"/>
                </a:lnTo>
                <a:lnTo>
                  <a:pt x="79640" y="559253"/>
                </a:lnTo>
                <a:lnTo>
                  <a:pt x="66240" y="516696"/>
                </a:lnTo>
                <a:lnTo>
                  <a:pt x="54047" y="473773"/>
                </a:lnTo>
                <a:lnTo>
                  <a:pt x="43070" y="430513"/>
                </a:lnTo>
                <a:lnTo>
                  <a:pt x="33316" y="386943"/>
                </a:lnTo>
                <a:lnTo>
                  <a:pt x="24794" y="343090"/>
                </a:lnTo>
                <a:lnTo>
                  <a:pt x="17512" y="298984"/>
                </a:lnTo>
                <a:lnTo>
                  <a:pt x="11479" y="254650"/>
                </a:lnTo>
                <a:lnTo>
                  <a:pt x="6703" y="210119"/>
                </a:lnTo>
                <a:lnTo>
                  <a:pt x="3192" y="165416"/>
                </a:lnTo>
                <a:lnTo>
                  <a:pt x="955" y="120570"/>
                </a:lnTo>
                <a:lnTo>
                  <a:pt x="0" y="75608"/>
                </a:lnTo>
                <a:lnTo>
                  <a:pt x="334" y="30559"/>
                </a:lnTo>
                <a:lnTo>
                  <a:pt x="1441" y="0"/>
                </a:lnTo>
                <a:lnTo>
                  <a:pt x="471118" y="0"/>
                </a:lnTo>
                <a:lnTo>
                  <a:pt x="469640" y="28117"/>
                </a:lnTo>
                <a:lnTo>
                  <a:pt x="469119" y="73009"/>
                </a:lnTo>
                <a:lnTo>
                  <a:pt x="470421" y="117777"/>
                </a:lnTo>
                <a:lnTo>
                  <a:pt x="473532" y="162365"/>
                </a:lnTo>
                <a:lnTo>
                  <a:pt x="478433" y="206718"/>
                </a:lnTo>
                <a:lnTo>
                  <a:pt x="485109" y="250778"/>
                </a:lnTo>
                <a:lnTo>
                  <a:pt x="493542" y="294489"/>
                </a:lnTo>
                <a:lnTo>
                  <a:pt x="503716" y="337797"/>
                </a:lnTo>
                <a:lnTo>
                  <a:pt x="515613" y="380643"/>
                </a:lnTo>
                <a:lnTo>
                  <a:pt x="529217" y="422973"/>
                </a:lnTo>
                <a:lnTo>
                  <a:pt x="544512" y="464730"/>
                </a:lnTo>
                <a:lnTo>
                  <a:pt x="561480" y="505858"/>
                </a:lnTo>
                <a:lnTo>
                  <a:pt x="580104" y="546300"/>
                </a:lnTo>
                <a:lnTo>
                  <a:pt x="600368" y="586001"/>
                </a:lnTo>
                <a:lnTo>
                  <a:pt x="622255" y="624905"/>
                </a:lnTo>
                <a:lnTo>
                  <a:pt x="645748" y="662955"/>
                </a:lnTo>
                <a:lnTo>
                  <a:pt x="670830" y="700095"/>
                </a:lnTo>
                <a:lnTo>
                  <a:pt x="697485" y="736269"/>
                </a:lnTo>
                <a:lnTo>
                  <a:pt x="725695" y="771420"/>
                </a:lnTo>
                <a:lnTo>
                  <a:pt x="755444" y="805494"/>
                </a:lnTo>
                <a:lnTo>
                  <a:pt x="786715" y="838433"/>
                </a:lnTo>
                <a:lnTo>
                  <a:pt x="819492" y="870181"/>
                </a:lnTo>
                <a:lnTo>
                  <a:pt x="853756" y="900683"/>
                </a:lnTo>
                <a:lnTo>
                  <a:pt x="889493" y="929881"/>
                </a:lnTo>
                <a:lnTo>
                  <a:pt x="926684" y="957721"/>
                </a:lnTo>
                <a:lnTo>
                  <a:pt x="965313" y="984145"/>
                </a:lnTo>
                <a:lnTo>
                  <a:pt x="1005363" y="1009098"/>
                </a:lnTo>
                <a:lnTo>
                  <a:pt x="1046817" y="1032524"/>
                </a:lnTo>
                <a:lnTo>
                  <a:pt x="2029871" y="1560607"/>
                </a:lnTo>
                <a:lnTo>
                  <a:pt x="2017120" y="1564681"/>
                </a:lnTo>
                <a:lnTo>
                  <a:pt x="1974304" y="1577040"/>
                </a:lnTo>
                <a:lnTo>
                  <a:pt x="1931154" y="1588182"/>
                </a:lnTo>
                <a:lnTo>
                  <a:pt x="1887696" y="1598099"/>
                </a:lnTo>
                <a:lnTo>
                  <a:pt x="1843960" y="1606782"/>
                </a:lnTo>
                <a:lnTo>
                  <a:pt x="1799973" y="1614223"/>
                </a:lnTo>
                <a:lnTo>
                  <a:pt x="1755761" y="1620414"/>
                </a:lnTo>
                <a:lnTo>
                  <a:pt x="1711354" y="1625345"/>
                </a:lnTo>
                <a:lnTo>
                  <a:pt x="1666777" y="1629009"/>
                </a:lnTo>
                <a:lnTo>
                  <a:pt x="1622060" y="1631397"/>
                </a:lnTo>
                <a:lnTo>
                  <a:pt x="1577229" y="1632500"/>
                </a:lnTo>
                <a:lnTo>
                  <a:pt x="1532312" y="1632310"/>
                </a:lnTo>
                <a:lnTo>
                  <a:pt x="1487337" y="1630818"/>
                </a:lnTo>
                <a:lnTo>
                  <a:pt x="1442331" y="1628016"/>
                </a:lnTo>
                <a:lnTo>
                  <a:pt x="1397321" y="1623896"/>
                </a:lnTo>
                <a:lnTo>
                  <a:pt x="1352336" y="1618449"/>
                </a:lnTo>
                <a:lnTo>
                  <a:pt x="1307403" y="1611666"/>
                </a:lnTo>
                <a:lnTo>
                  <a:pt x="1262549" y="1603538"/>
                </a:lnTo>
                <a:lnTo>
                  <a:pt x="1217803" y="1594059"/>
                </a:lnTo>
                <a:lnTo>
                  <a:pt x="1173191" y="1583218"/>
                </a:lnTo>
                <a:lnTo>
                  <a:pt x="1128741" y="1571008"/>
                </a:lnTo>
                <a:lnTo>
                  <a:pt x="1084481" y="1557419"/>
                </a:lnTo>
                <a:lnTo>
                  <a:pt x="1040438" y="1542444"/>
                </a:lnTo>
                <a:lnTo>
                  <a:pt x="996640" y="1526074"/>
                </a:lnTo>
                <a:lnTo>
                  <a:pt x="953115" y="1508300"/>
                </a:lnTo>
                <a:lnTo>
                  <a:pt x="909890" y="1489114"/>
                </a:lnTo>
                <a:lnTo>
                  <a:pt x="866992" y="1468508"/>
                </a:lnTo>
                <a:lnTo>
                  <a:pt x="824450" y="1446473"/>
                </a:lnTo>
                <a:close/>
              </a:path>
            </a:pathLst>
          </a:custGeom>
          <a:solidFill>
            <a:srgbClr val="202E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94901" y="1307103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0" y="0"/>
                </a:moveTo>
                <a:lnTo>
                  <a:pt x="650392" y="95040"/>
                </a:lnTo>
                <a:lnTo>
                  <a:pt x="95040" y="650392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70787" y="7436087"/>
            <a:ext cx="2417445" cy="2851150"/>
          </a:xfrm>
          <a:custGeom>
            <a:avLst/>
            <a:gdLst/>
            <a:ahLst/>
            <a:cxnLst/>
            <a:rect l="l" t="t" r="r" b="b"/>
            <a:pathLst>
              <a:path w="2417444" h="2851150">
                <a:moveTo>
                  <a:pt x="0" y="2850912"/>
                </a:moveTo>
                <a:lnTo>
                  <a:pt x="1335610" y="2129837"/>
                </a:lnTo>
                <a:lnTo>
                  <a:pt x="353940" y="11943"/>
                </a:lnTo>
                <a:lnTo>
                  <a:pt x="379215" y="0"/>
                </a:lnTo>
                <a:lnTo>
                  <a:pt x="1360592" y="2115859"/>
                </a:lnTo>
                <a:lnTo>
                  <a:pt x="1396968" y="2127943"/>
                </a:lnTo>
                <a:lnTo>
                  <a:pt x="1372535" y="2141134"/>
                </a:lnTo>
                <a:lnTo>
                  <a:pt x="1384739" y="2167465"/>
                </a:lnTo>
                <a:lnTo>
                  <a:pt x="1347553" y="2155112"/>
                </a:lnTo>
                <a:lnTo>
                  <a:pt x="58810" y="2850912"/>
                </a:lnTo>
                <a:lnTo>
                  <a:pt x="0" y="2850912"/>
                </a:lnTo>
                <a:close/>
              </a:path>
              <a:path w="2417444" h="2851150">
                <a:moveTo>
                  <a:pt x="1396968" y="2127943"/>
                </a:moveTo>
                <a:lnTo>
                  <a:pt x="1360592" y="2115859"/>
                </a:lnTo>
                <a:lnTo>
                  <a:pt x="2417211" y="1545385"/>
                </a:lnTo>
                <a:lnTo>
                  <a:pt x="2417211" y="1577131"/>
                </a:lnTo>
                <a:lnTo>
                  <a:pt x="1396968" y="2127943"/>
                </a:lnTo>
                <a:close/>
              </a:path>
              <a:path w="2417444" h="2851150">
                <a:moveTo>
                  <a:pt x="1670278" y="2850912"/>
                </a:moveTo>
                <a:lnTo>
                  <a:pt x="1347553" y="2155112"/>
                </a:lnTo>
                <a:lnTo>
                  <a:pt x="1384739" y="2167465"/>
                </a:lnTo>
                <a:lnTo>
                  <a:pt x="1701525" y="2850912"/>
                </a:lnTo>
                <a:lnTo>
                  <a:pt x="1670278" y="2850912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6538449" y="9927335"/>
              <a:ext cx="719455" cy="359410"/>
            </a:xfrm>
            <a:custGeom>
              <a:avLst/>
              <a:gdLst/>
              <a:ahLst/>
              <a:cxnLst/>
              <a:rect l="l" t="t" r="r" b="b"/>
              <a:pathLst>
                <a:path w="719455" h="359409">
                  <a:moveTo>
                    <a:pt x="719201" y="359283"/>
                  </a:moveTo>
                  <a:lnTo>
                    <a:pt x="716153" y="311632"/>
                  </a:lnTo>
                  <a:lnTo>
                    <a:pt x="707009" y="265671"/>
                  </a:lnTo>
                  <a:lnTo>
                    <a:pt x="692023" y="221589"/>
                  </a:lnTo>
                  <a:lnTo>
                    <a:pt x="671449" y="179844"/>
                  </a:lnTo>
                  <a:lnTo>
                    <a:pt x="645287" y="140881"/>
                  </a:lnTo>
                  <a:lnTo>
                    <a:pt x="613918" y="105168"/>
                  </a:lnTo>
                  <a:lnTo>
                    <a:pt x="578231" y="73812"/>
                  </a:lnTo>
                  <a:lnTo>
                    <a:pt x="539115" y="47739"/>
                  </a:lnTo>
                  <a:lnTo>
                    <a:pt x="480695" y="21526"/>
                  </a:lnTo>
                  <a:lnTo>
                    <a:pt x="407035" y="3073"/>
                  </a:lnTo>
                  <a:lnTo>
                    <a:pt x="359664" y="0"/>
                  </a:lnTo>
                  <a:lnTo>
                    <a:pt x="312166" y="3073"/>
                  </a:lnTo>
                  <a:lnTo>
                    <a:pt x="266065" y="12179"/>
                  </a:lnTo>
                  <a:lnTo>
                    <a:pt x="221869" y="27139"/>
                  </a:lnTo>
                  <a:lnTo>
                    <a:pt x="180086" y="47739"/>
                  </a:lnTo>
                  <a:lnTo>
                    <a:pt x="141097" y="73812"/>
                  </a:lnTo>
                  <a:lnTo>
                    <a:pt x="105410" y="105168"/>
                  </a:lnTo>
                  <a:lnTo>
                    <a:pt x="73914" y="140830"/>
                  </a:lnTo>
                  <a:lnTo>
                    <a:pt x="47879" y="179781"/>
                  </a:lnTo>
                  <a:lnTo>
                    <a:pt x="27178" y="221538"/>
                  </a:lnTo>
                  <a:lnTo>
                    <a:pt x="12192" y="265645"/>
                  </a:lnTo>
                  <a:lnTo>
                    <a:pt x="3048" y="311619"/>
                  </a:lnTo>
                  <a:lnTo>
                    <a:pt x="0" y="359283"/>
                  </a:lnTo>
                  <a:lnTo>
                    <a:pt x="21590" y="359283"/>
                  </a:lnTo>
                  <a:lnTo>
                    <a:pt x="25781" y="305701"/>
                  </a:lnTo>
                  <a:lnTo>
                    <a:pt x="38100" y="254431"/>
                  </a:lnTo>
                  <a:lnTo>
                    <a:pt x="58166" y="205943"/>
                  </a:lnTo>
                  <a:lnTo>
                    <a:pt x="85725" y="161010"/>
                  </a:lnTo>
                  <a:lnTo>
                    <a:pt x="120650" y="120383"/>
                  </a:lnTo>
                  <a:lnTo>
                    <a:pt x="161290" y="85636"/>
                  </a:lnTo>
                  <a:lnTo>
                    <a:pt x="206248" y="58064"/>
                  </a:lnTo>
                  <a:lnTo>
                    <a:pt x="254889" y="37973"/>
                  </a:lnTo>
                  <a:lnTo>
                    <a:pt x="306197" y="25692"/>
                  </a:lnTo>
                  <a:lnTo>
                    <a:pt x="359664" y="21526"/>
                  </a:lnTo>
                  <a:lnTo>
                    <a:pt x="413004" y="25692"/>
                  </a:lnTo>
                  <a:lnTo>
                    <a:pt x="464439" y="37973"/>
                  </a:lnTo>
                  <a:lnTo>
                    <a:pt x="512953" y="58064"/>
                  </a:lnTo>
                  <a:lnTo>
                    <a:pt x="557911" y="85636"/>
                  </a:lnTo>
                  <a:lnTo>
                    <a:pt x="598678" y="120383"/>
                  </a:lnTo>
                  <a:lnTo>
                    <a:pt x="633476" y="161010"/>
                  </a:lnTo>
                  <a:lnTo>
                    <a:pt x="661035" y="205943"/>
                  </a:lnTo>
                  <a:lnTo>
                    <a:pt x="681228" y="254431"/>
                  </a:lnTo>
                  <a:lnTo>
                    <a:pt x="693547" y="305701"/>
                  </a:lnTo>
                  <a:lnTo>
                    <a:pt x="697738" y="359003"/>
                  </a:lnTo>
                  <a:lnTo>
                    <a:pt x="697611" y="359283"/>
                  </a:lnTo>
                  <a:lnTo>
                    <a:pt x="719201" y="359283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294608" y="1307591"/>
            <a:ext cx="652145" cy="648970"/>
          </a:xfrm>
          <a:custGeom>
            <a:avLst/>
            <a:gdLst/>
            <a:ahLst/>
            <a:cxnLst/>
            <a:rect l="l" t="t" r="r" b="b"/>
            <a:pathLst>
              <a:path w="652144" h="648969">
                <a:moveTo>
                  <a:pt x="0" y="0"/>
                </a:moveTo>
                <a:lnTo>
                  <a:pt x="95250" y="648715"/>
                </a:lnTo>
                <a:lnTo>
                  <a:pt x="651763" y="94741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088" y="5852159"/>
            <a:ext cx="15867888" cy="3230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0" y="4091127"/>
            <a:ext cx="126301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DEPLOYMENT</a:t>
            </a:r>
            <a:r>
              <a:rPr spc="-225" dirty="0"/>
              <a:t> </a:t>
            </a:r>
            <a:r>
              <a:rPr dirty="0"/>
              <a:t>DIAGRAM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28032"/>
              <a:ext cx="3096768" cy="411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224" y="6489191"/>
              <a:ext cx="4111752" cy="37978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81887" y="0"/>
              <a:ext cx="4114800" cy="35509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68600" y="713231"/>
              <a:ext cx="2819398" cy="4114799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419100"/>
            <a:ext cx="13532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4.6</a:t>
            </a:r>
            <a:endParaRPr lang="en-US" sz="7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8449" y="9927335"/>
            <a:ext cx="719455" cy="359410"/>
          </a:xfrm>
          <a:custGeom>
            <a:avLst/>
            <a:gdLst/>
            <a:ahLst/>
            <a:cxnLst/>
            <a:rect l="l" t="t" r="r" b="b"/>
            <a:pathLst>
              <a:path w="719455" h="359409">
                <a:moveTo>
                  <a:pt x="719201" y="359283"/>
                </a:moveTo>
                <a:lnTo>
                  <a:pt x="716153" y="311632"/>
                </a:lnTo>
                <a:lnTo>
                  <a:pt x="707009" y="265671"/>
                </a:lnTo>
                <a:lnTo>
                  <a:pt x="692023" y="221589"/>
                </a:lnTo>
                <a:lnTo>
                  <a:pt x="671449" y="179844"/>
                </a:lnTo>
                <a:lnTo>
                  <a:pt x="645287" y="140881"/>
                </a:lnTo>
                <a:lnTo>
                  <a:pt x="613918" y="105168"/>
                </a:lnTo>
                <a:lnTo>
                  <a:pt x="578231" y="73812"/>
                </a:lnTo>
                <a:lnTo>
                  <a:pt x="539115" y="47739"/>
                </a:lnTo>
                <a:lnTo>
                  <a:pt x="480695" y="21526"/>
                </a:lnTo>
                <a:lnTo>
                  <a:pt x="407035" y="3073"/>
                </a:lnTo>
                <a:lnTo>
                  <a:pt x="359664" y="0"/>
                </a:lnTo>
                <a:lnTo>
                  <a:pt x="312166" y="3073"/>
                </a:lnTo>
                <a:lnTo>
                  <a:pt x="266065" y="12179"/>
                </a:lnTo>
                <a:lnTo>
                  <a:pt x="221869" y="27139"/>
                </a:lnTo>
                <a:lnTo>
                  <a:pt x="180086" y="47739"/>
                </a:lnTo>
                <a:lnTo>
                  <a:pt x="141097" y="73812"/>
                </a:lnTo>
                <a:lnTo>
                  <a:pt x="105410" y="105168"/>
                </a:lnTo>
                <a:lnTo>
                  <a:pt x="73914" y="140830"/>
                </a:lnTo>
                <a:lnTo>
                  <a:pt x="47879" y="179781"/>
                </a:lnTo>
                <a:lnTo>
                  <a:pt x="27178" y="221538"/>
                </a:lnTo>
                <a:lnTo>
                  <a:pt x="12192" y="265645"/>
                </a:lnTo>
                <a:lnTo>
                  <a:pt x="3048" y="311619"/>
                </a:lnTo>
                <a:lnTo>
                  <a:pt x="0" y="359283"/>
                </a:lnTo>
                <a:lnTo>
                  <a:pt x="21590" y="359283"/>
                </a:lnTo>
                <a:lnTo>
                  <a:pt x="25781" y="305701"/>
                </a:lnTo>
                <a:lnTo>
                  <a:pt x="38100" y="254431"/>
                </a:lnTo>
                <a:lnTo>
                  <a:pt x="58166" y="205943"/>
                </a:lnTo>
                <a:lnTo>
                  <a:pt x="85725" y="161010"/>
                </a:lnTo>
                <a:lnTo>
                  <a:pt x="120650" y="120383"/>
                </a:lnTo>
                <a:lnTo>
                  <a:pt x="161290" y="85636"/>
                </a:lnTo>
                <a:lnTo>
                  <a:pt x="206248" y="58064"/>
                </a:lnTo>
                <a:lnTo>
                  <a:pt x="254889" y="37973"/>
                </a:lnTo>
                <a:lnTo>
                  <a:pt x="306197" y="25692"/>
                </a:lnTo>
                <a:lnTo>
                  <a:pt x="359664" y="21526"/>
                </a:lnTo>
                <a:lnTo>
                  <a:pt x="413004" y="25692"/>
                </a:lnTo>
                <a:lnTo>
                  <a:pt x="464439" y="37973"/>
                </a:lnTo>
                <a:lnTo>
                  <a:pt x="512953" y="58064"/>
                </a:lnTo>
                <a:lnTo>
                  <a:pt x="557911" y="85636"/>
                </a:lnTo>
                <a:lnTo>
                  <a:pt x="598678" y="120383"/>
                </a:lnTo>
                <a:lnTo>
                  <a:pt x="633476" y="161010"/>
                </a:lnTo>
                <a:lnTo>
                  <a:pt x="661035" y="205943"/>
                </a:lnTo>
                <a:lnTo>
                  <a:pt x="681228" y="254431"/>
                </a:lnTo>
                <a:lnTo>
                  <a:pt x="693547" y="305701"/>
                </a:lnTo>
                <a:lnTo>
                  <a:pt x="697738" y="359003"/>
                </a:lnTo>
                <a:lnTo>
                  <a:pt x="697611" y="359283"/>
                </a:lnTo>
                <a:lnTo>
                  <a:pt x="719201" y="359283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647700"/>
            <a:ext cx="14097000" cy="9256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9017" y="0"/>
            <a:ext cx="10158983" cy="9906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294608" y="1307591"/>
            <a:ext cx="652145" cy="648970"/>
          </a:xfrm>
          <a:custGeom>
            <a:avLst/>
            <a:gdLst/>
            <a:ahLst/>
            <a:cxnLst/>
            <a:rect l="l" t="t" r="r" b="b"/>
            <a:pathLst>
              <a:path w="652144" h="648969">
                <a:moveTo>
                  <a:pt x="0" y="0"/>
                </a:moveTo>
                <a:lnTo>
                  <a:pt x="95250" y="648715"/>
                </a:lnTo>
                <a:lnTo>
                  <a:pt x="651763" y="94741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088" y="5852159"/>
            <a:ext cx="15867888" cy="3230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4200" y="4305300"/>
            <a:ext cx="119634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b="1" spc="-345" dirty="0" smtClean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mtClean="0"/>
              <a:t>GLIMPSE</a:t>
            </a:r>
            <a:r>
              <a:rPr spc="-40" smtClean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800100"/>
            <a:ext cx="144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05</a:t>
            </a:r>
            <a:endParaRPr lang="en-US" sz="7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8449" y="9927335"/>
            <a:ext cx="719455" cy="359410"/>
          </a:xfrm>
          <a:custGeom>
            <a:avLst/>
            <a:gdLst/>
            <a:ahLst/>
            <a:cxnLst/>
            <a:rect l="l" t="t" r="r" b="b"/>
            <a:pathLst>
              <a:path w="719455" h="359409">
                <a:moveTo>
                  <a:pt x="719201" y="359283"/>
                </a:moveTo>
                <a:lnTo>
                  <a:pt x="716153" y="311632"/>
                </a:lnTo>
                <a:lnTo>
                  <a:pt x="707009" y="265671"/>
                </a:lnTo>
                <a:lnTo>
                  <a:pt x="692023" y="221589"/>
                </a:lnTo>
                <a:lnTo>
                  <a:pt x="671449" y="179844"/>
                </a:lnTo>
                <a:lnTo>
                  <a:pt x="645287" y="140881"/>
                </a:lnTo>
                <a:lnTo>
                  <a:pt x="613918" y="105168"/>
                </a:lnTo>
                <a:lnTo>
                  <a:pt x="578231" y="73812"/>
                </a:lnTo>
                <a:lnTo>
                  <a:pt x="539115" y="47739"/>
                </a:lnTo>
                <a:lnTo>
                  <a:pt x="480695" y="21526"/>
                </a:lnTo>
                <a:lnTo>
                  <a:pt x="407035" y="3073"/>
                </a:lnTo>
                <a:lnTo>
                  <a:pt x="359664" y="0"/>
                </a:lnTo>
                <a:lnTo>
                  <a:pt x="312166" y="3073"/>
                </a:lnTo>
                <a:lnTo>
                  <a:pt x="266065" y="12179"/>
                </a:lnTo>
                <a:lnTo>
                  <a:pt x="221869" y="27139"/>
                </a:lnTo>
                <a:lnTo>
                  <a:pt x="180086" y="47739"/>
                </a:lnTo>
                <a:lnTo>
                  <a:pt x="141097" y="73812"/>
                </a:lnTo>
                <a:lnTo>
                  <a:pt x="105410" y="105168"/>
                </a:lnTo>
                <a:lnTo>
                  <a:pt x="73914" y="140830"/>
                </a:lnTo>
                <a:lnTo>
                  <a:pt x="47879" y="179781"/>
                </a:lnTo>
                <a:lnTo>
                  <a:pt x="27178" y="221538"/>
                </a:lnTo>
                <a:lnTo>
                  <a:pt x="12192" y="265645"/>
                </a:lnTo>
                <a:lnTo>
                  <a:pt x="3048" y="311619"/>
                </a:lnTo>
                <a:lnTo>
                  <a:pt x="0" y="359283"/>
                </a:lnTo>
                <a:lnTo>
                  <a:pt x="21590" y="359283"/>
                </a:lnTo>
                <a:lnTo>
                  <a:pt x="25781" y="305701"/>
                </a:lnTo>
                <a:lnTo>
                  <a:pt x="38100" y="254431"/>
                </a:lnTo>
                <a:lnTo>
                  <a:pt x="58166" y="205943"/>
                </a:lnTo>
                <a:lnTo>
                  <a:pt x="85725" y="161010"/>
                </a:lnTo>
                <a:lnTo>
                  <a:pt x="120650" y="120383"/>
                </a:lnTo>
                <a:lnTo>
                  <a:pt x="161290" y="85636"/>
                </a:lnTo>
                <a:lnTo>
                  <a:pt x="206248" y="58064"/>
                </a:lnTo>
                <a:lnTo>
                  <a:pt x="254889" y="37973"/>
                </a:lnTo>
                <a:lnTo>
                  <a:pt x="306197" y="25692"/>
                </a:lnTo>
                <a:lnTo>
                  <a:pt x="359664" y="21526"/>
                </a:lnTo>
                <a:lnTo>
                  <a:pt x="413004" y="25692"/>
                </a:lnTo>
                <a:lnTo>
                  <a:pt x="464439" y="37973"/>
                </a:lnTo>
                <a:lnTo>
                  <a:pt x="512953" y="58064"/>
                </a:lnTo>
                <a:lnTo>
                  <a:pt x="557911" y="85636"/>
                </a:lnTo>
                <a:lnTo>
                  <a:pt x="598678" y="120383"/>
                </a:lnTo>
                <a:lnTo>
                  <a:pt x="633476" y="161010"/>
                </a:lnTo>
                <a:lnTo>
                  <a:pt x="661035" y="205943"/>
                </a:lnTo>
                <a:lnTo>
                  <a:pt x="681228" y="254431"/>
                </a:lnTo>
                <a:lnTo>
                  <a:pt x="693547" y="305701"/>
                </a:lnTo>
                <a:lnTo>
                  <a:pt x="697738" y="359003"/>
                </a:lnTo>
                <a:lnTo>
                  <a:pt x="697611" y="359283"/>
                </a:lnTo>
                <a:lnTo>
                  <a:pt x="719201" y="359283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900"/>
            <a:ext cx="9982200" cy="8915400"/>
          </a:xfrm>
          <a:prstGeom prst="rect">
            <a:avLst/>
          </a:prstGeom>
        </p:spPr>
      </p:pic>
      <p:pic>
        <p:nvPicPr>
          <p:cNvPr id="4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39400" y="0"/>
            <a:ext cx="7467600" cy="9715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0"/>
            <a:ext cx="2944495" cy="1633855"/>
            <a:chOff x="749808" y="0"/>
            <a:chExt cx="2944495" cy="1633855"/>
          </a:xfrm>
        </p:grpSpPr>
        <p:sp>
          <p:nvSpPr>
            <p:cNvPr id="3" name="object 3"/>
            <p:cNvSpPr/>
            <p:nvPr/>
          </p:nvSpPr>
          <p:spPr>
            <a:xfrm>
              <a:off x="2304288" y="256031"/>
              <a:ext cx="496570" cy="496570"/>
            </a:xfrm>
            <a:custGeom>
              <a:avLst/>
              <a:gdLst/>
              <a:ahLst/>
              <a:cxnLst/>
              <a:rect l="l" t="t" r="r" b="b"/>
              <a:pathLst>
                <a:path w="496569" h="496570">
                  <a:moveTo>
                    <a:pt x="496443" y="248158"/>
                  </a:moveTo>
                  <a:lnTo>
                    <a:pt x="491617" y="199390"/>
                  </a:lnTo>
                  <a:lnTo>
                    <a:pt x="481584" y="166192"/>
                  </a:lnTo>
                  <a:lnTo>
                    <a:pt x="481584" y="248158"/>
                  </a:lnTo>
                  <a:lnTo>
                    <a:pt x="477012" y="294132"/>
                  </a:lnTo>
                  <a:lnTo>
                    <a:pt x="463931" y="337566"/>
                  </a:lnTo>
                  <a:lnTo>
                    <a:pt x="442468" y="377571"/>
                  </a:lnTo>
                  <a:lnTo>
                    <a:pt x="413131" y="413131"/>
                  </a:lnTo>
                  <a:lnTo>
                    <a:pt x="377571" y="442468"/>
                  </a:lnTo>
                  <a:lnTo>
                    <a:pt x="337566" y="463931"/>
                  </a:lnTo>
                  <a:lnTo>
                    <a:pt x="294132" y="477012"/>
                  </a:lnTo>
                  <a:lnTo>
                    <a:pt x="248158" y="481584"/>
                  </a:lnTo>
                  <a:lnTo>
                    <a:pt x="202311" y="477012"/>
                  </a:lnTo>
                  <a:lnTo>
                    <a:pt x="158877" y="463931"/>
                  </a:lnTo>
                  <a:lnTo>
                    <a:pt x="118872" y="442468"/>
                  </a:lnTo>
                  <a:lnTo>
                    <a:pt x="83185" y="413131"/>
                  </a:lnTo>
                  <a:lnTo>
                    <a:pt x="53975" y="377571"/>
                  </a:lnTo>
                  <a:lnTo>
                    <a:pt x="32512" y="337566"/>
                  </a:lnTo>
                  <a:lnTo>
                    <a:pt x="19304" y="294132"/>
                  </a:lnTo>
                  <a:lnTo>
                    <a:pt x="14859" y="248158"/>
                  </a:lnTo>
                  <a:lnTo>
                    <a:pt x="19304" y="202311"/>
                  </a:lnTo>
                  <a:lnTo>
                    <a:pt x="32512" y="158877"/>
                  </a:lnTo>
                  <a:lnTo>
                    <a:pt x="53975" y="118872"/>
                  </a:lnTo>
                  <a:lnTo>
                    <a:pt x="83185" y="83185"/>
                  </a:lnTo>
                  <a:lnTo>
                    <a:pt x="118872" y="53975"/>
                  </a:lnTo>
                  <a:lnTo>
                    <a:pt x="158877" y="32512"/>
                  </a:lnTo>
                  <a:lnTo>
                    <a:pt x="202311" y="19304"/>
                  </a:lnTo>
                  <a:lnTo>
                    <a:pt x="248158" y="14859"/>
                  </a:lnTo>
                  <a:lnTo>
                    <a:pt x="294132" y="19304"/>
                  </a:lnTo>
                  <a:lnTo>
                    <a:pt x="337566" y="32512"/>
                  </a:lnTo>
                  <a:lnTo>
                    <a:pt x="377571" y="53975"/>
                  </a:lnTo>
                  <a:lnTo>
                    <a:pt x="413131" y="83185"/>
                  </a:lnTo>
                  <a:lnTo>
                    <a:pt x="442468" y="118872"/>
                  </a:lnTo>
                  <a:lnTo>
                    <a:pt x="463931" y="158877"/>
                  </a:lnTo>
                  <a:lnTo>
                    <a:pt x="477012" y="202311"/>
                  </a:lnTo>
                  <a:lnTo>
                    <a:pt x="481584" y="248158"/>
                  </a:lnTo>
                  <a:lnTo>
                    <a:pt x="481584" y="166192"/>
                  </a:lnTo>
                  <a:lnTo>
                    <a:pt x="454914" y="110617"/>
                  </a:lnTo>
                  <a:lnTo>
                    <a:pt x="423672" y="72771"/>
                  </a:lnTo>
                  <a:lnTo>
                    <a:pt x="385826" y="41529"/>
                  </a:lnTo>
                  <a:lnTo>
                    <a:pt x="330454" y="14859"/>
                  </a:lnTo>
                  <a:lnTo>
                    <a:pt x="248158" y="0"/>
                  </a:lnTo>
                  <a:lnTo>
                    <a:pt x="199390" y="4826"/>
                  </a:lnTo>
                  <a:lnTo>
                    <a:pt x="153162" y="18796"/>
                  </a:lnTo>
                  <a:lnTo>
                    <a:pt x="110617" y="41529"/>
                  </a:lnTo>
                  <a:lnTo>
                    <a:pt x="72771" y="72771"/>
                  </a:lnTo>
                  <a:lnTo>
                    <a:pt x="41529" y="110617"/>
                  </a:lnTo>
                  <a:lnTo>
                    <a:pt x="18796" y="153162"/>
                  </a:lnTo>
                  <a:lnTo>
                    <a:pt x="4826" y="199390"/>
                  </a:lnTo>
                  <a:lnTo>
                    <a:pt x="0" y="248158"/>
                  </a:lnTo>
                  <a:lnTo>
                    <a:pt x="4826" y="297053"/>
                  </a:lnTo>
                  <a:lnTo>
                    <a:pt x="18796" y="343281"/>
                  </a:lnTo>
                  <a:lnTo>
                    <a:pt x="41529" y="385826"/>
                  </a:lnTo>
                  <a:lnTo>
                    <a:pt x="72771" y="423672"/>
                  </a:lnTo>
                  <a:lnTo>
                    <a:pt x="110617" y="454914"/>
                  </a:lnTo>
                  <a:lnTo>
                    <a:pt x="153162" y="477647"/>
                  </a:lnTo>
                  <a:lnTo>
                    <a:pt x="199390" y="491617"/>
                  </a:lnTo>
                  <a:lnTo>
                    <a:pt x="248158" y="496443"/>
                  </a:lnTo>
                  <a:lnTo>
                    <a:pt x="297053" y="491617"/>
                  </a:lnTo>
                  <a:lnTo>
                    <a:pt x="343281" y="477647"/>
                  </a:lnTo>
                  <a:lnTo>
                    <a:pt x="385826" y="454914"/>
                  </a:lnTo>
                  <a:lnTo>
                    <a:pt x="423672" y="423672"/>
                  </a:lnTo>
                  <a:lnTo>
                    <a:pt x="454914" y="385826"/>
                  </a:lnTo>
                  <a:lnTo>
                    <a:pt x="477647" y="343281"/>
                  </a:lnTo>
                  <a:lnTo>
                    <a:pt x="491617" y="297053"/>
                  </a:lnTo>
                  <a:lnTo>
                    <a:pt x="496443" y="248158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9808" y="0"/>
              <a:ext cx="2944495" cy="1633855"/>
            </a:xfrm>
            <a:custGeom>
              <a:avLst/>
              <a:gdLst/>
              <a:ahLst/>
              <a:cxnLst/>
              <a:rect l="l" t="t" r="r" b="b"/>
              <a:pathLst>
                <a:path w="2944495" h="1633855">
                  <a:moveTo>
                    <a:pt x="2944114" y="802767"/>
                  </a:moveTo>
                  <a:lnTo>
                    <a:pt x="2534031" y="582168"/>
                  </a:lnTo>
                  <a:lnTo>
                    <a:pt x="2510536" y="623697"/>
                  </a:lnTo>
                  <a:lnTo>
                    <a:pt x="2485517" y="663956"/>
                  </a:lnTo>
                  <a:lnTo>
                    <a:pt x="2459101" y="702691"/>
                  </a:lnTo>
                  <a:lnTo>
                    <a:pt x="2431161" y="740156"/>
                  </a:lnTo>
                  <a:lnTo>
                    <a:pt x="2401951" y="775970"/>
                  </a:lnTo>
                  <a:lnTo>
                    <a:pt x="2371471" y="810387"/>
                  </a:lnTo>
                  <a:lnTo>
                    <a:pt x="2339721" y="843407"/>
                  </a:lnTo>
                  <a:lnTo>
                    <a:pt x="2306828" y="874776"/>
                  </a:lnTo>
                  <a:lnTo>
                    <a:pt x="2272665" y="904748"/>
                  </a:lnTo>
                  <a:lnTo>
                    <a:pt x="2237613" y="933069"/>
                  </a:lnTo>
                  <a:lnTo>
                    <a:pt x="2201418" y="959866"/>
                  </a:lnTo>
                  <a:lnTo>
                    <a:pt x="2164334" y="985139"/>
                  </a:lnTo>
                  <a:lnTo>
                    <a:pt x="2126234" y="1008761"/>
                  </a:lnTo>
                  <a:lnTo>
                    <a:pt x="2087372" y="1030859"/>
                  </a:lnTo>
                  <a:lnTo>
                    <a:pt x="2047748" y="1051179"/>
                  </a:lnTo>
                  <a:lnTo>
                    <a:pt x="2007362" y="1069975"/>
                  </a:lnTo>
                  <a:lnTo>
                    <a:pt x="1966341" y="1087120"/>
                  </a:lnTo>
                  <a:lnTo>
                    <a:pt x="1924558" y="1102614"/>
                  </a:lnTo>
                  <a:lnTo>
                    <a:pt x="1882267" y="1116330"/>
                  </a:lnTo>
                  <a:lnTo>
                    <a:pt x="1839595" y="1128395"/>
                  </a:lnTo>
                  <a:lnTo>
                    <a:pt x="1796288" y="1138682"/>
                  </a:lnTo>
                  <a:lnTo>
                    <a:pt x="1752727" y="1147191"/>
                  </a:lnTo>
                  <a:lnTo>
                    <a:pt x="1708658" y="1154049"/>
                  </a:lnTo>
                  <a:lnTo>
                    <a:pt x="1664462" y="1159002"/>
                  </a:lnTo>
                  <a:lnTo>
                    <a:pt x="1620012" y="1162304"/>
                  </a:lnTo>
                  <a:lnTo>
                    <a:pt x="1575308" y="1163701"/>
                  </a:lnTo>
                  <a:lnTo>
                    <a:pt x="1530477" y="1163320"/>
                  </a:lnTo>
                  <a:lnTo>
                    <a:pt x="1485646" y="1161034"/>
                  </a:lnTo>
                  <a:lnTo>
                    <a:pt x="1440815" y="1156970"/>
                  </a:lnTo>
                  <a:lnTo>
                    <a:pt x="1395984" y="1150874"/>
                  </a:lnTo>
                  <a:lnTo>
                    <a:pt x="1351280" y="1143000"/>
                  </a:lnTo>
                  <a:lnTo>
                    <a:pt x="1306830" y="1133221"/>
                  </a:lnTo>
                  <a:lnTo>
                    <a:pt x="1262507" y="1121537"/>
                  </a:lnTo>
                  <a:lnTo>
                    <a:pt x="1218438" y="1107821"/>
                  </a:lnTo>
                  <a:lnTo>
                    <a:pt x="1174750" y="1092200"/>
                  </a:lnTo>
                  <a:lnTo>
                    <a:pt x="1131316" y="1074547"/>
                  </a:lnTo>
                  <a:lnTo>
                    <a:pt x="1088517" y="1054862"/>
                  </a:lnTo>
                  <a:lnTo>
                    <a:pt x="1046099" y="1033272"/>
                  </a:lnTo>
                  <a:lnTo>
                    <a:pt x="1004697" y="1009777"/>
                  </a:lnTo>
                  <a:lnTo>
                    <a:pt x="964692" y="984885"/>
                  </a:lnTo>
                  <a:lnTo>
                    <a:pt x="926084" y="958342"/>
                  </a:lnTo>
                  <a:lnTo>
                    <a:pt x="888873" y="930529"/>
                  </a:lnTo>
                  <a:lnTo>
                    <a:pt x="853186" y="901319"/>
                  </a:lnTo>
                  <a:lnTo>
                    <a:pt x="818896" y="870839"/>
                  </a:lnTo>
                  <a:lnTo>
                    <a:pt x="786130" y="838962"/>
                  </a:lnTo>
                  <a:lnTo>
                    <a:pt x="754888" y="806069"/>
                  </a:lnTo>
                  <a:lnTo>
                    <a:pt x="725170" y="771906"/>
                  </a:lnTo>
                  <a:lnTo>
                    <a:pt x="696976" y="736727"/>
                  </a:lnTo>
                  <a:lnTo>
                    <a:pt x="670306" y="700532"/>
                  </a:lnTo>
                  <a:lnTo>
                    <a:pt x="645287" y="663448"/>
                  </a:lnTo>
                  <a:lnTo>
                    <a:pt x="621792" y="625348"/>
                  </a:lnTo>
                  <a:lnTo>
                    <a:pt x="599948" y="586359"/>
                  </a:lnTo>
                  <a:lnTo>
                    <a:pt x="579755" y="546735"/>
                  </a:lnTo>
                  <a:lnTo>
                    <a:pt x="561086" y="506222"/>
                  </a:lnTo>
                  <a:lnTo>
                    <a:pt x="544195" y="465074"/>
                  </a:lnTo>
                  <a:lnTo>
                    <a:pt x="528828" y="423291"/>
                  </a:lnTo>
                  <a:lnTo>
                    <a:pt x="515251" y="380873"/>
                  </a:lnTo>
                  <a:lnTo>
                    <a:pt x="503364" y="338074"/>
                  </a:lnTo>
                  <a:lnTo>
                    <a:pt x="493204" y="294640"/>
                  </a:lnTo>
                  <a:lnTo>
                    <a:pt x="484771" y="250952"/>
                  </a:lnTo>
                  <a:lnTo>
                    <a:pt x="478104" y="206883"/>
                  </a:lnTo>
                  <a:lnTo>
                    <a:pt x="473202" y="162433"/>
                  </a:lnTo>
                  <a:lnTo>
                    <a:pt x="470090" y="117856"/>
                  </a:lnTo>
                  <a:lnTo>
                    <a:pt x="468795" y="73025"/>
                  </a:lnTo>
                  <a:lnTo>
                    <a:pt x="469315" y="28194"/>
                  </a:lnTo>
                  <a:lnTo>
                    <a:pt x="470789" y="0"/>
                  </a:lnTo>
                  <a:lnTo>
                    <a:pt x="1435" y="0"/>
                  </a:lnTo>
                  <a:lnTo>
                    <a:pt x="330" y="30607"/>
                  </a:lnTo>
                  <a:lnTo>
                    <a:pt x="0" y="75692"/>
                  </a:lnTo>
                  <a:lnTo>
                    <a:pt x="952" y="120650"/>
                  </a:lnTo>
                  <a:lnTo>
                    <a:pt x="3187" y="165481"/>
                  </a:lnTo>
                  <a:lnTo>
                    <a:pt x="6692" y="210312"/>
                  </a:lnTo>
                  <a:lnTo>
                    <a:pt x="11468" y="254889"/>
                  </a:lnTo>
                  <a:lnTo>
                    <a:pt x="17500" y="299212"/>
                  </a:lnTo>
                  <a:lnTo>
                    <a:pt x="24777" y="343281"/>
                  </a:lnTo>
                  <a:lnTo>
                    <a:pt x="33286" y="387223"/>
                  </a:lnTo>
                  <a:lnTo>
                    <a:pt x="43040" y="430784"/>
                  </a:lnTo>
                  <a:lnTo>
                    <a:pt x="54013" y="474091"/>
                  </a:lnTo>
                  <a:lnTo>
                    <a:pt x="66179" y="517017"/>
                  </a:lnTo>
                  <a:lnTo>
                    <a:pt x="79590" y="559689"/>
                  </a:lnTo>
                  <a:lnTo>
                    <a:pt x="94170" y="601853"/>
                  </a:lnTo>
                  <a:lnTo>
                    <a:pt x="109956" y="643636"/>
                  </a:lnTo>
                  <a:lnTo>
                    <a:pt x="126911" y="684911"/>
                  </a:lnTo>
                  <a:lnTo>
                    <a:pt x="145046" y="725805"/>
                  </a:lnTo>
                  <a:lnTo>
                    <a:pt x="164338" y="766064"/>
                  </a:lnTo>
                  <a:lnTo>
                    <a:pt x="184797" y="805942"/>
                  </a:lnTo>
                  <a:lnTo>
                    <a:pt x="206387" y="845185"/>
                  </a:lnTo>
                  <a:lnTo>
                    <a:pt x="229133" y="883793"/>
                  </a:lnTo>
                  <a:lnTo>
                    <a:pt x="253009" y="921893"/>
                  </a:lnTo>
                  <a:lnTo>
                    <a:pt x="278003" y="959231"/>
                  </a:lnTo>
                  <a:lnTo>
                    <a:pt x="304114" y="996061"/>
                  </a:lnTo>
                  <a:lnTo>
                    <a:pt x="331330" y="1032002"/>
                  </a:lnTo>
                  <a:lnTo>
                    <a:pt x="359638" y="1067308"/>
                  </a:lnTo>
                  <a:lnTo>
                    <a:pt x="389051" y="1101852"/>
                  </a:lnTo>
                  <a:lnTo>
                    <a:pt x="419531" y="1135634"/>
                  </a:lnTo>
                  <a:lnTo>
                    <a:pt x="451091" y="1168654"/>
                  </a:lnTo>
                  <a:lnTo>
                    <a:pt x="483717" y="1200785"/>
                  </a:lnTo>
                  <a:lnTo>
                    <a:pt x="517398" y="1232027"/>
                  </a:lnTo>
                  <a:lnTo>
                    <a:pt x="552069" y="1262380"/>
                  </a:lnTo>
                  <a:lnTo>
                    <a:pt x="587883" y="1291844"/>
                  </a:lnTo>
                  <a:lnTo>
                    <a:pt x="624713" y="1320292"/>
                  </a:lnTo>
                  <a:lnTo>
                    <a:pt x="662559" y="1347724"/>
                  </a:lnTo>
                  <a:lnTo>
                    <a:pt x="701421" y="1374267"/>
                  </a:lnTo>
                  <a:lnTo>
                    <a:pt x="741172" y="1399794"/>
                  </a:lnTo>
                  <a:lnTo>
                    <a:pt x="782066" y="1424178"/>
                  </a:lnTo>
                  <a:lnTo>
                    <a:pt x="823849" y="1447546"/>
                  </a:lnTo>
                  <a:lnTo>
                    <a:pt x="866394" y="1469517"/>
                  </a:lnTo>
                  <a:lnTo>
                    <a:pt x="909307" y="1490218"/>
                  </a:lnTo>
                  <a:lnTo>
                    <a:pt x="952500" y="1509395"/>
                  </a:lnTo>
                  <a:lnTo>
                    <a:pt x="995934" y="1527175"/>
                  </a:lnTo>
                  <a:lnTo>
                    <a:pt x="1039749" y="1543558"/>
                  </a:lnTo>
                  <a:lnTo>
                    <a:pt x="1083691" y="1558544"/>
                  </a:lnTo>
                  <a:lnTo>
                    <a:pt x="1128014" y="1572133"/>
                  </a:lnTo>
                  <a:lnTo>
                    <a:pt x="1172337" y="1584325"/>
                  </a:lnTo>
                  <a:lnTo>
                    <a:pt x="1216914" y="1595120"/>
                  </a:lnTo>
                  <a:lnTo>
                    <a:pt x="1261618" y="1604645"/>
                  </a:lnTo>
                  <a:lnTo>
                    <a:pt x="1306449" y="1612773"/>
                  </a:lnTo>
                  <a:lnTo>
                    <a:pt x="1351407" y="1619631"/>
                  </a:lnTo>
                  <a:lnTo>
                    <a:pt x="1396365" y="1625092"/>
                  </a:lnTo>
                  <a:lnTo>
                    <a:pt x="1441323" y="1629156"/>
                  </a:lnTo>
                  <a:lnTo>
                    <a:pt x="1486281" y="1631950"/>
                  </a:lnTo>
                  <a:lnTo>
                    <a:pt x="1531239" y="1633474"/>
                  </a:lnTo>
                  <a:lnTo>
                    <a:pt x="1576197" y="1633601"/>
                  </a:lnTo>
                  <a:lnTo>
                    <a:pt x="1620901" y="1632585"/>
                  </a:lnTo>
                  <a:lnTo>
                    <a:pt x="1665605" y="1630172"/>
                  </a:lnTo>
                  <a:lnTo>
                    <a:pt x="1710182" y="1626489"/>
                  </a:lnTo>
                  <a:lnTo>
                    <a:pt x="1754505" y="1621536"/>
                  </a:lnTo>
                  <a:lnTo>
                    <a:pt x="1798701" y="1615313"/>
                  </a:lnTo>
                  <a:lnTo>
                    <a:pt x="1842643" y="1607947"/>
                  </a:lnTo>
                  <a:lnTo>
                    <a:pt x="1886331" y="1599184"/>
                  </a:lnTo>
                  <a:lnTo>
                    <a:pt x="1929765" y="1589278"/>
                  </a:lnTo>
                  <a:lnTo>
                    <a:pt x="1972945" y="1578102"/>
                  </a:lnTo>
                  <a:lnTo>
                    <a:pt x="2015744" y="1565783"/>
                  </a:lnTo>
                  <a:lnTo>
                    <a:pt x="2058162" y="1552194"/>
                  </a:lnTo>
                  <a:lnTo>
                    <a:pt x="2100199" y="1537462"/>
                  </a:lnTo>
                  <a:lnTo>
                    <a:pt x="2141855" y="1521460"/>
                  </a:lnTo>
                  <a:lnTo>
                    <a:pt x="2183003" y="1504315"/>
                  </a:lnTo>
                  <a:lnTo>
                    <a:pt x="2223643" y="1486027"/>
                  </a:lnTo>
                  <a:lnTo>
                    <a:pt x="2263902" y="1466469"/>
                  </a:lnTo>
                  <a:lnTo>
                    <a:pt x="2303526" y="1445768"/>
                  </a:lnTo>
                  <a:lnTo>
                    <a:pt x="2342642" y="1424051"/>
                  </a:lnTo>
                  <a:lnTo>
                    <a:pt x="2381250" y="1401064"/>
                  </a:lnTo>
                  <a:lnTo>
                    <a:pt x="2419223" y="1377061"/>
                  </a:lnTo>
                  <a:lnTo>
                    <a:pt x="2456434" y="1351788"/>
                  </a:lnTo>
                  <a:lnTo>
                    <a:pt x="2493137" y="1325499"/>
                  </a:lnTo>
                  <a:lnTo>
                    <a:pt x="2529078" y="1298067"/>
                  </a:lnTo>
                  <a:lnTo>
                    <a:pt x="2564257" y="1269619"/>
                  </a:lnTo>
                  <a:lnTo>
                    <a:pt x="2598674" y="1239901"/>
                  </a:lnTo>
                  <a:lnTo>
                    <a:pt x="2632456" y="1209294"/>
                  </a:lnTo>
                  <a:lnTo>
                    <a:pt x="2665349" y="1177544"/>
                  </a:lnTo>
                  <a:lnTo>
                    <a:pt x="2697353" y="1144651"/>
                  </a:lnTo>
                  <a:lnTo>
                    <a:pt x="2728595" y="1110742"/>
                  </a:lnTo>
                  <a:lnTo>
                    <a:pt x="2758948" y="1075817"/>
                  </a:lnTo>
                  <a:lnTo>
                    <a:pt x="2788285" y="1039876"/>
                  </a:lnTo>
                  <a:lnTo>
                    <a:pt x="2816733" y="1002919"/>
                  </a:lnTo>
                  <a:lnTo>
                    <a:pt x="2844292" y="964819"/>
                  </a:lnTo>
                  <a:lnTo>
                    <a:pt x="2870835" y="925830"/>
                  </a:lnTo>
                  <a:lnTo>
                    <a:pt x="2896235" y="885825"/>
                  </a:lnTo>
                  <a:lnTo>
                    <a:pt x="2920746" y="844804"/>
                  </a:lnTo>
                  <a:lnTo>
                    <a:pt x="2944114" y="802767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891016" y="115823"/>
            <a:ext cx="9396730" cy="3178810"/>
            <a:chOff x="8891016" y="115823"/>
            <a:chExt cx="9396730" cy="3178810"/>
          </a:xfrm>
        </p:grpSpPr>
        <p:sp>
          <p:nvSpPr>
            <p:cNvPr id="6" name="object 6"/>
            <p:cNvSpPr/>
            <p:nvPr/>
          </p:nvSpPr>
          <p:spPr>
            <a:xfrm>
              <a:off x="16294608" y="1307591"/>
              <a:ext cx="652145" cy="648970"/>
            </a:xfrm>
            <a:custGeom>
              <a:avLst/>
              <a:gdLst/>
              <a:ahLst/>
              <a:cxnLst/>
              <a:rect l="l" t="t" r="r" b="b"/>
              <a:pathLst>
                <a:path w="652144" h="648969">
                  <a:moveTo>
                    <a:pt x="0" y="0"/>
                  </a:moveTo>
                  <a:lnTo>
                    <a:pt x="95250" y="648715"/>
                  </a:lnTo>
                  <a:lnTo>
                    <a:pt x="651763" y="94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91016" y="115823"/>
              <a:ext cx="9391015" cy="2844165"/>
            </a:xfrm>
            <a:custGeom>
              <a:avLst/>
              <a:gdLst/>
              <a:ahLst/>
              <a:cxnLst/>
              <a:rect l="l" t="t" r="r" b="b"/>
              <a:pathLst>
                <a:path w="9391015" h="2844165">
                  <a:moveTo>
                    <a:pt x="401319" y="0"/>
                  </a:moveTo>
                  <a:lnTo>
                    <a:pt x="354710" y="2667"/>
                  </a:lnTo>
                  <a:lnTo>
                    <a:pt x="309625" y="10668"/>
                  </a:lnTo>
                  <a:lnTo>
                    <a:pt x="266445" y="23495"/>
                  </a:lnTo>
                  <a:lnTo>
                    <a:pt x="225298" y="40894"/>
                  </a:lnTo>
                  <a:lnTo>
                    <a:pt x="186689" y="62610"/>
                  </a:lnTo>
                  <a:lnTo>
                    <a:pt x="150749" y="88392"/>
                  </a:lnTo>
                  <a:lnTo>
                    <a:pt x="117982" y="117728"/>
                  </a:lnTo>
                  <a:lnTo>
                    <a:pt x="88518" y="150495"/>
                  </a:lnTo>
                  <a:lnTo>
                    <a:pt x="62737" y="186435"/>
                  </a:lnTo>
                  <a:lnTo>
                    <a:pt x="41020" y="225044"/>
                  </a:lnTo>
                  <a:lnTo>
                    <a:pt x="23494" y="266065"/>
                  </a:lnTo>
                  <a:lnTo>
                    <a:pt x="10667" y="309245"/>
                  </a:lnTo>
                  <a:lnTo>
                    <a:pt x="2666" y="354329"/>
                  </a:lnTo>
                  <a:lnTo>
                    <a:pt x="0" y="400811"/>
                  </a:lnTo>
                  <a:lnTo>
                    <a:pt x="2666" y="447675"/>
                  </a:lnTo>
                  <a:lnTo>
                    <a:pt x="10667" y="493014"/>
                  </a:lnTo>
                  <a:lnTo>
                    <a:pt x="23494" y="536321"/>
                  </a:lnTo>
                  <a:lnTo>
                    <a:pt x="41020" y="577469"/>
                  </a:lnTo>
                  <a:lnTo>
                    <a:pt x="62737" y="616076"/>
                  </a:lnTo>
                  <a:lnTo>
                    <a:pt x="88518" y="651891"/>
                  </a:lnTo>
                  <a:lnTo>
                    <a:pt x="117982" y="684529"/>
                  </a:lnTo>
                  <a:lnTo>
                    <a:pt x="150749" y="713867"/>
                  </a:lnTo>
                  <a:lnTo>
                    <a:pt x="186689" y="739521"/>
                  </a:lnTo>
                  <a:lnTo>
                    <a:pt x="225298" y="761110"/>
                  </a:lnTo>
                  <a:lnTo>
                    <a:pt x="266445" y="778382"/>
                  </a:lnTo>
                  <a:lnTo>
                    <a:pt x="309625" y="791082"/>
                  </a:lnTo>
                  <a:lnTo>
                    <a:pt x="354710" y="798956"/>
                  </a:lnTo>
                  <a:lnTo>
                    <a:pt x="401319" y="801624"/>
                  </a:lnTo>
                  <a:lnTo>
                    <a:pt x="451357" y="798576"/>
                  </a:lnTo>
                  <a:lnTo>
                    <a:pt x="499490" y="789558"/>
                  </a:lnTo>
                  <a:lnTo>
                    <a:pt x="545464" y="774953"/>
                  </a:lnTo>
                  <a:lnTo>
                    <a:pt x="588772" y="755142"/>
                  </a:lnTo>
                  <a:lnTo>
                    <a:pt x="629157" y="730630"/>
                  </a:lnTo>
                  <a:lnTo>
                    <a:pt x="666241" y="701675"/>
                  </a:lnTo>
                  <a:lnTo>
                    <a:pt x="699642" y="668527"/>
                  </a:lnTo>
                  <a:lnTo>
                    <a:pt x="728979" y="631825"/>
                  </a:lnTo>
                  <a:lnTo>
                    <a:pt x="753999" y="591820"/>
                  </a:lnTo>
                  <a:lnTo>
                    <a:pt x="774191" y="548894"/>
                  </a:lnTo>
                  <a:lnTo>
                    <a:pt x="789431" y="503427"/>
                  </a:lnTo>
                  <a:lnTo>
                    <a:pt x="4603114" y="503427"/>
                  </a:lnTo>
                  <a:lnTo>
                    <a:pt x="4603114" y="2741168"/>
                  </a:lnTo>
                  <a:lnTo>
                    <a:pt x="4611116" y="2781300"/>
                  </a:lnTo>
                  <a:lnTo>
                    <a:pt x="4633087" y="2813811"/>
                  </a:lnTo>
                  <a:lnTo>
                    <a:pt x="4665726" y="2835782"/>
                  </a:lnTo>
                  <a:lnTo>
                    <a:pt x="4705857" y="2843783"/>
                  </a:lnTo>
                  <a:lnTo>
                    <a:pt x="9288018" y="2843783"/>
                  </a:lnTo>
                  <a:lnTo>
                    <a:pt x="9328149" y="2835782"/>
                  </a:lnTo>
                  <a:lnTo>
                    <a:pt x="9360789" y="2813811"/>
                  </a:lnTo>
                  <a:lnTo>
                    <a:pt x="9382632" y="2781300"/>
                  </a:lnTo>
                  <a:lnTo>
                    <a:pt x="9390761" y="2741168"/>
                  </a:lnTo>
                  <a:lnTo>
                    <a:pt x="9382632" y="2700020"/>
                  </a:lnTo>
                  <a:lnTo>
                    <a:pt x="9360789" y="2666873"/>
                  </a:lnTo>
                  <a:lnTo>
                    <a:pt x="9328149" y="2644775"/>
                  </a:lnTo>
                  <a:lnTo>
                    <a:pt x="9288018" y="2636774"/>
                  </a:lnTo>
                  <a:lnTo>
                    <a:pt x="8540495" y="2636774"/>
                  </a:lnTo>
                  <a:lnTo>
                    <a:pt x="5447664" y="2638679"/>
                  </a:lnTo>
                  <a:lnTo>
                    <a:pt x="4812283" y="2638679"/>
                  </a:lnTo>
                  <a:lnTo>
                    <a:pt x="4812283" y="400811"/>
                  </a:lnTo>
                  <a:lnTo>
                    <a:pt x="4804282" y="360806"/>
                  </a:lnTo>
                  <a:lnTo>
                    <a:pt x="4782312" y="328168"/>
                  </a:lnTo>
                  <a:lnTo>
                    <a:pt x="4749799" y="306197"/>
                  </a:lnTo>
                  <a:lnTo>
                    <a:pt x="4709668" y="298196"/>
                  </a:lnTo>
                  <a:lnTo>
                    <a:pt x="791336" y="298196"/>
                  </a:lnTo>
                  <a:lnTo>
                    <a:pt x="775715" y="252729"/>
                  </a:lnTo>
                  <a:lnTo>
                    <a:pt x="755014" y="209803"/>
                  </a:lnTo>
                  <a:lnTo>
                    <a:pt x="729741" y="169799"/>
                  </a:lnTo>
                  <a:lnTo>
                    <a:pt x="700151" y="133096"/>
                  </a:lnTo>
                  <a:lnTo>
                    <a:pt x="666495" y="100075"/>
                  </a:lnTo>
                  <a:lnTo>
                    <a:pt x="629284" y="70993"/>
                  </a:lnTo>
                  <a:lnTo>
                    <a:pt x="588899" y="46481"/>
                  </a:lnTo>
                  <a:lnTo>
                    <a:pt x="545464" y="26670"/>
                  </a:lnTo>
                  <a:lnTo>
                    <a:pt x="499490" y="12065"/>
                  </a:lnTo>
                  <a:lnTo>
                    <a:pt x="451357" y="3048"/>
                  </a:lnTo>
                  <a:lnTo>
                    <a:pt x="401319" y="0"/>
                  </a:lnTo>
                  <a:close/>
                </a:path>
              </a:pathLst>
            </a:custGeom>
            <a:solidFill>
              <a:srgbClr val="00C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24160" y="755903"/>
              <a:ext cx="7863840" cy="2538730"/>
            </a:xfrm>
            <a:custGeom>
              <a:avLst/>
              <a:gdLst/>
              <a:ahLst/>
              <a:cxnLst/>
              <a:rect l="l" t="t" r="r" b="b"/>
              <a:pathLst>
                <a:path w="7863840" h="2538729">
                  <a:moveTo>
                    <a:pt x="7863459" y="2353691"/>
                  </a:moveTo>
                  <a:lnTo>
                    <a:pt x="7614539" y="2353691"/>
                  </a:lnTo>
                  <a:lnTo>
                    <a:pt x="4856988" y="2355469"/>
                  </a:lnTo>
                  <a:lnTo>
                    <a:pt x="4290568" y="2355469"/>
                  </a:lnTo>
                  <a:lnTo>
                    <a:pt x="4290568" y="449326"/>
                  </a:lnTo>
                  <a:lnTo>
                    <a:pt x="4290568" y="357759"/>
                  </a:lnTo>
                  <a:lnTo>
                    <a:pt x="4283456" y="322072"/>
                  </a:lnTo>
                  <a:lnTo>
                    <a:pt x="4263898" y="292989"/>
                  </a:lnTo>
                  <a:lnTo>
                    <a:pt x="4234815" y="273431"/>
                  </a:lnTo>
                  <a:lnTo>
                    <a:pt x="4199001" y="266192"/>
                  </a:lnTo>
                  <a:lnTo>
                    <a:pt x="705485" y="266192"/>
                  </a:lnTo>
                  <a:lnTo>
                    <a:pt x="689991" y="221742"/>
                  </a:lnTo>
                  <a:lnTo>
                    <a:pt x="669036" y="179959"/>
                  </a:lnTo>
                  <a:lnTo>
                    <a:pt x="643128" y="141478"/>
                  </a:lnTo>
                  <a:lnTo>
                    <a:pt x="612648" y="106553"/>
                  </a:lnTo>
                  <a:lnTo>
                    <a:pt x="578104" y="75946"/>
                  </a:lnTo>
                  <a:lnTo>
                    <a:pt x="539750" y="49784"/>
                  </a:lnTo>
                  <a:lnTo>
                    <a:pt x="498221" y="28702"/>
                  </a:lnTo>
                  <a:lnTo>
                    <a:pt x="453771" y="13081"/>
                  </a:lnTo>
                  <a:lnTo>
                    <a:pt x="406781" y="3302"/>
                  </a:lnTo>
                  <a:lnTo>
                    <a:pt x="357886" y="0"/>
                  </a:lnTo>
                  <a:lnTo>
                    <a:pt x="309499" y="3302"/>
                  </a:lnTo>
                  <a:lnTo>
                    <a:pt x="263017" y="12827"/>
                  </a:lnTo>
                  <a:lnTo>
                    <a:pt x="218948" y="28194"/>
                  </a:lnTo>
                  <a:lnTo>
                    <a:pt x="177673" y="49022"/>
                  </a:lnTo>
                  <a:lnTo>
                    <a:pt x="139573" y="74803"/>
                  </a:lnTo>
                  <a:lnTo>
                    <a:pt x="105156" y="105156"/>
                  </a:lnTo>
                  <a:lnTo>
                    <a:pt x="74803" y="139573"/>
                  </a:lnTo>
                  <a:lnTo>
                    <a:pt x="49022" y="177673"/>
                  </a:lnTo>
                  <a:lnTo>
                    <a:pt x="28194" y="218948"/>
                  </a:lnTo>
                  <a:lnTo>
                    <a:pt x="12827" y="263017"/>
                  </a:lnTo>
                  <a:lnTo>
                    <a:pt x="3302" y="309499"/>
                  </a:lnTo>
                  <a:lnTo>
                    <a:pt x="0" y="357759"/>
                  </a:lnTo>
                  <a:lnTo>
                    <a:pt x="3302" y="406527"/>
                  </a:lnTo>
                  <a:lnTo>
                    <a:pt x="12827" y="453263"/>
                  </a:lnTo>
                  <a:lnTo>
                    <a:pt x="28194" y="497459"/>
                  </a:lnTo>
                  <a:lnTo>
                    <a:pt x="49022" y="538734"/>
                  </a:lnTo>
                  <a:lnTo>
                    <a:pt x="74803" y="576834"/>
                  </a:lnTo>
                  <a:lnTo>
                    <a:pt x="105156" y="611124"/>
                  </a:lnTo>
                  <a:lnTo>
                    <a:pt x="139573" y="641350"/>
                  </a:lnTo>
                  <a:lnTo>
                    <a:pt x="177673" y="666877"/>
                  </a:lnTo>
                  <a:lnTo>
                    <a:pt x="218948" y="687578"/>
                  </a:lnTo>
                  <a:lnTo>
                    <a:pt x="263017" y="702945"/>
                  </a:lnTo>
                  <a:lnTo>
                    <a:pt x="309499" y="712343"/>
                  </a:lnTo>
                  <a:lnTo>
                    <a:pt x="357886" y="715645"/>
                  </a:lnTo>
                  <a:lnTo>
                    <a:pt x="406781" y="712216"/>
                  </a:lnTo>
                  <a:lnTo>
                    <a:pt x="453771" y="702564"/>
                  </a:lnTo>
                  <a:lnTo>
                    <a:pt x="498221" y="686943"/>
                  </a:lnTo>
                  <a:lnTo>
                    <a:pt x="539623" y="665861"/>
                  </a:lnTo>
                  <a:lnTo>
                    <a:pt x="577850" y="639699"/>
                  </a:lnTo>
                  <a:lnTo>
                    <a:pt x="612267" y="608965"/>
                  </a:lnTo>
                  <a:lnTo>
                    <a:pt x="642493" y="574167"/>
                  </a:lnTo>
                  <a:lnTo>
                    <a:pt x="668147" y="535686"/>
                  </a:lnTo>
                  <a:lnTo>
                    <a:pt x="688721" y="493903"/>
                  </a:lnTo>
                  <a:lnTo>
                    <a:pt x="703834" y="449326"/>
                  </a:lnTo>
                  <a:lnTo>
                    <a:pt x="4104005" y="449326"/>
                  </a:lnTo>
                  <a:lnTo>
                    <a:pt x="4104005" y="2447036"/>
                  </a:lnTo>
                  <a:lnTo>
                    <a:pt x="4111244" y="2482723"/>
                  </a:lnTo>
                  <a:lnTo>
                    <a:pt x="4130802" y="2511806"/>
                  </a:lnTo>
                  <a:lnTo>
                    <a:pt x="4159885" y="2531364"/>
                  </a:lnTo>
                  <a:lnTo>
                    <a:pt x="4195572" y="2538603"/>
                  </a:lnTo>
                  <a:lnTo>
                    <a:pt x="7863459" y="2538603"/>
                  </a:lnTo>
                  <a:lnTo>
                    <a:pt x="7863459" y="2355469"/>
                  </a:lnTo>
                  <a:lnTo>
                    <a:pt x="7863459" y="2353691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870936" y="7437119"/>
            <a:ext cx="2416810" cy="2849880"/>
          </a:xfrm>
          <a:custGeom>
            <a:avLst/>
            <a:gdLst/>
            <a:ahLst/>
            <a:cxnLst/>
            <a:rect l="l" t="t" r="r" b="b"/>
            <a:pathLst>
              <a:path w="2416809" h="2849879">
                <a:moveTo>
                  <a:pt x="2416810" y="1544701"/>
                </a:moveTo>
                <a:lnTo>
                  <a:pt x="1360424" y="2114918"/>
                </a:lnTo>
                <a:lnTo>
                  <a:pt x="379095" y="0"/>
                </a:lnTo>
                <a:lnTo>
                  <a:pt x="353822" y="11938"/>
                </a:lnTo>
                <a:lnTo>
                  <a:pt x="1335405" y="2128888"/>
                </a:lnTo>
                <a:lnTo>
                  <a:pt x="0" y="2849651"/>
                </a:lnTo>
                <a:lnTo>
                  <a:pt x="58801" y="2849651"/>
                </a:lnTo>
                <a:lnTo>
                  <a:pt x="1347343" y="2154148"/>
                </a:lnTo>
                <a:lnTo>
                  <a:pt x="1670050" y="2849651"/>
                </a:lnTo>
                <a:lnTo>
                  <a:pt x="1701292" y="2849651"/>
                </a:lnTo>
                <a:lnTo>
                  <a:pt x="1384554" y="2166493"/>
                </a:lnTo>
                <a:lnTo>
                  <a:pt x="1372362" y="2140178"/>
                </a:lnTo>
                <a:lnTo>
                  <a:pt x="1396746" y="2126996"/>
                </a:lnTo>
                <a:lnTo>
                  <a:pt x="2416810" y="1576451"/>
                </a:lnTo>
                <a:lnTo>
                  <a:pt x="2416810" y="154470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1088"/>
            <a:ext cx="5974080" cy="2075814"/>
          </a:xfrm>
          <a:custGeom>
            <a:avLst/>
            <a:gdLst/>
            <a:ahLst/>
            <a:cxnLst/>
            <a:rect l="l" t="t" r="r" b="b"/>
            <a:pathLst>
              <a:path w="5974080" h="2075815">
                <a:moveTo>
                  <a:pt x="2545588" y="0"/>
                </a:moveTo>
                <a:lnTo>
                  <a:pt x="0" y="0"/>
                </a:lnTo>
                <a:lnTo>
                  <a:pt x="0" y="151002"/>
                </a:lnTo>
                <a:lnTo>
                  <a:pt x="2005202" y="149732"/>
                </a:lnTo>
                <a:lnTo>
                  <a:pt x="2468118" y="149732"/>
                </a:lnTo>
                <a:lnTo>
                  <a:pt x="2468118" y="1783079"/>
                </a:lnTo>
                <a:lnTo>
                  <a:pt x="2473960" y="1812289"/>
                </a:lnTo>
                <a:lnTo>
                  <a:pt x="2489835" y="1836051"/>
                </a:lnTo>
                <a:lnTo>
                  <a:pt x="2513711" y="1852040"/>
                </a:lnTo>
                <a:lnTo>
                  <a:pt x="2542921" y="1857895"/>
                </a:lnTo>
                <a:lnTo>
                  <a:pt x="5397246" y="1857895"/>
                </a:lnTo>
                <a:lnTo>
                  <a:pt x="5413756" y="1903069"/>
                </a:lnTo>
                <a:lnTo>
                  <a:pt x="5437124" y="1944547"/>
                </a:lnTo>
                <a:lnTo>
                  <a:pt x="5466461" y="1981606"/>
                </a:lnTo>
                <a:lnTo>
                  <a:pt x="5501259" y="2013521"/>
                </a:lnTo>
                <a:lnTo>
                  <a:pt x="5540883" y="2039594"/>
                </a:lnTo>
                <a:lnTo>
                  <a:pt x="5584444" y="2059101"/>
                </a:lnTo>
                <a:lnTo>
                  <a:pt x="5631561" y="2071331"/>
                </a:lnTo>
                <a:lnTo>
                  <a:pt x="5681218" y="2075573"/>
                </a:lnTo>
                <a:lnTo>
                  <a:pt x="5728462" y="2071725"/>
                </a:lnTo>
                <a:lnTo>
                  <a:pt x="5773420" y="2060587"/>
                </a:lnTo>
                <a:lnTo>
                  <a:pt x="5815330" y="2042782"/>
                </a:lnTo>
                <a:lnTo>
                  <a:pt x="5853684" y="2018918"/>
                </a:lnTo>
                <a:lnTo>
                  <a:pt x="5887720" y="1989607"/>
                </a:lnTo>
                <a:lnTo>
                  <a:pt x="5917057" y="1955482"/>
                </a:lnTo>
                <a:lnTo>
                  <a:pt x="5940806" y="1917141"/>
                </a:lnTo>
                <a:lnTo>
                  <a:pt x="5958713" y="1875205"/>
                </a:lnTo>
                <a:lnTo>
                  <a:pt x="5969762" y="1830323"/>
                </a:lnTo>
                <a:lnTo>
                  <a:pt x="5973699" y="1783079"/>
                </a:lnTo>
                <a:lnTo>
                  <a:pt x="5969762" y="1735454"/>
                </a:lnTo>
                <a:lnTo>
                  <a:pt x="5958713" y="1690242"/>
                </a:lnTo>
                <a:lnTo>
                  <a:pt x="5940806" y="1648332"/>
                </a:lnTo>
                <a:lnTo>
                  <a:pt x="5917057" y="1609978"/>
                </a:lnTo>
                <a:lnTo>
                  <a:pt x="5887720" y="1575942"/>
                </a:lnTo>
                <a:lnTo>
                  <a:pt x="5853684" y="1546732"/>
                </a:lnTo>
                <a:lnTo>
                  <a:pt x="5815330" y="1522983"/>
                </a:lnTo>
                <a:lnTo>
                  <a:pt x="5773420" y="1505330"/>
                </a:lnTo>
                <a:lnTo>
                  <a:pt x="5728462" y="1494281"/>
                </a:lnTo>
                <a:lnTo>
                  <a:pt x="5681218" y="1490471"/>
                </a:lnTo>
                <a:lnTo>
                  <a:pt x="5631561" y="1494662"/>
                </a:lnTo>
                <a:lnTo>
                  <a:pt x="5584444" y="1506981"/>
                </a:lnTo>
                <a:lnTo>
                  <a:pt x="5540883" y="1526412"/>
                </a:lnTo>
                <a:lnTo>
                  <a:pt x="5501513" y="1552574"/>
                </a:lnTo>
                <a:lnTo>
                  <a:pt x="5466842" y="1584451"/>
                </a:lnTo>
                <a:lnTo>
                  <a:pt x="5437759" y="1621535"/>
                </a:lnTo>
                <a:lnTo>
                  <a:pt x="5414772" y="1662937"/>
                </a:lnTo>
                <a:lnTo>
                  <a:pt x="5398643" y="1708149"/>
                </a:lnTo>
                <a:lnTo>
                  <a:pt x="2620518" y="1708149"/>
                </a:lnTo>
                <a:lnTo>
                  <a:pt x="2620518" y="74929"/>
                </a:lnTo>
                <a:lnTo>
                  <a:pt x="2598674" y="21843"/>
                </a:lnTo>
                <a:lnTo>
                  <a:pt x="2545588" y="0"/>
                </a:lnTo>
                <a:close/>
              </a:path>
            </a:pathLst>
          </a:custGeom>
          <a:solidFill>
            <a:srgbClr val="00C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827264"/>
            <a:ext cx="7044055" cy="2206625"/>
          </a:xfrm>
          <a:custGeom>
            <a:avLst/>
            <a:gdLst/>
            <a:ahLst/>
            <a:cxnLst/>
            <a:rect l="l" t="t" r="r" b="b"/>
            <a:pathLst>
              <a:path w="7044055" h="2206625">
                <a:moveTo>
                  <a:pt x="7043801" y="1895538"/>
                </a:moveTo>
                <a:lnTo>
                  <a:pt x="7040372" y="1849424"/>
                </a:lnTo>
                <a:lnTo>
                  <a:pt x="7030593" y="1805457"/>
                </a:lnTo>
                <a:lnTo>
                  <a:pt x="7014718" y="1764118"/>
                </a:lnTo>
                <a:lnTo>
                  <a:pt x="6993509" y="1725879"/>
                </a:lnTo>
                <a:lnTo>
                  <a:pt x="6967220" y="1691208"/>
                </a:lnTo>
                <a:lnTo>
                  <a:pt x="6936359" y="1660575"/>
                </a:lnTo>
                <a:lnTo>
                  <a:pt x="6901561" y="1634451"/>
                </a:lnTo>
                <a:lnTo>
                  <a:pt x="6863334" y="1613319"/>
                </a:lnTo>
                <a:lnTo>
                  <a:pt x="6822059" y="1597634"/>
                </a:lnTo>
                <a:lnTo>
                  <a:pt x="6778244" y="1587881"/>
                </a:lnTo>
                <a:lnTo>
                  <a:pt x="6732397" y="1584528"/>
                </a:lnTo>
                <a:lnTo>
                  <a:pt x="6685153" y="1588096"/>
                </a:lnTo>
                <a:lnTo>
                  <a:pt x="6640068" y="1598447"/>
                </a:lnTo>
                <a:lnTo>
                  <a:pt x="6597904" y="1615046"/>
                </a:lnTo>
                <a:lnTo>
                  <a:pt x="6558915" y="1637360"/>
                </a:lnTo>
                <a:lnTo>
                  <a:pt x="6523723" y="1664843"/>
                </a:lnTo>
                <a:lnTo>
                  <a:pt x="6492875" y="1696986"/>
                </a:lnTo>
                <a:lnTo>
                  <a:pt x="6466840" y="1733232"/>
                </a:lnTo>
                <a:lnTo>
                  <a:pt x="6446139" y="1773072"/>
                </a:lnTo>
                <a:lnTo>
                  <a:pt x="6431280" y="1815947"/>
                </a:lnTo>
                <a:lnTo>
                  <a:pt x="3471799" y="1815947"/>
                </a:lnTo>
                <a:lnTo>
                  <a:pt x="3471799" y="79629"/>
                </a:lnTo>
                <a:lnTo>
                  <a:pt x="3448558" y="23241"/>
                </a:lnTo>
                <a:lnTo>
                  <a:pt x="3392170" y="0"/>
                </a:lnTo>
                <a:lnTo>
                  <a:pt x="0" y="0"/>
                </a:lnTo>
                <a:lnTo>
                  <a:pt x="0" y="159131"/>
                </a:lnTo>
                <a:lnTo>
                  <a:pt x="0" y="160655"/>
                </a:lnTo>
                <a:lnTo>
                  <a:pt x="416445" y="160655"/>
                </a:lnTo>
                <a:lnTo>
                  <a:pt x="2816479" y="159131"/>
                </a:lnTo>
                <a:lnTo>
                  <a:pt x="3309480" y="159131"/>
                </a:lnTo>
                <a:lnTo>
                  <a:pt x="3309480" y="1815947"/>
                </a:lnTo>
                <a:lnTo>
                  <a:pt x="3309480" y="1895538"/>
                </a:lnTo>
                <a:lnTo>
                  <a:pt x="3315703" y="1926628"/>
                </a:lnTo>
                <a:lnTo>
                  <a:pt x="3332734" y="1951913"/>
                </a:lnTo>
                <a:lnTo>
                  <a:pt x="3358007" y="1968919"/>
                </a:lnTo>
                <a:lnTo>
                  <a:pt x="3389122" y="1975129"/>
                </a:lnTo>
                <a:lnTo>
                  <a:pt x="6429756" y="1975129"/>
                </a:lnTo>
                <a:lnTo>
                  <a:pt x="6445123" y="2018004"/>
                </a:lnTo>
                <a:lnTo>
                  <a:pt x="6466205" y="2057831"/>
                </a:lnTo>
                <a:lnTo>
                  <a:pt x="6492494" y="2094090"/>
                </a:lnTo>
                <a:lnTo>
                  <a:pt x="6523469" y="2126221"/>
                </a:lnTo>
                <a:lnTo>
                  <a:pt x="6558788" y="2153716"/>
                </a:lnTo>
                <a:lnTo>
                  <a:pt x="6597904" y="2176030"/>
                </a:lnTo>
                <a:lnTo>
                  <a:pt x="6640068" y="2192629"/>
                </a:lnTo>
                <a:lnTo>
                  <a:pt x="6685153" y="2202980"/>
                </a:lnTo>
                <a:lnTo>
                  <a:pt x="6732397" y="2206548"/>
                </a:lnTo>
                <a:lnTo>
                  <a:pt x="6778244" y="2203158"/>
                </a:lnTo>
                <a:lnTo>
                  <a:pt x="6822059" y="2193315"/>
                </a:lnTo>
                <a:lnTo>
                  <a:pt x="6863334" y="2177516"/>
                </a:lnTo>
                <a:lnTo>
                  <a:pt x="6901561" y="2156244"/>
                </a:lnTo>
                <a:lnTo>
                  <a:pt x="6936359" y="2129993"/>
                </a:lnTo>
                <a:lnTo>
                  <a:pt x="6967220" y="2099259"/>
                </a:lnTo>
                <a:lnTo>
                  <a:pt x="6993509" y="2064537"/>
                </a:lnTo>
                <a:lnTo>
                  <a:pt x="7014718" y="2026310"/>
                </a:lnTo>
                <a:lnTo>
                  <a:pt x="7030593" y="1985073"/>
                </a:lnTo>
                <a:lnTo>
                  <a:pt x="7040372" y="1941322"/>
                </a:lnTo>
                <a:lnTo>
                  <a:pt x="7043801" y="1895538"/>
                </a:lnTo>
                <a:close/>
              </a:path>
            </a:pathLst>
          </a:custGeom>
          <a:solidFill>
            <a:srgbClr val="1F2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299964" y="4440377"/>
            <a:ext cx="11004550" cy="885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650" spc="-10" dirty="0">
                <a:latin typeface="Verdana"/>
                <a:cs typeface="Verdana"/>
              </a:rPr>
              <a:t>C</a:t>
            </a:r>
            <a:r>
              <a:rPr sz="5650" spc="-1080" dirty="0">
                <a:latin typeface="Verdana"/>
                <a:cs typeface="Verdana"/>
              </a:rPr>
              <a:t> </a:t>
            </a:r>
            <a:r>
              <a:rPr sz="5650" spc="515" dirty="0">
                <a:latin typeface="Verdana"/>
                <a:cs typeface="Verdana"/>
              </a:rPr>
              <a:t>O</a:t>
            </a:r>
            <a:r>
              <a:rPr sz="5650" spc="225" dirty="0">
                <a:latin typeface="Verdana"/>
                <a:cs typeface="Verdana"/>
              </a:rPr>
              <a:t>D</a:t>
            </a:r>
            <a:r>
              <a:rPr sz="5650" spc="409" dirty="0">
                <a:latin typeface="Verdana"/>
                <a:cs typeface="Verdana"/>
              </a:rPr>
              <a:t>E</a:t>
            </a:r>
            <a:r>
              <a:rPr sz="5650" spc="-10" dirty="0">
                <a:latin typeface="Verdana"/>
                <a:cs typeface="Verdana"/>
              </a:rPr>
              <a:t>D</a:t>
            </a:r>
            <a:r>
              <a:rPr sz="5650" spc="-95" dirty="0">
                <a:latin typeface="Verdana"/>
                <a:cs typeface="Verdana"/>
              </a:rPr>
              <a:t> </a:t>
            </a:r>
            <a:r>
              <a:rPr sz="5650" spc="-10" dirty="0">
                <a:latin typeface="Verdana"/>
                <a:cs typeface="Verdana"/>
              </a:rPr>
              <a:t>M</a:t>
            </a:r>
            <a:r>
              <a:rPr sz="5650" spc="-815" dirty="0">
                <a:latin typeface="Verdana"/>
                <a:cs typeface="Verdana"/>
              </a:rPr>
              <a:t> </a:t>
            </a:r>
            <a:r>
              <a:rPr sz="5650" spc="515" dirty="0">
                <a:latin typeface="Verdana"/>
                <a:cs typeface="Verdana"/>
              </a:rPr>
              <a:t>O</a:t>
            </a:r>
            <a:r>
              <a:rPr sz="5650" spc="225" dirty="0">
                <a:latin typeface="Verdana"/>
                <a:cs typeface="Verdana"/>
              </a:rPr>
              <a:t>D</a:t>
            </a:r>
            <a:r>
              <a:rPr sz="5650" spc="300" dirty="0">
                <a:latin typeface="Verdana"/>
                <a:cs typeface="Verdana"/>
              </a:rPr>
              <a:t>U</a:t>
            </a:r>
            <a:r>
              <a:rPr sz="5650" spc="265" dirty="0">
                <a:latin typeface="Verdana"/>
                <a:cs typeface="Verdana"/>
              </a:rPr>
              <a:t>L</a:t>
            </a:r>
            <a:r>
              <a:rPr sz="5650" spc="-5" dirty="0">
                <a:latin typeface="Verdana"/>
                <a:cs typeface="Verdana"/>
              </a:rPr>
              <a:t>E</a:t>
            </a:r>
            <a:r>
              <a:rPr sz="5650" spc="85" dirty="0">
                <a:latin typeface="Verdana"/>
                <a:cs typeface="Verdana"/>
              </a:rPr>
              <a:t> </a:t>
            </a:r>
            <a:r>
              <a:rPr sz="5650" spc="545" dirty="0">
                <a:latin typeface="Verdana"/>
                <a:cs typeface="Verdana"/>
              </a:rPr>
              <a:t>N</a:t>
            </a:r>
            <a:r>
              <a:rPr sz="5650" spc="300" dirty="0">
                <a:latin typeface="Verdana"/>
                <a:cs typeface="Verdana"/>
              </a:rPr>
              <a:t>U</a:t>
            </a:r>
            <a:r>
              <a:rPr sz="5650" spc="-10" dirty="0">
                <a:latin typeface="Verdana"/>
                <a:cs typeface="Verdana"/>
              </a:rPr>
              <a:t>M</a:t>
            </a:r>
            <a:r>
              <a:rPr sz="5650" spc="-815" dirty="0">
                <a:latin typeface="Verdana"/>
                <a:cs typeface="Verdana"/>
              </a:rPr>
              <a:t> </a:t>
            </a:r>
            <a:r>
              <a:rPr sz="5650" spc="365">
                <a:latin typeface="Verdana"/>
                <a:cs typeface="Verdana"/>
              </a:rPr>
              <a:t>B</a:t>
            </a:r>
            <a:r>
              <a:rPr sz="5650" spc="409">
                <a:latin typeface="Verdana"/>
                <a:cs typeface="Verdana"/>
              </a:rPr>
              <a:t>E</a:t>
            </a:r>
            <a:r>
              <a:rPr sz="5650" spc="-10">
                <a:latin typeface="Verdana"/>
                <a:cs typeface="Verdana"/>
              </a:rPr>
              <a:t>R</a:t>
            </a:r>
            <a:r>
              <a:rPr sz="5650" spc="-30">
                <a:latin typeface="Verdana"/>
                <a:cs typeface="Verdana"/>
              </a:rPr>
              <a:t> </a:t>
            </a:r>
            <a:r>
              <a:rPr lang="en-US" sz="5650" spc="-5" dirty="0" smtClean="0">
                <a:latin typeface="Verdana"/>
                <a:cs typeface="Verdana"/>
              </a:rPr>
              <a:t>1</a:t>
            </a:r>
            <a:endParaRPr sz="56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80176" y="5196840"/>
            <a:ext cx="10067290" cy="591185"/>
          </a:xfrm>
          <a:custGeom>
            <a:avLst/>
            <a:gdLst/>
            <a:ahLst/>
            <a:cxnLst/>
            <a:rect l="l" t="t" r="r" b="b"/>
            <a:pathLst>
              <a:path w="10067290" h="591185">
                <a:moveTo>
                  <a:pt x="258445" y="0"/>
                </a:moveTo>
                <a:lnTo>
                  <a:pt x="4063" y="227457"/>
                </a:lnTo>
                <a:lnTo>
                  <a:pt x="0" y="227457"/>
                </a:lnTo>
                <a:lnTo>
                  <a:pt x="0" y="365251"/>
                </a:lnTo>
                <a:lnTo>
                  <a:pt x="9808718" y="365251"/>
                </a:lnTo>
                <a:lnTo>
                  <a:pt x="9808718" y="590676"/>
                </a:lnTo>
                <a:lnTo>
                  <a:pt x="10063099" y="365251"/>
                </a:lnTo>
                <a:lnTo>
                  <a:pt x="10067163" y="365251"/>
                </a:lnTo>
                <a:lnTo>
                  <a:pt x="10067163" y="227457"/>
                </a:lnTo>
                <a:lnTo>
                  <a:pt x="258445" y="227457"/>
                </a:lnTo>
                <a:lnTo>
                  <a:pt x="258445" y="0"/>
                </a:lnTo>
                <a:close/>
              </a:path>
            </a:pathLst>
          </a:custGeom>
          <a:solidFill>
            <a:srgbClr val="1F2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2438400" y="3848100"/>
            <a:ext cx="32766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600" dirty="0" smtClean="0">
                <a:solidFill>
                  <a:prstClr val="black"/>
                </a:solidFill>
              </a:rPr>
              <a:t>06</a:t>
            </a:r>
            <a:endParaRPr lang="en-US" sz="16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8" y="121920"/>
            <a:ext cx="11698224" cy="634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800" y="0"/>
            <a:ext cx="2944495" cy="1633855"/>
            <a:chOff x="749808" y="0"/>
            <a:chExt cx="2944495" cy="1633855"/>
          </a:xfrm>
        </p:grpSpPr>
        <p:sp>
          <p:nvSpPr>
            <p:cNvPr id="3" name="object 3"/>
            <p:cNvSpPr/>
            <p:nvPr/>
          </p:nvSpPr>
          <p:spPr>
            <a:xfrm>
              <a:off x="2304288" y="256031"/>
              <a:ext cx="496570" cy="496570"/>
            </a:xfrm>
            <a:custGeom>
              <a:avLst/>
              <a:gdLst/>
              <a:ahLst/>
              <a:cxnLst/>
              <a:rect l="l" t="t" r="r" b="b"/>
              <a:pathLst>
                <a:path w="496569" h="496570">
                  <a:moveTo>
                    <a:pt x="496443" y="248158"/>
                  </a:moveTo>
                  <a:lnTo>
                    <a:pt x="491617" y="199390"/>
                  </a:lnTo>
                  <a:lnTo>
                    <a:pt x="481584" y="166192"/>
                  </a:lnTo>
                  <a:lnTo>
                    <a:pt x="481584" y="248158"/>
                  </a:lnTo>
                  <a:lnTo>
                    <a:pt x="477012" y="294132"/>
                  </a:lnTo>
                  <a:lnTo>
                    <a:pt x="463931" y="337566"/>
                  </a:lnTo>
                  <a:lnTo>
                    <a:pt x="442468" y="377571"/>
                  </a:lnTo>
                  <a:lnTo>
                    <a:pt x="413131" y="413131"/>
                  </a:lnTo>
                  <a:lnTo>
                    <a:pt x="377571" y="442468"/>
                  </a:lnTo>
                  <a:lnTo>
                    <a:pt x="337566" y="463931"/>
                  </a:lnTo>
                  <a:lnTo>
                    <a:pt x="294132" y="477012"/>
                  </a:lnTo>
                  <a:lnTo>
                    <a:pt x="248158" y="481584"/>
                  </a:lnTo>
                  <a:lnTo>
                    <a:pt x="202311" y="477012"/>
                  </a:lnTo>
                  <a:lnTo>
                    <a:pt x="158877" y="463931"/>
                  </a:lnTo>
                  <a:lnTo>
                    <a:pt x="118872" y="442468"/>
                  </a:lnTo>
                  <a:lnTo>
                    <a:pt x="83185" y="413131"/>
                  </a:lnTo>
                  <a:lnTo>
                    <a:pt x="53975" y="377571"/>
                  </a:lnTo>
                  <a:lnTo>
                    <a:pt x="32512" y="337566"/>
                  </a:lnTo>
                  <a:lnTo>
                    <a:pt x="19304" y="294132"/>
                  </a:lnTo>
                  <a:lnTo>
                    <a:pt x="14859" y="248158"/>
                  </a:lnTo>
                  <a:lnTo>
                    <a:pt x="19304" y="202311"/>
                  </a:lnTo>
                  <a:lnTo>
                    <a:pt x="32512" y="158877"/>
                  </a:lnTo>
                  <a:lnTo>
                    <a:pt x="53975" y="118872"/>
                  </a:lnTo>
                  <a:lnTo>
                    <a:pt x="83185" y="83185"/>
                  </a:lnTo>
                  <a:lnTo>
                    <a:pt x="118872" y="53975"/>
                  </a:lnTo>
                  <a:lnTo>
                    <a:pt x="158877" y="32512"/>
                  </a:lnTo>
                  <a:lnTo>
                    <a:pt x="202311" y="19304"/>
                  </a:lnTo>
                  <a:lnTo>
                    <a:pt x="248158" y="14859"/>
                  </a:lnTo>
                  <a:lnTo>
                    <a:pt x="294132" y="19304"/>
                  </a:lnTo>
                  <a:lnTo>
                    <a:pt x="337566" y="32512"/>
                  </a:lnTo>
                  <a:lnTo>
                    <a:pt x="377571" y="53975"/>
                  </a:lnTo>
                  <a:lnTo>
                    <a:pt x="413131" y="83185"/>
                  </a:lnTo>
                  <a:lnTo>
                    <a:pt x="442468" y="118872"/>
                  </a:lnTo>
                  <a:lnTo>
                    <a:pt x="463931" y="158877"/>
                  </a:lnTo>
                  <a:lnTo>
                    <a:pt x="477012" y="202311"/>
                  </a:lnTo>
                  <a:lnTo>
                    <a:pt x="481584" y="248158"/>
                  </a:lnTo>
                  <a:lnTo>
                    <a:pt x="481584" y="166192"/>
                  </a:lnTo>
                  <a:lnTo>
                    <a:pt x="454914" y="110617"/>
                  </a:lnTo>
                  <a:lnTo>
                    <a:pt x="423672" y="72771"/>
                  </a:lnTo>
                  <a:lnTo>
                    <a:pt x="385826" y="41529"/>
                  </a:lnTo>
                  <a:lnTo>
                    <a:pt x="330454" y="14859"/>
                  </a:lnTo>
                  <a:lnTo>
                    <a:pt x="248158" y="0"/>
                  </a:lnTo>
                  <a:lnTo>
                    <a:pt x="199390" y="4826"/>
                  </a:lnTo>
                  <a:lnTo>
                    <a:pt x="153162" y="18796"/>
                  </a:lnTo>
                  <a:lnTo>
                    <a:pt x="110617" y="41529"/>
                  </a:lnTo>
                  <a:lnTo>
                    <a:pt x="72771" y="72771"/>
                  </a:lnTo>
                  <a:lnTo>
                    <a:pt x="41529" y="110617"/>
                  </a:lnTo>
                  <a:lnTo>
                    <a:pt x="18796" y="153162"/>
                  </a:lnTo>
                  <a:lnTo>
                    <a:pt x="4826" y="199390"/>
                  </a:lnTo>
                  <a:lnTo>
                    <a:pt x="0" y="248158"/>
                  </a:lnTo>
                  <a:lnTo>
                    <a:pt x="4826" y="297053"/>
                  </a:lnTo>
                  <a:lnTo>
                    <a:pt x="18796" y="343281"/>
                  </a:lnTo>
                  <a:lnTo>
                    <a:pt x="41529" y="385826"/>
                  </a:lnTo>
                  <a:lnTo>
                    <a:pt x="72771" y="423672"/>
                  </a:lnTo>
                  <a:lnTo>
                    <a:pt x="110617" y="454914"/>
                  </a:lnTo>
                  <a:lnTo>
                    <a:pt x="153162" y="477647"/>
                  </a:lnTo>
                  <a:lnTo>
                    <a:pt x="199390" y="491617"/>
                  </a:lnTo>
                  <a:lnTo>
                    <a:pt x="248158" y="496443"/>
                  </a:lnTo>
                  <a:lnTo>
                    <a:pt x="297053" y="491617"/>
                  </a:lnTo>
                  <a:lnTo>
                    <a:pt x="343281" y="477647"/>
                  </a:lnTo>
                  <a:lnTo>
                    <a:pt x="385826" y="454914"/>
                  </a:lnTo>
                  <a:lnTo>
                    <a:pt x="423672" y="423672"/>
                  </a:lnTo>
                  <a:lnTo>
                    <a:pt x="454914" y="385826"/>
                  </a:lnTo>
                  <a:lnTo>
                    <a:pt x="477647" y="343281"/>
                  </a:lnTo>
                  <a:lnTo>
                    <a:pt x="491617" y="297053"/>
                  </a:lnTo>
                  <a:lnTo>
                    <a:pt x="496443" y="248158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9808" y="0"/>
              <a:ext cx="2944495" cy="1633855"/>
            </a:xfrm>
            <a:custGeom>
              <a:avLst/>
              <a:gdLst/>
              <a:ahLst/>
              <a:cxnLst/>
              <a:rect l="l" t="t" r="r" b="b"/>
              <a:pathLst>
                <a:path w="2944495" h="1633855">
                  <a:moveTo>
                    <a:pt x="2944114" y="802767"/>
                  </a:moveTo>
                  <a:lnTo>
                    <a:pt x="2534031" y="582168"/>
                  </a:lnTo>
                  <a:lnTo>
                    <a:pt x="2510536" y="623697"/>
                  </a:lnTo>
                  <a:lnTo>
                    <a:pt x="2485517" y="663956"/>
                  </a:lnTo>
                  <a:lnTo>
                    <a:pt x="2459101" y="702691"/>
                  </a:lnTo>
                  <a:lnTo>
                    <a:pt x="2431161" y="740156"/>
                  </a:lnTo>
                  <a:lnTo>
                    <a:pt x="2401951" y="775970"/>
                  </a:lnTo>
                  <a:lnTo>
                    <a:pt x="2371471" y="810387"/>
                  </a:lnTo>
                  <a:lnTo>
                    <a:pt x="2339721" y="843407"/>
                  </a:lnTo>
                  <a:lnTo>
                    <a:pt x="2306828" y="874776"/>
                  </a:lnTo>
                  <a:lnTo>
                    <a:pt x="2272665" y="904748"/>
                  </a:lnTo>
                  <a:lnTo>
                    <a:pt x="2237613" y="933069"/>
                  </a:lnTo>
                  <a:lnTo>
                    <a:pt x="2201418" y="959866"/>
                  </a:lnTo>
                  <a:lnTo>
                    <a:pt x="2164334" y="985139"/>
                  </a:lnTo>
                  <a:lnTo>
                    <a:pt x="2126234" y="1008761"/>
                  </a:lnTo>
                  <a:lnTo>
                    <a:pt x="2087372" y="1030859"/>
                  </a:lnTo>
                  <a:lnTo>
                    <a:pt x="2047748" y="1051179"/>
                  </a:lnTo>
                  <a:lnTo>
                    <a:pt x="2007362" y="1069975"/>
                  </a:lnTo>
                  <a:lnTo>
                    <a:pt x="1966341" y="1087120"/>
                  </a:lnTo>
                  <a:lnTo>
                    <a:pt x="1924558" y="1102614"/>
                  </a:lnTo>
                  <a:lnTo>
                    <a:pt x="1882267" y="1116330"/>
                  </a:lnTo>
                  <a:lnTo>
                    <a:pt x="1839595" y="1128395"/>
                  </a:lnTo>
                  <a:lnTo>
                    <a:pt x="1796288" y="1138682"/>
                  </a:lnTo>
                  <a:lnTo>
                    <a:pt x="1752727" y="1147191"/>
                  </a:lnTo>
                  <a:lnTo>
                    <a:pt x="1708658" y="1154049"/>
                  </a:lnTo>
                  <a:lnTo>
                    <a:pt x="1664462" y="1159002"/>
                  </a:lnTo>
                  <a:lnTo>
                    <a:pt x="1620012" y="1162304"/>
                  </a:lnTo>
                  <a:lnTo>
                    <a:pt x="1575308" y="1163701"/>
                  </a:lnTo>
                  <a:lnTo>
                    <a:pt x="1530477" y="1163320"/>
                  </a:lnTo>
                  <a:lnTo>
                    <a:pt x="1485646" y="1161034"/>
                  </a:lnTo>
                  <a:lnTo>
                    <a:pt x="1440815" y="1156970"/>
                  </a:lnTo>
                  <a:lnTo>
                    <a:pt x="1395984" y="1150874"/>
                  </a:lnTo>
                  <a:lnTo>
                    <a:pt x="1351280" y="1143000"/>
                  </a:lnTo>
                  <a:lnTo>
                    <a:pt x="1306830" y="1133221"/>
                  </a:lnTo>
                  <a:lnTo>
                    <a:pt x="1262507" y="1121537"/>
                  </a:lnTo>
                  <a:lnTo>
                    <a:pt x="1218438" y="1107821"/>
                  </a:lnTo>
                  <a:lnTo>
                    <a:pt x="1174750" y="1092200"/>
                  </a:lnTo>
                  <a:lnTo>
                    <a:pt x="1131316" y="1074547"/>
                  </a:lnTo>
                  <a:lnTo>
                    <a:pt x="1088517" y="1054862"/>
                  </a:lnTo>
                  <a:lnTo>
                    <a:pt x="1046099" y="1033272"/>
                  </a:lnTo>
                  <a:lnTo>
                    <a:pt x="1004697" y="1009777"/>
                  </a:lnTo>
                  <a:lnTo>
                    <a:pt x="964692" y="984885"/>
                  </a:lnTo>
                  <a:lnTo>
                    <a:pt x="926084" y="958342"/>
                  </a:lnTo>
                  <a:lnTo>
                    <a:pt x="888873" y="930529"/>
                  </a:lnTo>
                  <a:lnTo>
                    <a:pt x="853186" y="901319"/>
                  </a:lnTo>
                  <a:lnTo>
                    <a:pt x="818896" y="870839"/>
                  </a:lnTo>
                  <a:lnTo>
                    <a:pt x="786130" y="838962"/>
                  </a:lnTo>
                  <a:lnTo>
                    <a:pt x="754888" y="806069"/>
                  </a:lnTo>
                  <a:lnTo>
                    <a:pt x="725170" y="771906"/>
                  </a:lnTo>
                  <a:lnTo>
                    <a:pt x="696976" y="736727"/>
                  </a:lnTo>
                  <a:lnTo>
                    <a:pt x="670306" y="700532"/>
                  </a:lnTo>
                  <a:lnTo>
                    <a:pt x="645287" y="663448"/>
                  </a:lnTo>
                  <a:lnTo>
                    <a:pt x="621792" y="625348"/>
                  </a:lnTo>
                  <a:lnTo>
                    <a:pt x="599948" y="586359"/>
                  </a:lnTo>
                  <a:lnTo>
                    <a:pt x="579755" y="546735"/>
                  </a:lnTo>
                  <a:lnTo>
                    <a:pt x="561086" y="506222"/>
                  </a:lnTo>
                  <a:lnTo>
                    <a:pt x="544195" y="465074"/>
                  </a:lnTo>
                  <a:lnTo>
                    <a:pt x="528828" y="423291"/>
                  </a:lnTo>
                  <a:lnTo>
                    <a:pt x="515251" y="380873"/>
                  </a:lnTo>
                  <a:lnTo>
                    <a:pt x="503364" y="338074"/>
                  </a:lnTo>
                  <a:lnTo>
                    <a:pt x="493204" y="294640"/>
                  </a:lnTo>
                  <a:lnTo>
                    <a:pt x="484771" y="250952"/>
                  </a:lnTo>
                  <a:lnTo>
                    <a:pt x="478104" y="206883"/>
                  </a:lnTo>
                  <a:lnTo>
                    <a:pt x="473202" y="162433"/>
                  </a:lnTo>
                  <a:lnTo>
                    <a:pt x="470090" y="117856"/>
                  </a:lnTo>
                  <a:lnTo>
                    <a:pt x="468795" y="73025"/>
                  </a:lnTo>
                  <a:lnTo>
                    <a:pt x="469315" y="28194"/>
                  </a:lnTo>
                  <a:lnTo>
                    <a:pt x="470789" y="0"/>
                  </a:lnTo>
                  <a:lnTo>
                    <a:pt x="1435" y="0"/>
                  </a:lnTo>
                  <a:lnTo>
                    <a:pt x="330" y="30607"/>
                  </a:lnTo>
                  <a:lnTo>
                    <a:pt x="0" y="75692"/>
                  </a:lnTo>
                  <a:lnTo>
                    <a:pt x="952" y="120650"/>
                  </a:lnTo>
                  <a:lnTo>
                    <a:pt x="3187" y="165481"/>
                  </a:lnTo>
                  <a:lnTo>
                    <a:pt x="6692" y="210312"/>
                  </a:lnTo>
                  <a:lnTo>
                    <a:pt x="11468" y="254889"/>
                  </a:lnTo>
                  <a:lnTo>
                    <a:pt x="17500" y="299212"/>
                  </a:lnTo>
                  <a:lnTo>
                    <a:pt x="24777" y="343281"/>
                  </a:lnTo>
                  <a:lnTo>
                    <a:pt x="33286" y="387223"/>
                  </a:lnTo>
                  <a:lnTo>
                    <a:pt x="43040" y="430784"/>
                  </a:lnTo>
                  <a:lnTo>
                    <a:pt x="54013" y="474091"/>
                  </a:lnTo>
                  <a:lnTo>
                    <a:pt x="66179" y="517017"/>
                  </a:lnTo>
                  <a:lnTo>
                    <a:pt x="79590" y="559689"/>
                  </a:lnTo>
                  <a:lnTo>
                    <a:pt x="94170" y="601853"/>
                  </a:lnTo>
                  <a:lnTo>
                    <a:pt x="109956" y="643636"/>
                  </a:lnTo>
                  <a:lnTo>
                    <a:pt x="126911" y="684911"/>
                  </a:lnTo>
                  <a:lnTo>
                    <a:pt x="145046" y="725805"/>
                  </a:lnTo>
                  <a:lnTo>
                    <a:pt x="164338" y="766064"/>
                  </a:lnTo>
                  <a:lnTo>
                    <a:pt x="184797" y="805942"/>
                  </a:lnTo>
                  <a:lnTo>
                    <a:pt x="206387" y="845185"/>
                  </a:lnTo>
                  <a:lnTo>
                    <a:pt x="229133" y="883793"/>
                  </a:lnTo>
                  <a:lnTo>
                    <a:pt x="253009" y="921893"/>
                  </a:lnTo>
                  <a:lnTo>
                    <a:pt x="278003" y="959231"/>
                  </a:lnTo>
                  <a:lnTo>
                    <a:pt x="304114" y="996061"/>
                  </a:lnTo>
                  <a:lnTo>
                    <a:pt x="331330" y="1032002"/>
                  </a:lnTo>
                  <a:lnTo>
                    <a:pt x="359638" y="1067308"/>
                  </a:lnTo>
                  <a:lnTo>
                    <a:pt x="389051" y="1101852"/>
                  </a:lnTo>
                  <a:lnTo>
                    <a:pt x="419531" y="1135634"/>
                  </a:lnTo>
                  <a:lnTo>
                    <a:pt x="451091" y="1168654"/>
                  </a:lnTo>
                  <a:lnTo>
                    <a:pt x="483717" y="1200785"/>
                  </a:lnTo>
                  <a:lnTo>
                    <a:pt x="517398" y="1232027"/>
                  </a:lnTo>
                  <a:lnTo>
                    <a:pt x="552069" y="1262380"/>
                  </a:lnTo>
                  <a:lnTo>
                    <a:pt x="587883" y="1291844"/>
                  </a:lnTo>
                  <a:lnTo>
                    <a:pt x="624713" y="1320292"/>
                  </a:lnTo>
                  <a:lnTo>
                    <a:pt x="662559" y="1347724"/>
                  </a:lnTo>
                  <a:lnTo>
                    <a:pt x="701421" y="1374267"/>
                  </a:lnTo>
                  <a:lnTo>
                    <a:pt x="741172" y="1399794"/>
                  </a:lnTo>
                  <a:lnTo>
                    <a:pt x="782066" y="1424178"/>
                  </a:lnTo>
                  <a:lnTo>
                    <a:pt x="823849" y="1447546"/>
                  </a:lnTo>
                  <a:lnTo>
                    <a:pt x="866394" y="1469517"/>
                  </a:lnTo>
                  <a:lnTo>
                    <a:pt x="909307" y="1490218"/>
                  </a:lnTo>
                  <a:lnTo>
                    <a:pt x="952500" y="1509395"/>
                  </a:lnTo>
                  <a:lnTo>
                    <a:pt x="995934" y="1527175"/>
                  </a:lnTo>
                  <a:lnTo>
                    <a:pt x="1039749" y="1543558"/>
                  </a:lnTo>
                  <a:lnTo>
                    <a:pt x="1083691" y="1558544"/>
                  </a:lnTo>
                  <a:lnTo>
                    <a:pt x="1128014" y="1572133"/>
                  </a:lnTo>
                  <a:lnTo>
                    <a:pt x="1172337" y="1584325"/>
                  </a:lnTo>
                  <a:lnTo>
                    <a:pt x="1216914" y="1595120"/>
                  </a:lnTo>
                  <a:lnTo>
                    <a:pt x="1261618" y="1604645"/>
                  </a:lnTo>
                  <a:lnTo>
                    <a:pt x="1306449" y="1612773"/>
                  </a:lnTo>
                  <a:lnTo>
                    <a:pt x="1351407" y="1619631"/>
                  </a:lnTo>
                  <a:lnTo>
                    <a:pt x="1396365" y="1625092"/>
                  </a:lnTo>
                  <a:lnTo>
                    <a:pt x="1441323" y="1629156"/>
                  </a:lnTo>
                  <a:lnTo>
                    <a:pt x="1486281" y="1631950"/>
                  </a:lnTo>
                  <a:lnTo>
                    <a:pt x="1531239" y="1633474"/>
                  </a:lnTo>
                  <a:lnTo>
                    <a:pt x="1576197" y="1633601"/>
                  </a:lnTo>
                  <a:lnTo>
                    <a:pt x="1620901" y="1632585"/>
                  </a:lnTo>
                  <a:lnTo>
                    <a:pt x="1665605" y="1630172"/>
                  </a:lnTo>
                  <a:lnTo>
                    <a:pt x="1710182" y="1626489"/>
                  </a:lnTo>
                  <a:lnTo>
                    <a:pt x="1754505" y="1621536"/>
                  </a:lnTo>
                  <a:lnTo>
                    <a:pt x="1798701" y="1615313"/>
                  </a:lnTo>
                  <a:lnTo>
                    <a:pt x="1842643" y="1607947"/>
                  </a:lnTo>
                  <a:lnTo>
                    <a:pt x="1886331" y="1599184"/>
                  </a:lnTo>
                  <a:lnTo>
                    <a:pt x="1929765" y="1589278"/>
                  </a:lnTo>
                  <a:lnTo>
                    <a:pt x="1972945" y="1578102"/>
                  </a:lnTo>
                  <a:lnTo>
                    <a:pt x="2015744" y="1565783"/>
                  </a:lnTo>
                  <a:lnTo>
                    <a:pt x="2058162" y="1552194"/>
                  </a:lnTo>
                  <a:lnTo>
                    <a:pt x="2100199" y="1537462"/>
                  </a:lnTo>
                  <a:lnTo>
                    <a:pt x="2141855" y="1521460"/>
                  </a:lnTo>
                  <a:lnTo>
                    <a:pt x="2183003" y="1504315"/>
                  </a:lnTo>
                  <a:lnTo>
                    <a:pt x="2223643" y="1486027"/>
                  </a:lnTo>
                  <a:lnTo>
                    <a:pt x="2263902" y="1466469"/>
                  </a:lnTo>
                  <a:lnTo>
                    <a:pt x="2303526" y="1445768"/>
                  </a:lnTo>
                  <a:lnTo>
                    <a:pt x="2342642" y="1424051"/>
                  </a:lnTo>
                  <a:lnTo>
                    <a:pt x="2381250" y="1401064"/>
                  </a:lnTo>
                  <a:lnTo>
                    <a:pt x="2419223" y="1377061"/>
                  </a:lnTo>
                  <a:lnTo>
                    <a:pt x="2456434" y="1351788"/>
                  </a:lnTo>
                  <a:lnTo>
                    <a:pt x="2493137" y="1325499"/>
                  </a:lnTo>
                  <a:lnTo>
                    <a:pt x="2529078" y="1298067"/>
                  </a:lnTo>
                  <a:lnTo>
                    <a:pt x="2564257" y="1269619"/>
                  </a:lnTo>
                  <a:lnTo>
                    <a:pt x="2598674" y="1239901"/>
                  </a:lnTo>
                  <a:lnTo>
                    <a:pt x="2632456" y="1209294"/>
                  </a:lnTo>
                  <a:lnTo>
                    <a:pt x="2665349" y="1177544"/>
                  </a:lnTo>
                  <a:lnTo>
                    <a:pt x="2697353" y="1144651"/>
                  </a:lnTo>
                  <a:lnTo>
                    <a:pt x="2728595" y="1110742"/>
                  </a:lnTo>
                  <a:lnTo>
                    <a:pt x="2758948" y="1075817"/>
                  </a:lnTo>
                  <a:lnTo>
                    <a:pt x="2788285" y="1039876"/>
                  </a:lnTo>
                  <a:lnTo>
                    <a:pt x="2816733" y="1002919"/>
                  </a:lnTo>
                  <a:lnTo>
                    <a:pt x="2844292" y="964819"/>
                  </a:lnTo>
                  <a:lnTo>
                    <a:pt x="2870835" y="925830"/>
                  </a:lnTo>
                  <a:lnTo>
                    <a:pt x="2896235" y="885825"/>
                  </a:lnTo>
                  <a:lnTo>
                    <a:pt x="2920746" y="844804"/>
                  </a:lnTo>
                  <a:lnTo>
                    <a:pt x="2944114" y="802767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891016" y="115823"/>
            <a:ext cx="9396730" cy="3178810"/>
            <a:chOff x="8891016" y="115823"/>
            <a:chExt cx="9396730" cy="3178810"/>
          </a:xfrm>
        </p:grpSpPr>
        <p:sp>
          <p:nvSpPr>
            <p:cNvPr id="6" name="object 6"/>
            <p:cNvSpPr/>
            <p:nvPr/>
          </p:nvSpPr>
          <p:spPr>
            <a:xfrm>
              <a:off x="16294608" y="1307591"/>
              <a:ext cx="652145" cy="648970"/>
            </a:xfrm>
            <a:custGeom>
              <a:avLst/>
              <a:gdLst/>
              <a:ahLst/>
              <a:cxnLst/>
              <a:rect l="l" t="t" r="r" b="b"/>
              <a:pathLst>
                <a:path w="652144" h="648969">
                  <a:moveTo>
                    <a:pt x="0" y="0"/>
                  </a:moveTo>
                  <a:lnTo>
                    <a:pt x="95250" y="648715"/>
                  </a:lnTo>
                  <a:lnTo>
                    <a:pt x="651763" y="94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91016" y="115823"/>
              <a:ext cx="9391015" cy="2844165"/>
            </a:xfrm>
            <a:custGeom>
              <a:avLst/>
              <a:gdLst/>
              <a:ahLst/>
              <a:cxnLst/>
              <a:rect l="l" t="t" r="r" b="b"/>
              <a:pathLst>
                <a:path w="9391015" h="2844165">
                  <a:moveTo>
                    <a:pt x="401319" y="0"/>
                  </a:moveTo>
                  <a:lnTo>
                    <a:pt x="354710" y="2667"/>
                  </a:lnTo>
                  <a:lnTo>
                    <a:pt x="309625" y="10668"/>
                  </a:lnTo>
                  <a:lnTo>
                    <a:pt x="266445" y="23495"/>
                  </a:lnTo>
                  <a:lnTo>
                    <a:pt x="225298" y="40894"/>
                  </a:lnTo>
                  <a:lnTo>
                    <a:pt x="186689" y="62610"/>
                  </a:lnTo>
                  <a:lnTo>
                    <a:pt x="150749" y="88392"/>
                  </a:lnTo>
                  <a:lnTo>
                    <a:pt x="117982" y="117728"/>
                  </a:lnTo>
                  <a:lnTo>
                    <a:pt x="88518" y="150495"/>
                  </a:lnTo>
                  <a:lnTo>
                    <a:pt x="62737" y="186435"/>
                  </a:lnTo>
                  <a:lnTo>
                    <a:pt x="41020" y="225044"/>
                  </a:lnTo>
                  <a:lnTo>
                    <a:pt x="23494" y="266065"/>
                  </a:lnTo>
                  <a:lnTo>
                    <a:pt x="10667" y="309245"/>
                  </a:lnTo>
                  <a:lnTo>
                    <a:pt x="2666" y="354329"/>
                  </a:lnTo>
                  <a:lnTo>
                    <a:pt x="0" y="400811"/>
                  </a:lnTo>
                  <a:lnTo>
                    <a:pt x="2666" y="447675"/>
                  </a:lnTo>
                  <a:lnTo>
                    <a:pt x="10667" y="493014"/>
                  </a:lnTo>
                  <a:lnTo>
                    <a:pt x="23494" y="536321"/>
                  </a:lnTo>
                  <a:lnTo>
                    <a:pt x="41020" y="577469"/>
                  </a:lnTo>
                  <a:lnTo>
                    <a:pt x="62737" y="616076"/>
                  </a:lnTo>
                  <a:lnTo>
                    <a:pt x="88518" y="651891"/>
                  </a:lnTo>
                  <a:lnTo>
                    <a:pt x="117982" y="684529"/>
                  </a:lnTo>
                  <a:lnTo>
                    <a:pt x="150749" y="713867"/>
                  </a:lnTo>
                  <a:lnTo>
                    <a:pt x="186689" y="739521"/>
                  </a:lnTo>
                  <a:lnTo>
                    <a:pt x="225298" y="761110"/>
                  </a:lnTo>
                  <a:lnTo>
                    <a:pt x="266445" y="778382"/>
                  </a:lnTo>
                  <a:lnTo>
                    <a:pt x="309625" y="791082"/>
                  </a:lnTo>
                  <a:lnTo>
                    <a:pt x="354710" y="798956"/>
                  </a:lnTo>
                  <a:lnTo>
                    <a:pt x="401319" y="801624"/>
                  </a:lnTo>
                  <a:lnTo>
                    <a:pt x="451357" y="798576"/>
                  </a:lnTo>
                  <a:lnTo>
                    <a:pt x="499490" y="789558"/>
                  </a:lnTo>
                  <a:lnTo>
                    <a:pt x="545464" y="774953"/>
                  </a:lnTo>
                  <a:lnTo>
                    <a:pt x="588772" y="755142"/>
                  </a:lnTo>
                  <a:lnTo>
                    <a:pt x="629157" y="730630"/>
                  </a:lnTo>
                  <a:lnTo>
                    <a:pt x="666241" y="701675"/>
                  </a:lnTo>
                  <a:lnTo>
                    <a:pt x="699642" y="668527"/>
                  </a:lnTo>
                  <a:lnTo>
                    <a:pt x="728979" y="631825"/>
                  </a:lnTo>
                  <a:lnTo>
                    <a:pt x="753999" y="591820"/>
                  </a:lnTo>
                  <a:lnTo>
                    <a:pt x="774191" y="548894"/>
                  </a:lnTo>
                  <a:lnTo>
                    <a:pt x="789431" y="503427"/>
                  </a:lnTo>
                  <a:lnTo>
                    <a:pt x="4603114" y="503427"/>
                  </a:lnTo>
                  <a:lnTo>
                    <a:pt x="4603114" y="2741168"/>
                  </a:lnTo>
                  <a:lnTo>
                    <a:pt x="4611116" y="2781300"/>
                  </a:lnTo>
                  <a:lnTo>
                    <a:pt x="4633087" y="2813811"/>
                  </a:lnTo>
                  <a:lnTo>
                    <a:pt x="4665726" y="2835782"/>
                  </a:lnTo>
                  <a:lnTo>
                    <a:pt x="4705857" y="2843783"/>
                  </a:lnTo>
                  <a:lnTo>
                    <a:pt x="9288018" y="2843783"/>
                  </a:lnTo>
                  <a:lnTo>
                    <a:pt x="9328149" y="2835782"/>
                  </a:lnTo>
                  <a:lnTo>
                    <a:pt x="9360789" y="2813811"/>
                  </a:lnTo>
                  <a:lnTo>
                    <a:pt x="9382632" y="2781300"/>
                  </a:lnTo>
                  <a:lnTo>
                    <a:pt x="9390761" y="2741168"/>
                  </a:lnTo>
                  <a:lnTo>
                    <a:pt x="9382632" y="2700020"/>
                  </a:lnTo>
                  <a:lnTo>
                    <a:pt x="9360789" y="2666873"/>
                  </a:lnTo>
                  <a:lnTo>
                    <a:pt x="9328149" y="2644775"/>
                  </a:lnTo>
                  <a:lnTo>
                    <a:pt x="9288018" y="2636774"/>
                  </a:lnTo>
                  <a:lnTo>
                    <a:pt x="8540495" y="2636774"/>
                  </a:lnTo>
                  <a:lnTo>
                    <a:pt x="5447664" y="2638679"/>
                  </a:lnTo>
                  <a:lnTo>
                    <a:pt x="4812283" y="2638679"/>
                  </a:lnTo>
                  <a:lnTo>
                    <a:pt x="4812283" y="400811"/>
                  </a:lnTo>
                  <a:lnTo>
                    <a:pt x="4804282" y="360806"/>
                  </a:lnTo>
                  <a:lnTo>
                    <a:pt x="4782312" y="328168"/>
                  </a:lnTo>
                  <a:lnTo>
                    <a:pt x="4749799" y="306197"/>
                  </a:lnTo>
                  <a:lnTo>
                    <a:pt x="4709668" y="298196"/>
                  </a:lnTo>
                  <a:lnTo>
                    <a:pt x="791336" y="298196"/>
                  </a:lnTo>
                  <a:lnTo>
                    <a:pt x="775715" y="252729"/>
                  </a:lnTo>
                  <a:lnTo>
                    <a:pt x="755014" y="209803"/>
                  </a:lnTo>
                  <a:lnTo>
                    <a:pt x="729741" y="169799"/>
                  </a:lnTo>
                  <a:lnTo>
                    <a:pt x="700151" y="133096"/>
                  </a:lnTo>
                  <a:lnTo>
                    <a:pt x="666495" y="100075"/>
                  </a:lnTo>
                  <a:lnTo>
                    <a:pt x="629284" y="70993"/>
                  </a:lnTo>
                  <a:lnTo>
                    <a:pt x="588899" y="46481"/>
                  </a:lnTo>
                  <a:lnTo>
                    <a:pt x="545464" y="26670"/>
                  </a:lnTo>
                  <a:lnTo>
                    <a:pt x="499490" y="12065"/>
                  </a:lnTo>
                  <a:lnTo>
                    <a:pt x="451357" y="3048"/>
                  </a:lnTo>
                  <a:lnTo>
                    <a:pt x="401319" y="0"/>
                  </a:lnTo>
                  <a:close/>
                </a:path>
              </a:pathLst>
            </a:custGeom>
            <a:solidFill>
              <a:srgbClr val="00C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24160" y="755903"/>
              <a:ext cx="7863840" cy="2538730"/>
            </a:xfrm>
            <a:custGeom>
              <a:avLst/>
              <a:gdLst/>
              <a:ahLst/>
              <a:cxnLst/>
              <a:rect l="l" t="t" r="r" b="b"/>
              <a:pathLst>
                <a:path w="7863840" h="2538729">
                  <a:moveTo>
                    <a:pt x="7863459" y="2353691"/>
                  </a:moveTo>
                  <a:lnTo>
                    <a:pt x="7614539" y="2353691"/>
                  </a:lnTo>
                  <a:lnTo>
                    <a:pt x="4856988" y="2355469"/>
                  </a:lnTo>
                  <a:lnTo>
                    <a:pt x="4290568" y="2355469"/>
                  </a:lnTo>
                  <a:lnTo>
                    <a:pt x="4290568" y="449326"/>
                  </a:lnTo>
                  <a:lnTo>
                    <a:pt x="4290568" y="357759"/>
                  </a:lnTo>
                  <a:lnTo>
                    <a:pt x="4283456" y="322072"/>
                  </a:lnTo>
                  <a:lnTo>
                    <a:pt x="4263898" y="292989"/>
                  </a:lnTo>
                  <a:lnTo>
                    <a:pt x="4234815" y="273431"/>
                  </a:lnTo>
                  <a:lnTo>
                    <a:pt x="4199001" y="266192"/>
                  </a:lnTo>
                  <a:lnTo>
                    <a:pt x="705485" y="266192"/>
                  </a:lnTo>
                  <a:lnTo>
                    <a:pt x="689991" y="221742"/>
                  </a:lnTo>
                  <a:lnTo>
                    <a:pt x="669036" y="179959"/>
                  </a:lnTo>
                  <a:lnTo>
                    <a:pt x="643128" y="141478"/>
                  </a:lnTo>
                  <a:lnTo>
                    <a:pt x="612648" y="106553"/>
                  </a:lnTo>
                  <a:lnTo>
                    <a:pt x="578104" y="75946"/>
                  </a:lnTo>
                  <a:lnTo>
                    <a:pt x="539750" y="49784"/>
                  </a:lnTo>
                  <a:lnTo>
                    <a:pt x="498221" y="28702"/>
                  </a:lnTo>
                  <a:lnTo>
                    <a:pt x="453771" y="13081"/>
                  </a:lnTo>
                  <a:lnTo>
                    <a:pt x="406781" y="3302"/>
                  </a:lnTo>
                  <a:lnTo>
                    <a:pt x="357886" y="0"/>
                  </a:lnTo>
                  <a:lnTo>
                    <a:pt x="309499" y="3302"/>
                  </a:lnTo>
                  <a:lnTo>
                    <a:pt x="263017" y="12827"/>
                  </a:lnTo>
                  <a:lnTo>
                    <a:pt x="218948" y="28194"/>
                  </a:lnTo>
                  <a:lnTo>
                    <a:pt x="177673" y="49022"/>
                  </a:lnTo>
                  <a:lnTo>
                    <a:pt x="139573" y="74803"/>
                  </a:lnTo>
                  <a:lnTo>
                    <a:pt x="105156" y="105156"/>
                  </a:lnTo>
                  <a:lnTo>
                    <a:pt x="74803" y="139573"/>
                  </a:lnTo>
                  <a:lnTo>
                    <a:pt x="49022" y="177673"/>
                  </a:lnTo>
                  <a:lnTo>
                    <a:pt x="28194" y="218948"/>
                  </a:lnTo>
                  <a:lnTo>
                    <a:pt x="12827" y="263017"/>
                  </a:lnTo>
                  <a:lnTo>
                    <a:pt x="3302" y="309499"/>
                  </a:lnTo>
                  <a:lnTo>
                    <a:pt x="0" y="357759"/>
                  </a:lnTo>
                  <a:lnTo>
                    <a:pt x="3302" y="406527"/>
                  </a:lnTo>
                  <a:lnTo>
                    <a:pt x="12827" y="453263"/>
                  </a:lnTo>
                  <a:lnTo>
                    <a:pt x="28194" y="497459"/>
                  </a:lnTo>
                  <a:lnTo>
                    <a:pt x="49022" y="538734"/>
                  </a:lnTo>
                  <a:lnTo>
                    <a:pt x="74803" y="576834"/>
                  </a:lnTo>
                  <a:lnTo>
                    <a:pt x="105156" y="611124"/>
                  </a:lnTo>
                  <a:lnTo>
                    <a:pt x="139573" y="641350"/>
                  </a:lnTo>
                  <a:lnTo>
                    <a:pt x="177673" y="666877"/>
                  </a:lnTo>
                  <a:lnTo>
                    <a:pt x="218948" y="687578"/>
                  </a:lnTo>
                  <a:lnTo>
                    <a:pt x="263017" y="702945"/>
                  </a:lnTo>
                  <a:lnTo>
                    <a:pt x="309499" y="712343"/>
                  </a:lnTo>
                  <a:lnTo>
                    <a:pt x="357886" y="715645"/>
                  </a:lnTo>
                  <a:lnTo>
                    <a:pt x="406781" y="712216"/>
                  </a:lnTo>
                  <a:lnTo>
                    <a:pt x="453771" y="702564"/>
                  </a:lnTo>
                  <a:lnTo>
                    <a:pt x="498221" y="686943"/>
                  </a:lnTo>
                  <a:lnTo>
                    <a:pt x="539623" y="665861"/>
                  </a:lnTo>
                  <a:lnTo>
                    <a:pt x="577850" y="639699"/>
                  </a:lnTo>
                  <a:lnTo>
                    <a:pt x="612267" y="608965"/>
                  </a:lnTo>
                  <a:lnTo>
                    <a:pt x="642493" y="574167"/>
                  </a:lnTo>
                  <a:lnTo>
                    <a:pt x="668147" y="535686"/>
                  </a:lnTo>
                  <a:lnTo>
                    <a:pt x="688721" y="493903"/>
                  </a:lnTo>
                  <a:lnTo>
                    <a:pt x="703834" y="449326"/>
                  </a:lnTo>
                  <a:lnTo>
                    <a:pt x="4104005" y="449326"/>
                  </a:lnTo>
                  <a:lnTo>
                    <a:pt x="4104005" y="2447036"/>
                  </a:lnTo>
                  <a:lnTo>
                    <a:pt x="4111244" y="2482723"/>
                  </a:lnTo>
                  <a:lnTo>
                    <a:pt x="4130802" y="2511806"/>
                  </a:lnTo>
                  <a:lnTo>
                    <a:pt x="4159885" y="2531364"/>
                  </a:lnTo>
                  <a:lnTo>
                    <a:pt x="4195572" y="2538603"/>
                  </a:lnTo>
                  <a:lnTo>
                    <a:pt x="7863459" y="2538603"/>
                  </a:lnTo>
                  <a:lnTo>
                    <a:pt x="7863459" y="2355469"/>
                  </a:lnTo>
                  <a:lnTo>
                    <a:pt x="7863459" y="2353691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870936" y="7437119"/>
            <a:ext cx="2416810" cy="2849880"/>
          </a:xfrm>
          <a:custGeom>
            <a:avLst/>
            <a:gdLst/>
            <a:ahLst/>
            <a:cxnLst/>
            <a:rect l="l" t="t" r="r" b="b"/>
            <a:pathLst>
              <a:path w="2416809" h="2849879">
                <a:moveTo>
                  <a:pt x="2416810" y="1544701"/>
                </a:moveTo>
                <a:lnTo>
                  <a:pt x="1360424" y="2114918"/>
                </a:lnTo>
                <a:lnTo>
                  <a:pt x="379095" y="0"/>
                </a:lnTo>
                <a:lnTo>
                  <a:pt x="353822" y="11938"/>
                </a:lnTo>
                <a:lnTo>
                  <a:pt x="1335405" y="2128888"/>
                </a:lnTo>
                <a:lnTo>
                  <a:pt x="0" y="2849651"/>
                </a:lnTo>
                <a:lnTo>
                  <a:pt x="58801" y="2849651"/>
                </a:lnTo>
                <a:lnTo>
                  <a:pt x="1347343" y="2154148"/>
                </a:lnTo>
                <a:lnTo>
                  <a:pt x="1670050" y="2849651"/>
                </a:lnTo>
                <a:lnTo>
                  <a:pt x="1701292" y="2849651"/>
                </a:lnTo>
                <a:lnTo>
                  <a:pt x="1384554" y="2166493"/>
                </a:lnTo>
                <a:lnTo>
                  <a:pt x="1372362" y="2140178"/>
                </a:lnTo>
                <a:lnTo>
                  <a:pt x="1396746" y="2126996"/>
                </a:lnTo>
                <a:lnTo>
                  <a:pt x="2416810" y="1576451"/>
                </a:lnTo>
                <a:lnTo>
                  <a:pt x="2416810" y="154470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1088"/>
            <a:ext cx="5974080" cy="2075814"/>
          </a:xfrm>
          <a:custGeom>
            <a:avLst/>
            <a:gdLst/>
            <a:ahLst/>
            <a:cxnLst/>
            <a:rect l="l" t="t" r="r" b="b"/>
            <a:pathLst>
              <a:path w="5974080" h="2075815">
                <a:moveTo>
                  <a:pt x="2545588" y="0"/>
                </a:moveTo>
                <a:lnTo>
                  <a:pt x="0" y="0"/>
                </a:lnTo>
                <a:lnTo>
                  <a:pt x="0" y="151002"/>
                </a:lnTo>
                <a:lnTo>
                  <a:pt x="2005202" y="149732"/>
                </a:lnTo>
                <a:lnTo>
                  <a:pt x="2468118" y="149732"/>
                </a:lnTo>
                <a:lnTo>
                  <a:pt x="2468118" y="1783079"/>
                </a:lnTo>
                <a:lnTo>
                  <a:pt x="2473960" y="1812289"/>
                </a:lnTo>
                <a:lnTo>
                  <a:pt x="2489835" y="1836051"/>
                </a:lnTo>
                <a:lnTo>
                  <a:pt x="2513711" y="1852040"/>
                </a:lnTo>
                <a:lnTo>
                  <a:pt x="2542921" y="1857895"/>
                </a:lnTo>
                <a:lnTo>
                  <a:pt x="5397246" y="1857895"/>
                </a:lnTo>
                <a:lnTo>
                  <a:pt x="5413756" y="1903069"/>
                </a:lnTo>
                <a:lnTo>
                  <a:pt x="5437124" y="1944547"/>
                </a:lnTo>
                <a:lnTo>
                  <a:pt x="5466461" y="1981606"/>
                </a:lnTo>
                <a:lnTo>
                  <a:pt x="5501259" y="2013521"/>
                </a:lnTo>
                <a:lnTo>
                  <a:pt x="5540883" y="2039594"/>
                </a:lnTo>
                <a:lnTo>
                  <a:pt x="5584444" y="2059101"/>
                </a:lnTo>
                <a:lnTo>
                  <a:pt x="5631561" y="2071331"/>
                </a:lnTo>
                <a:lnTo>
                  <a:pt x="5681218" y="2075573"/>
                </a:lnTo>
                <a:lnTo>
                  <a:pt x="5728462" y="2071725"/>
                </a:lnTo>
                <a:lnTo>
                  <a:pt x="5773420" y="2060587"/>
                </a:lnTo>
                <a:lnTo>
                  <a:pt x="5815330" y="2042782"/>
                </a:lnTo>
                <a:lnTo>
                  <a:pt x="5853684" y="2018918"/>
                </a:lnTo>
                <a:lnTo>
                  <a:pt x="5887720" y="1989607"/>
                </a:lnTo>
                <a:lnTo>
                  <a:pt x="5917057" y="1955482"/>
                </a:lnTo>
                <a:lnTo>
                  <a:pt x="5940806" y="1917141"/>
                </a:lnTo>
                <a:lnTo>
                  <a:pt x="5958713" y="1875205"/>
                </a:lnTo>
                <a:lnTo>
                  <a:pt x="5969762" y="1830323"/>
                </a:lnTo>
                <a:lnTo>
                  <a:pt x="5973699" y="1783079"/>
                </a:lnTo>
                <a:lnTo>
                  <a:pt x="5969762" y="1735454"/>
                </a:lnTo>
                <a:lnTo>
                  <a:pt x="5958713" y="1690242"/>
                </a:lnTo>
                <a:lnTo>
                  <a:pt x="5940806" y="1648332"/>
                </a:lnTo>
                <a:lnTo>
                  <a:pt x="5917057" y="1609978"/>
                </a:lnTo>
                <a:lnTo>
                  <a:pt x="5887720" y="1575942"/>
                </a:lnTo>
                <a:lnTo>
                  <a:pt x="5853684" y="1546732"/>
                </a:lnTo>
                <a:lnTo>
                  <a:pt x="5815330" y="1522983"/>
                </a:lnTo>
                <a:lnTo>
                  <a:pt x="5773420" y="1505330"/>
                </a:lnTo>
                <a:lnTo>
                  <a:pt x="5728462" y="1494281"/>
                </a:lnTo>
                <a:lnTo>
                  <a:pt x="5681218" y="1490471"/>
                </a:lnTo>
                <a:lnTo>
                  <a:pt x="5631561" y="1494662"/>
                </a:lnTo>
                <a:lnTo>
                  <a:pt x="5584444" y="1506981"/>
                </a:lnTo>
                <a:lnTo>
                  <a:pt x="5540883" y="1526412"/>
                </a:lnTo>
                <a:lnTo>
                  <a:pt x="5501513" y="1552574"/>
                </a:lnTo>
                <a:lnTo>
                  <a:pt x="5466842" y="1584451"/>
                </a:lnTo>
                <a:lnTo>
                  <a:pt x="5437759" y="1621535"/>
                </a:lnTo>
                <a:lnTo>
                  <a:pt x="5414772" y="1662937"/>
                </a:lnTo>
                <a:lnTo>
                  <a:pt x="5398643" y="1708149"/>
                </a:lnTo>
                <a:lnTo>
                  <a:pt x="2620518" y="1708149"/>
                </a:lnTo>
                <a:lnTo>
                  <a:pt x="2620518" y="74929"/>
                </a:lnTo>
                <a:lnTo>
                  <a:pt x="2598674" y="21843"/>
                </a:lnTo>
                <a:lnTo>
                  <a:pt x="2545588" y="0"/>
                </a:lnTo>
                <a:close/>
              </a:path>
            </a:pathLst>
          </a:custGeom>
          <a:solidFill>
            <a:srgbClr val="00C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827264"/>
            <a:ext cx="7044055" cy="2206625"/>
          </a:xfrm>
          <a:custGeom>
            <a:avLst/>
            <a:gdLst/>
            <a:ahLst/>
            <a:cxnLst/>
            <a:rect l="l" t="t" r="r" b="b"/>
            <a:pathLst>
              <a:path w="7044055" h="2206625">
                <a:moveTo>
                  <a:pt x="7043801" y="1895538"/>
                </a:moveTo>
                <a:lnTo>
                  <a:pt x="7040372" y="1849424"/>
                </a:lnTo>
                <a:lnTo>
                  <a:pt x="7030593" y="1805457"/>
                </a:lnTo>
                <a:lnTo>
                  <a:pt x="7014718" y="1764118"/>
                </a:lnTo>
                <a:lnTo>
                  <a:pt x="6993509" y="1725879"/>
                </a:lnTo>
                <a:lnTo>
                  <a:pt x="6967220" y="1691208"/>
                </a:lnTo>
                <a:lnTo>
                  <a:pt x="6936359" y="1660575"/>
                </a:lnTo>
                <a:lnTo>
                  <a:pt x="6901561" y="1634451"/>
                </a:lnTo>
                <a:lnTo>
                  <a:pt x="6863334" y="1613319"/>
                </a:lnTo>
                <a:lnTo>
                  <a:pt x="6822059" y="1597634"/>
                </a:lnTo>
                <a:lnTo>
                  <a:pt x="6778244" y="1587881"/>
                </a:lnTo>
                <a:lnTo>
                  <a:pt x="6732397" y="1584528"/>
                </a:lnTo>
                <a:lnTo>
                  <a:pt x="6685153" y="1588096"/>
                </a:lnTo>
                <a:lnTo>
                  <a:pt x="6640068" y="1598447"/>
                </a:lnTo>
                <a:lnTo>
                  <a:pt x="6597904" y="1615046"/>
                </a:lnTo>
                <a:lnTo>
                  <a:pt x="6558915" y="1637360"/>
                </a:lnTo>
                <a:lnTo>
                  <a:pt x="6523723" y="1664843"/>
                </a:lnTo>
                <a:lnTo>
                  <a:pt x="6492875" y="1696986"/>
                </a:lnTo>
                <a:lnTo>
                  <a:pt x="6466840" y="1733232"/>
                </a:lnTo>
                <a:lnTo>
                  <a:pt x="6446139" y="1773072"/>
                </a:lnTo>
                <a:lnTo>
                  <a:pt x="6431280" y="1815947"/>
                </a:lnTo>
                <a:lnTo>
                  <a:pt x="3471799" y="1815947"/>
                </a:lnTo>
                <a:lnTo>
                  <a:pt x="3471799" y="79629"/>
                </a:lnTo>
                <a:lnTo>
                  <a:pt x="3448558" y="23241"/>
                </a:lnTo>
                <a:lnTo>
                  <a:pt x="3392170" y="0"/>
                </a:lnTo>
                <a:lnTo>
                  <a:pt x="0" y="0"/>
                </a:lnTo>
                <a:lnTo>
                  <a:pt x="0" y="159131"/>
                </a:lnTo>
                <a:lnTo>
                  <a:pt x="0" y="160655"/>
                </a:lnTo>
                <a:lnTo>
                  <a:pt x="416445" y="160655"/>
                </a:lnTo>
                <a:lnTo>
                  <a:pt x="2816479" y="159131"/>
                </a:lnTo>
                <a:lnTo>
                  <a:pt x="3309480" y="159131"/>
                </a:lnTo>
                <a:lnTo>
                  <a:pt x="3309480" y="1815947"/>
                </a:lnTo>
                <a:lnTo>
                  <a:pt x="3309480" y="1895538"/>
                </a:lnTo>
                <a:lnTo>
                  <a:pt x="3315703" y="1926628"/>
                </a:lnTo>
                <a:lnTo>
                  <a:pt x="3332734" y="1951913"/>
                </a:lnTo>
                <a:lnTo>
                  <a:pt x="3358007" y="1968919"/>
                </a:lnTo>
                <a:lnTo>
                  <a:pt x="3389122" y="1975129"/>
                </a:lnTo>
                <a:lnTo>
                  <a:pt x="6429756" y="1975129"/>
                </a:lnTo>
                <a:lnTo>
                  <a:pt x="6445123" y="2018004"/>
                </a:lnTo>
                <a:lnTo>
                  <a:pt x="6466205" y="2057831"/>
                </a:lnTo>
                <a:lnTo>
                  <a:pt x="6492494" y="2094090"/>
                </a:lnTo>
                <a:lnTo>
                  <a:pt x="6523469" y="2126221"/>
                </a:lnTo>
                <a:lnTo>
                  <a:pt x="6558788" y="2153716"/>
                </a:lnTo>
                <a:lnTo>
                  <a:pt x="6597904" y="2176030"/>
                </a:lnTo>
                <a:lnTo>
                  <a:pt x="6640068" y="2192629"/>
                </a:lnTo>
                <a:lnTo>
                  <a:pt x="6685153" y="2202980"/>
                </a:lnTo>
                <a:lnTo>
                  <a:pt x="6732397" y="2206548"/>
                </a:lnTo>
                <a:lnTo>
                  <a:pt x="6778244" y="2203158"/>
                </a:lnTo>
                <a:lnTo>
                  <a:pt x="6822059" y="2193315"/>
                </a:lnTo>
                <a:lnTo>
                  <a:pt x="6863334" y="2177516"/>
                </a:lnTo>
                <a:lnTo>
                  <a:pt x="6901561" y="2156244"/>
                </a:lnTo>
                <a:lnTo>
                  <a:pt x="6936359" y="2129993"/>
                </a:lnTo>
                <a:lnTo>
                  <a:pt x="6967220" y="2099259"/>
                </a:lnTo>
                <a:lnTo>
                  <a:pt x="6993509" y="2064537"/>
                </a:lnTo>
                <a:lnTo>
                  <a:pt x="7014718" y="2026310"/>
                </a:lnTo>
                <a:lnTo>
                  <a:pt x="7030593" y="1985073"/>
                </a:lnTo>
                <a:lnTo>
                  <a:pt x="7040372" y="1941322"/>
                </a:lnTo>
                <a:lnTo>
                  <a:pt x="7043801" y="1895538"/>
                </a:lnTo>
                <a:close/>
              </a:path>
            </a:pathLst>
          </a:custGeom>
          <a:solidFill>
            <a:srgbClr val="1F2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299964" y="4440377"/>
            <a:ext cx="11004550" cy="885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650" spc="-10" dirty="0">
                <a:latin typeface="Verdana"/>
                <a:cs typeface="Verdana"/>
              </a:rPr>
              <a:t>C</a:t>
            </a:r>
            <a:r>
              <a:rPr sz="5650" spc="-1080" dirty="0">
                <a:latin typeface="Verdana"/>
                <a:cs typeface="Verdana"/>
              </a:rPr>
              <a:t> </a:t>
            </a:r>
            <a:r>
              <a:rPr sz="5650" spc="515" dirty="0">
                <a:latin typeface="Verdana"/>
                <a:cs typeface="Verdana"/>
              </a:rPr>
              <a:t>O</a:t>
            </a:r>
            <a:r>
              <a:rPr sz="5650" spc="225" dirty="0">
                <a:latin typeface="Verdana"/>
                <a:cs typeface="Verdana"/>
              </a:rPr>
              <a:t>D</a:t>
            </a:r>
            <a:r>
              <a:rPr sz="5650" spc="409" dirty="0">
                <a:latin typeface="Verdana"/>
                <a:cs typeface="Verdana"/>
              </a:rPr>
              <a:t>E</a:t>
            </a:r>
            <a:r>
              <a:rPr sz="5650" spc="-10" dirty="0">
                <a:latin typeface="Verdana"/>
                <a:cs typeface="Verdana"/>
              </a:rPr>
              <a:t>D</a:t>
            </a:r>
            <a:r>
              <a:rPr sz="5650" spc="-95" dirty="0">
                <a:latin typeface="Verdana"/>
                <a:cs typeface="Verdana"/>
              </a:rPr>
              <a:t> </a:t>
            </a:r>
            <a:r>
              <a:rPr sz="5650" spc="-10" dirty="0">
                <a:latin typeface="Verdana"/>
                <a:cs typeface="Verdana"/>
              </a:rPr>
              <a:t>M</a:t>
            </a:r>
            <a:r>
              <a:rPr sz="5650" spc="-815" dirty="0">
                <a:latin typeface="Verdana"/>
                <a:cs typeface="Verdana"/>
              </a:rPr>
              <a:t> </a:t>
            </a:r>
            <a:r>
              <a:rPr sz="5650" spc="515" dirty="0">
                <a:latin typeface="Verdana"/>
                <a:cs typeface="Verdana"/>
              </a:rPr>
              <a:t>O</a:t>
            </a:r>
            <a:r>
              <a:rPr sz="5650" spc="225" dirty="0">
                <a:latin typeface="Verdana"/>
                <a:cs typeface="Verdana"/>
              </a:rPr>
              <a:t>D</a:t>
            </a:r>
            <a:r>
              <a:rPr sz="5650" spc="300" dirty="0">
                <a:latin typeface="Verdana"/>
                <a:cs typeface="Verdana"/>
              </a:rPr>
              <a:t>U</a:t>
            </a:r>
            <a:r>
              <a:rPr sz="5650" spc="265" dirty="0">
                <a:latin typeface="Verdana"/>
                <a:cs typeface="Verdana"/>
              </a:rPr>
              <a:t>L</a:t>
            </a:r>
            <a:r>
              <a:rPr sz="5650" spc="-5" dirty="0">
                <a:latin typeface="Verdana"/>
                <a:cs typeface="Verdana"/>
              </a:rPr>
              <a:t>E</a:t>
            </a:r>
            <a:r>
              <a:rPr sz="5650" spc="85" dirty="0">
                <a:latin typeface="Verdana"/>
                <a:cs typeface="Verdana"/>
              </a:rPr>
              <a:t> </a:t>
            </a:r>
            <a:r>
              <a:rPr sz="5650" spc="545" dirty="0">
                <a:latin typeface="Verdana"/>
                <a:cs typeface="Verdana"/>
              </a:rPr>
              <a:t>N</a:t>
            </a:r>
            <a:r>
              <a:rPr sz="5650" spc="300" dirty="0">
                <a:latin typeface="Verdana"/>
                <a:cs typeface="Verdana"/>
              </a:rPr>
              <a:t>U</a:t>
            </a:r>
            <a:r>
              <a:rPr sz="5650" spc="-10" dirty="0">
                <a:latin typeface="Verdana"/>
                <a:cs typeface="Verdana"/>
              </a:rPr>
              <a:t>M</a:t>
            </a:r>
            <a:r>
              <a:rPr sz="5650" spc="-815" dirty="0">
                <a:latin typeface="Verdana"/>
                <a:cs typeface="Verdana"/>
              </a:rPr>
              <a:t> </a:t>
            </a:r>
            <a:r>
              <a:rPr sz="5650" spc="365">
                <a:latin typeface="Verdana"/>
                <a:cs typeface="Verdana"/>
              </a:rPr>
              <a:t>B</a:t>
            </a:r>
            <a:r>
              <a:rPr sz="5650" spc="409">
                <a:latin typeface="Verdana"/>
                <a:cs typeface="Verdana"/>
              </a:rPr>
              <a:t>E</a:t>
            </a:r>
            <a:r>
              <a:rPr sz="5650" spc="-10">
                <a:latin typeface="Verdana"/>
                <a:cs typeface="Verdana"/>
              </a:rPr>
              <a:t>R</a:t>
            </a:r>
            <a:r>
              <a:rPr sz="5650" spc="-30">
                <a:latin typeface="Verdana"/>
                <a:cs typeface="Verdana"/>
              </a:rPr>
              <a:t> </a:t>
            </a:r>
            <a:r>
              <a:rPr lang="en-US" sz="5650" spc="-5" dirty="0" smtClean="0">
                <a:latin typeface="Verdana"/>
                <a:cs typeface="Verdana"/>
              </a:rPr>
              <a:t>2</a:t>
            </a:r>
            <a:endParaRPr sz="56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80176" y="5196840"/>
            <a:ext cx="10067290" cy="591185"/>
          </a:xfrm>
          <a:custGeom>
            <a:avLst/>
            <a:gdLst/>
            <a:ahLst/>
            <a:cxnLst/>
            <a:rect l="l" t="t" r="r" b="b"/>
            <a:pathLst>
              <a:path w="10067290" h="591185">
                <a:moveTo>
                  <a:pt x="258445" y="0"/>
                </a:moveTo>
                <a:lnTo>
                  <a:pt x="4063" y="227457"/>
                </a:lnTo>
                <a:lnTo>
                  <a:pt x="0" y="227457"/>
                </a:lnTo>
                <a:lnTo>
                  <a:pt x="0" y="365251"/>
                </a:lnTo>
                <a:lnTo>
                  <a:pt x="9808718" y="365251"/>
                </a:lnTo>
                <a:lnTo>
                  <a:pt x="9808718" y="590676"/>
                </a:lnTo>
                <a:lnTo>
                  <a:pt x="10063099" y="365251"/>
                </a:lnTo>
                <a:lnTo>
                  <a:pt x="10067163" y="365251"/>
                </a:lnTo>
                <a:lnTo>
                  <a:pt x="10067163" y="227457"/>
                </a:lnTo>
                <a:lnTo>
                  <a:pt x="258445" y="227457"/>
                </a:lnTo>
                <a:lnTo>
                  <a:pt x="258445" y="0"/>
                </a:lnTo>
                <a:close/>
              </a:path>
            </a:pathLst>
          </a:custGeom>
          <a:solidFill>
            <a:srgbClr val="1F2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2819400" y="4076700"/>
            <a:ext cx="2438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800" dirty="0" smtClean="0">
                <a:solidFill>
                  <a:prstClr val="black"/>
                </a:solidFill>
              </a:rPr>
              <a:t>07</a:t>
            </a:r>
            <a:endParaRPr lang="en-US" sz="13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61205" cy="10287000"/>
            <a:chOff x="0" y="0"/>
            <a:chExt cx="17261205" cy="10287000"/>
          </a:xfrm>
        </p:grpSpPr>
        <p:sp>
          <p:nvSpPr>
            <p:cNvPr id="3" name="object 3"/>
            <p:cNvSpPr/>
            <p:nvPr/>
          </p:nvSpPr>
          <p:spPr>
            <a:xfrm>
              <a:off x="646176" y="2029967"/>
              <a:ext cx="7610475" cy="6971030"/>
            </a:xfrm>
            <a:custGeom>
              <a:avLst/>
              <a:gdLst/>
              <a:ahLst/>
              <a:cxnLst/>
              <a:rect l="l" t="t" r="r" b="b"/>
              <a:pathLst>
                <a:path w="7610475" h="6971030">
                  <a:moveTo>
                    <a:pt x="7610475" y="4253611"/>
                  </a:moveTo>
                  <a:lnTo>
                    <a:pt x="7609332" y="4202811"/>
                  </a:lnTo>
                  <a:lnTo>
                    <a:pt x="7607427" y="4152011"/>
                  </a:lnTo>
                  <a:lnTo>
                    <a:pt x="7604506" y="4101211"/>
                  </a:lnTo>
                  <a:lnTo>
                    <a:pt x="7600696" y="4050411"/>
                  </a:lnTo>
                  <a:lnTo>
                    <a:pt x="7596124" y="4012311"/>
                  </a:lnTo>
                  <a:lnTo>
                    <a:pt x="7590790" y="3961511"/>
                  </a:lnTo>
                  <a:lnTo>
                    <a:pt x="7584821" y="3910711"/>
                  </a:lnTo>
                  <a:lnTo>
                    <a:pt x="7578090" y="3859911"/>
                  </a:lnTo>
                  <a:lnTo>
                    <a:pt x="7570597" y="3809111"/>
                  </a:lnTo>
                  <a:lnTo>
                    <a:pt x="7562723" y="3758438"/>
                  </a:lnTo>
                  <a:lnTo>
                    <a:pt x="7552817" y="3720338"/>
                  </a:lnTo>
                  <a:lnTo>
                    <a:pt x="7542276" y="3669538"/>
                  </a:lnTo>
                  <a:lnTo>
                    <a:pt x="7530973" y="3618738"/>
                  </a:lnTo>
                  <a:lnTo>
                    <a:pt x="7518908" y="3567938"/>
                  </a:lnTo>
                  <a:lnTo>
                    <a:pt x="7506081" y="3517138"/>
                  </a:lnTo>
                  <a:lnTo>
                    <a:pt x="7492746" y="3466338"/>
                  </a:lnTo>
                  <a:lnTo>
                    <a:pt x="7478649" y="3428238"/>
                  </a:lnTo>
                  <a:lnTo>
                    <a:pt x="7463790" y="3377438"/>
                  </a:lnTo>
                  <a:lnTo>
                    <a:pt x="7448296" y="3326638"/>
                  </a:lnTo>
                  <a:lnTo>
                    <a:pt x="7432294" y="3275838"/>
                  </a:lnTo>
                  <a:lnTo>
                    <a:pt x="7415530" y="3237738"/>
                  </a:lnTo>
                  <a:lnTo>
                    <a:pt x="7398131" y="3187065"/>
                  </a:lnTo>
                  <a:lnTo>
                    <a:pt x="7380224" y="3136265"/>
                  </a:lnTo>
                  <a:lnTo>
                    <a:pt x="7361682" y="3098165"/>
                  </a:lnTo>
                  <a:lnTo>
                    <a:pt x="7342505" y="3047365"/>
                  </a:lnTo>
                  <a:lnTo>
                    <a:pt x="7322820" y="2996565"/>
                  </a:lnTo>
                  <a:lnTo>
                    <a:pt x="7302627" y="2958465"/>
                  </a:lnTo>
                  <a:lnTo>
                    <a:pt x="7281799" y="2907665"/>
                  </a:lnTo>
                  <a:lnTo>
                    <a:pt x="7260463" y="2869565"/>
                  </a:lnTo>
                  <a:lnTo>
                    <a:pt x="7238619" y="2818765"/>
                  </a:lnTo>
                  <a:lnTo>
                    <a:pt x="7216140" y="2780665"/>
                  </a:lnTo>
                  <a:lnTo>
                    <a:pt x="7193280" y="2729865"/>
                  </a:lnTo>
                  <a:lnTo>
                    <a:pt x="7169912" y="2691765"/>
                  </a:lnTo>
                  <a:lnTo>
                    <a:pt x="7146163" y="2640965"/>
                  </a:lnTo>
                  <a:lnTo>
                    <a:pt x="7121779" y="2602992"/>
                  </a:lnTo>
                  <a:lnTo>
                    <a:pt x="7097141" y="2552192"/>
                  </a:lnTo>
                  <a:lnTo>
                    <a:pt x="7071868" y="2514092"/>
                  </a:lnTo>
                  <a:lnTo>
                    <a:pt x="7046341" y="2463292"/>
                  </a:lnTo>
                  <a:lnTo>
                    <a:pt x="7020306" y="2425192"/>
                  </a:lnTo>
                  <a:lnTo>
                    <a:pt x="6993890" y="2387092"/>
                  </a:lnTo>
                  <a:lnTo>
                    <a:pt x="6967093" y="2336292"/>
                  </a:lnTo>
                  <a:lnTo>
                    <a:pt x="6939915" y="2298192"/>
                  </a:lnTo>
                  <a:lnTo>
                    <a:pt x="6912356" y="2260092"/>
                  </a:lnTo>
                  <a:lnTo>
                    <a:pt x="6884416" y="2209292"/>
                  </a:lnTo>
                  <a:lnTo>
                    <a:pt x="6856222" y="2171192"/>
                  </a:lnTo>
                  <a:lnTo>
                    <a:pt x="6798818" y="2094992"/>
                  </a:lnTo>
                  <a:lnTo>
                    <a:pt x="6769608" y="2044192"/>
                  </a:lnTo>
                  <a:lnTo>
                    <a:pt x="6740144" y="2006219"/>
                  </a:lnTo>
                  <a:lnTo>
                    <a:pt x="6680454" y="1930019"/>
                  </a:lnTo>
                  <a:lnTo>
                    <a:pt x="6619748" y="1853819"/>
                  </a:lnTo>
                  <a:lnTo>
                    <a:pt x="6589014" y="1803019"/>
                  </a:lnTo>
                  <a:lnTo>
                    <a:pt x="6526911" y="1726819"/>
                  </a:lnTo>
                  <a:lnTo>
                    <a:pt x="6464046" y="1650619"/>
                  </a:lnTo>
                  <a:lnTo>
                    <a:pt x="6399784" y="1574419"/>
                  </a:lnTo>
                  <a:lnTo>
                    <a:pt x="6367145" y="1536319"/>
                  </a:lnTo>
                  <a:lnTo>
                    <a:pt x="6301105" y="1460119"/>
                  </a:lnTo>
                  <a:lnTo>
                    <a:pt x="6233795" y="1384046"/>
                  </a:lnTo>
                  <a:lnTo>
                    <a:pt x="6165342" y="1307846"/>
                  </a:lnTo>
                  <a:lnTo>
                    <a:pt x="6095746" y="1231646"/>
                  </a:lnTo>
                  <a:lnTo>
                    <a:pt x="6060440" y="1206246"/>
                  </a:lnTo>
                  <a:lnTo>
                    <a:pt x="5988939" y="1130046"/>
                  </a:lnTo>
                  <a:lnTo>
                    <a:pt x="5916295" y="1053846"/>
                  </a:lnTo>
                  <a:lnTo>
                    <a:pt x="5879465" y="1028446"/>
                  </a:lnTo>
                  <a:lnTo>
                    <a:pt x="5804789" y="952246"/>
                  </a:lnTo>
                  <a:lnTo>
                    <a:pt x="5766943" y="926846"/>
                  </a:lnTo>
                  <a:lnTo>
                    <a:pt x="5728843" y="888746"/>
                  </a:lnTo>
                  <a:lnTo>
                    <a:pt x="5690362" y="863473"/>
                  </a:lnTo>
                  <a:lnTo>
                    <a:pt x="5651627" y="825373"/>
                  </a:lnTo>
                  <a:lnTo>
                    <a:pt x="5612511" y="799973"/>
                  </a:lnTo>
                  <a:lnTo>
                    <a:pt x="5573014" y="761873"/>
                  </a:lnTo>
                  <a:lnTo>
                    <a:pt x="5533263" y="736473"/>
                  </a:lnTo>
                  <a:lnTo>
                    <a:pt x="5493131" y="698373"/>
                  </a:lnTo>
                  <a:lnTo>
                    <a:pt x="5411724" y="647573"/>
                  </a:lnTo>
                  <a:lnTo>
                    <a:pt x="5370576" y="609473"/>
                  </a:lnTo>
                  <a:lnTo>
                    <a:pt x="5329047" y="584073"/>
                  </a:lnTo>
                  <a:lnTo>
                    <a:pt x="5202428" y="507873"/>
                  </a:lnTo>
                  <a:lnTo>
                    <a:pt x="5159502" y="469773"/>
                  </a:lnTo>
                  <a:lnTo>
                    <a:pt x="5028565" y="393573"/>
                  </a:lnTo>
                  <a:lnTo>
                    <a:pt x="4984242" y="380873"/>
                  </a:lnTo>
                  <a:lnTo>
                    <a:pt x="4848860" y="304673"/>
                  </a:lnTo>
                  <a:lnTo>
                    <a:pt x="4804410" y="279400"/>
                  </a:lnTo>
                  <a:lnTo>
                    <a:pt x="4759452" y="266700"/>
                  </a:lnTo>
                  <a:lnTo>
                    <a:pt x="4668139" y="215900"/>
                  </a:lnTo>
                  <a:lnTo>
                    <a:pt x="4621784" y="203200"/>
                  </a:lnTo>
                  <a:lnTo>
                    <a:pt x="4575048" y="177800"/>
                  </a:lnTo>
                  <a:lnTo>
                    <a:pt x="4527931" y="165100"/>
                  </a:lnTo>
                  <a:lnTo>
                    <a:pt x="4480433" y="139700"/>
                  </a:lnTo>
                  <a:lnTo>
                    <a:pt x="4384548" y="114300"/>
                  </a:lnTo>
                  <a:lnTo>
                    <a:pt x="4336161" y="88900"/>
                  </a:lnTo>
                  <a:lnTo>
                    <a:pt x="4091432" y="25400"/>
                  </a:lnTo>
                  <a:lnTo>
                    <a:pt x="4042156" y="25400"/>
                  </a:lnTo>
                  <a:lnTo>
                    <a:pt x="3943223" y="0"/>
                  </a:lnTo>
                  <a:lnTo>
                    <a:pt x="3500247" y="0"/>
                  </a:lnTo>
                  <a:lnTo>
                    <a:pt x="3402584" y="25400"/>
                  </a:lnTo>
                  <a:lnTo>
                    <a:pt x="3353943" y="25400"/>
                  </a:lnTo>
                  <a:lnTo>
                    <a:pt x="2973832" y="127000"/>
                  </a:lnTo>
                  <a:lnTo>
                    <a:pt x="2927731" y="152400"/>
                  </a:lnTo>
                  <a:lnTo>
                    <a:pt x="2882011" y="165100"/>
                  </a:lnTo>
                  <a:lnTo>
                    <a:pt x="2836672" y="190500"/>
                  </a:lnTo>
                  <a:lnTo>
                    <a:pt x="2791079" y="203200"/>
                  </a:lnTo>
                  <a:lnTo>
                    <a:pt x="2701163" y="254000"/>
                  </a:lnTo>
                  <a:lnTo>
                    <a:pt x="2656954" y="266700"/>
                  </a:lnTo>
                  <a:lnTo>
                    <a:pt x="2570099" y="317373"/>
                  </a:lnTo>
                  <a:lnTo>
                    <a:pt x="2527427" y="342773"/>
                  </a:lnTo>
                  <a:lnTo>
                    <a:pt x="2485390" y="380873"/>
                  </a:lnTo>
                  <a:lnTo>
                    <a:pt x="2403221" y="431673"/>
                  </a:lnTo>
                  <a:lnTo>
                    <a:pt x="2363089" y="457073"/>
                  </a:lnTo>
                  <a:lnTo>
                    <a:pt x="2323719" y="495173"/>
                  </a:lnTo>
                  <a:lnTo>
                    <a:pt x="2285111" y="520573"/>
                  </a:lnTo>
                  <a:lnTo>
                    <a:pt x="2247138" y="558673"/>
                  </a:lnTo>
                  <a:lnTo>
                    <a:pt x="2210054" y="596773"/>
                  </a:lnTo>
                  <a:lnTo>
                    <a:pt x="2173859" y="622173"/>
                  </a:lnTo>
                  <a:lnTo>
                    <a:pt x="2138426" y="660273"/>
                  </a:lnTo>
                  <a:lnTo>
                    <a:pt x="2103882" y="698373"/>
                  </a:lnTo>
                  <a:lnTo>
                    <a:pt x="2070354" y="736473"/>
                  </a:lnTo>
                  <a:lnTo>
                    <a:pt x="2037715" y="774573"/>
                  </a:lnTo>
                  <a:lnTo>
                    <a:pt x="1974088" y="850773"/>
                  </a:lnTo>
                  <a:lnTo>
                    <a:pt x="1943481" y="888746"/>
                  </a:lnTo>
                  <a:lnTo>
                    <a:pt x="1914017" y="939546"/>
                  </a:lnTo>
                  <a:lnTo>
                    <a:pt x="1885569" y="977646"/>
                  </a:lnTo>
                  <a:lnTo>
                    <a:pt x="1858137" y="1015746"/>
                  </a:lnTo>
                  <a:lnTo>
                    <a:pt x="1831721" y="1066546"/>
                  </a:lnTo>
                  <a:lnTo>
                    <a:pt x="1806194" y="1104646"/>
                  </a:lnTo>
                  <a:lnTo>
                    <a:pt x="1781429" y="1155446"/>
                  </a:lnTo>
                  <a:lnTo>
                    <a:pt x="1757553" y="1193546"/>
                  </a:lnTo>
                  <a:lnTo>
                    <a:pt x="1734312" y="1244346"/>
                  </a:lnTo>
                  <a:lnTo>
                    <a:pt x="1711833" y="1282446"/>
                  </a:lnTo>
                  <a:lnTo>
                    <a:pt x="1689989" y="1333246"/>
                  </a:lnTo>
                  <a:lnTo>
                    <a:pt x="1668653" y="1371346"/>
                  </a:lnTo>
                  <a:lnTo>
                    <a:pt x="1647825" y="1422146"/>
                  </a:lnTo>
                  <a:lnTo>
                    <a:pt x="1627378" y="1472819"/>
                  </a:lnTo>
                  <a:lnTo>
                    <a:pt x="1607439" y="1510919"/>
                  </a:lnTo>
                  <a:lnTo>
                    <a:pt x="1587754" y="1561719"/>
                  </a:lnTo>
                  <a:lnTo>
                    <a:pt x="1549146" y="1663319"/>
                  </a:lnTo>
                  <a:lnTo>
                    <a:pt x="1530096" y="1701419"/>
                  </a:lnTo>
                  <a:lnTo>
                    <a:pt x="1473454" y="1853819"/>
                  </a:lnTo>
                  <a:lnTo>
                    <a:pt x="1454658" y="1891919"/>
                  </a:lnTo>
                  <a:lnTo>
                    <a:pt x="1416050" y="1993519"/>
                  </a:lnTo>
                  <a:lnTo>
                    <a:pt x="1396238" y="2031492"/>
                  </a:lnTo>
                  <a:lnTo>
                    <a:pt x="1376045" y="2082292"/>
                  </a:lnTo>
                  <a:lnTo>
                    <a:pt x="1355598" y="2120392"/>
                  </a:lnTo>
                  <a:lnTo>
                    <a:pt x="1334897" y="2171192"/>
                  </a:lnTo>
                  <a:lnTo>
                    <a:pt x="1313815" y="2221992"/>
                  </a:lnTo>
                  <a:lnTo>
                    <a:pt x="1292606" y="2260092"/>
                  </a:lnTo>
                  <a:lnTo>
                    <a:pt x="1271016" y="2310892"/>
                  </a:lnTo>
                  <a:lnTo>
                    <a:pt x="1249299" y="2348992"/>
                  </a:lnTo>
                  <a:lnTo>
                    <a:pt x="1227328" y="2399792"/>
                  </a:lnTo>
                  <a:lnTo>
                    <a:pt x="1205103" y="2437892"/>
                  </a:lnTo>
                  <a:lnTo>
                    <a:pt x="1182751" y="2488692"/>
                  </a:lnTo>
                  <a:lnTo>
                    <a:pt x="1160145" y="2526792"/>
                  </a:lnTo>
                  <a:lnTo>
                    <a:pt x="1137412" y="2577592"/>
                  </a:lnTo>
                  <a:lnTo>
                    <a:pt x="1114552" y="2615565"/>
                  </a:lnTo>
                  <a:lnTo>
                    <a:pt x="1091565" y="2666365"/>
                  </a:lnTo>
                  <a:lnTo>
                    <a:pt x="1068451" y="2704465"/>
                  </a:lnTo>
                  <a:lnTo>
                    <a:pt x="1045083" y="2755265"/>
                  </a:lnTo>
                  <a:lnTo>
                    <a:pt x="1021842" y="2793365"/>
                  </a:lnTo>
                  <a:lnTo>
                    <a:pt x="998347" y="2844165"/>
                  </a:lnTo>
                  <a:lnTo>
                    <a:pt x="974852" y="2882265"/>
                  </a:lnTo>
                  <a:lnTo>
                    <a:pt x="951230" y="2933065"/>
                  </a:lnTo>
                  <a:lnTo>
                    <a:pt x="927735" y="2971165"/>
                  </a:lnTo>
                  <a:lnTo>
                    <a:pt x="833120" y="3148965"/>
                  </a:lnTo>
                  <a:lnTo>
                    <a:pt x="809498" y="3199638"/>
                  </a:lnTo>
                  <a:lnTo>
                    <a:pt x="786003" y="3237738"/>
                  </a:lnTo>
                  <a:lnTo>
                    <a:pt x="762508" y="3288538"/>
                  </a:lnTo>
                  <a:lnTo>
                    <a:pt x="739013" y="3326638"/>
                  </a:lnTo>
                  <a:lnTo>
                    <a:pt x="715645" y="3377438"/>
                  </a:lnTo>
                  <a:lnTo>
                    <a:pt x="692404" y="3415538"/>
                  </a:lnTo>
                  <a:lnTo>
                    <a:pt x="669290" y="3466338"/>
                  </a:lnTo>
                  <a:lnTo>
                    <a:pt x="646303" y="3504438"/>
                  </a:lnTo>
                  <a:lnTo>
                    <a:pt x="623354" y="3555238"/>
                  </a:lnTo>
                  <a:lnTo>
                    <a:pt x="600633" y="3593338"/>
                  </a:lnTo>
                  <a:lnTo>
                    <a:pt x="578065" y="3644138"/>
                  </a:lnTo>
                  <a:lnTo>
                    <a:pt x="555688" y="3682238"/>
                  </a:lnTo>
                  <a:lnTo>
                    <a:pt x="511530" y="3783711"/>
                  </a:lnTo>
                  <a:lnTo>
                    <a:pt x="489775" y="3821811"/>
                  </a:lnTo>
                  <a:lnTo>
                    <a:pt x="468249" y="3872611"/>
                  </a:lnTo>
                  <a:lnTo>
                    <a:pt x="446976" y="3910711"/>
                  </a:lnTo>
                  <a:lnTo>
                    <a:pt x="425970" y="3961511"/>
                  </a:lnTo>
                  <a:lnTo>
                    <a:pt x="405244" y="4012311"/>
                  </a:lnTo>
                  <a:lnTo>
                    <a:pt x="384810" y="4050411"/>
                  </a:lnTo>
                  <a:lnTo>
                    <a:pt x="364680" y="4101211"/>
                  </a:lnTo>
                  <a:lnTo>
                    <a:pt x="344868" y="4139311"/>
                  </a:lnTo>
                  <a:lnTo>
                    <a:pt x="325386" y="4190111"/>
                  </a:lnTo>
                  <a:lnTo>
                    <a:pt x="306260" y="4240911"/>
                  </a:lnTo>
                  <a:lnTo>
                    <a:pt x="287921" y="4279011"/>
                  </a:lnTo>
                  <a:lnTo>
                    <a:pt x="270002" y="4329811"/>
                  </a:lnTo>
                  <a:lnTo>
                    <a:pt x="252501" y="4380484"/>
                  </a:lnTo>
                  <a:lnTo>
                    <a:pt x="235445" y="4418584"/>
                  </a:lnTo>
                  <a:lnTo>
                    <a:pt x="218846" y="4469384"/>
                  </a:lnTo>
                  <a:lnTo>
                    <a:pt x="202730" y="4520184"/>
                  </a:lnTo>
                  <a:lnTo>
                    <a:pt x="187096" y="4558284"/>
                  </a:lnTo>
                  <a:lnTo>
                    <a:pt x="171970" y="4609084"/>
                  </a:lnTo>
                  <a:lnTo>
                    <a:pt x="157365" y="4659884"/>
                  </a:lnTo>
                  <a:lnTo>
                    <a:pt x="143306" y="4710684"/>
                  </a:lnTo>
                  <a:lnTo>
                    <a:pt x="129806" y="4748784"/>
                  </a:lnTo>
                  <a:lnTo>
                    <a:pt x="116865" y="4799584"/>
                  </a:lnTo>
                  <a:lnTo>
                    <a:pt x="104521" y="4850384"/>
                  </a:lnTo>
                  <a:lnTo>
                    <a:pt x="92773" y="4901184"/>
                  </a:lnTo>
                  <a:lnTo>
                    <a:pt x="81648" y="4951857"/>
                  </a:lnTo>
                  <a:lnTo>
                    <a:pt x="71158" y="4989957"/>
                  </a:lnTo>
                  <a:lnTo>
                    <a:pt x="61328" y="5040757"/>
                  </a:lnTo>
                  <a:lnTo>
                    <a:pt x="52158" y="5091557"/>
                  </a:lnTo>
                  <a:lnTo>
                    <a:pt x="43675" y="5142357"/>
                  </a:lnTo>
                  <a:lnTo>
                    <a:pt x="35890" y="5193157"/>
                  </a:lnTo>
                  <a:lnTo>
                    <a:pt x="28829" y="5243957"/>
                  </a:lnTo>
                  <a:lnTo>
                    <a:pt x="22491" y="5282057"/>
                  </a:lnTo>
                  <a:lnTo>
                    <a:pt x="16903" y="5332857"/>
                  </a:lnTo>
                  <a:lnTo>
                    <a:pt x="12077" y="5383657"/>
                  </a:lnTo>
                  <a:lnTo>
                    <a:pt x="8039" y="5434457"/>
                  </a:lnTo>
                  <a:lnTo>
                    <a:pt x="4787" y="5485257"/>
                  </a:lnTo>
                  <a:lnTo>
                    <a:pt x="2362" y="5535930"/>
                  </a:lnTo>
                  <a:lnTo>
                    <a:pt x="762" y="5586730"/>
                  </a:lnTo>
                  <a:lnTo>
                    <a:pt x="0" y="5637530"/>
                  </a:lnTo>
                  <a:lnTo>
                    <a:pt x="101" y="5675630"/>
                  </a:lnTo>
                  <a:lnTo>
                    <a:pt x="1079" y="5726430"/>
                  </a:lnTo>
                  <a:lnTo>
                    <a:pt x="2959" y="5777230"/>
                  </a:lnTo>
                  <a:lnTo>
                    <a:pt x="5740" y="5828030"/>
                  </a:lnTo>
                  <a:lnTo>
                    <a:pt x="9448" y="5878830"/>
                  </a:lnTo>
                  <a:lnTo>
                    <a:pt x="14097" y="5929630"/>
                  </a:lnTo>
                  <a:lnTo>
                    <a:pt x="19697" y="5980430"/>
                  </a:lnTo>
                  <a:lnTo>
                    <a:pt x="26289" y="6031230"/>
                  </a:lnTo>
                  <a:lnTo>
                    <a:pt x="33858" y="6069330"/>
                  </a:lnTo>
                  <a:lnTo>
                    <a:pt x="42430" y="6120003"/>
                  </a:lnTo>
                  <a:lnTo>
                    <a:pt x="52031" y="6170803"/>
                  </a:lnTo>
                  <a:lnTo>
                    <a:pt x="62661" y="6221603"/>
                  </a:lnTo>
                  <a:lnTo>
                    <a:pt x="74358" y="6272403"/>
                  </a:lnTo>
                  <a:lnTo>
                    <a:pt x="87122" y="6310503"/>
                  </a:lnTo>
                  <a:lnTo>
                    <a:pt x="100965" y="6361303"/>
                  </a:lnTo>
                  <a:lnTo>
                    <a:pt x="115912" y="6412103"/>
                  </a:lnTo>
                  <a:lnTo>
                    <a:pt x="131978" y="6462903"/>
                  </a:lnTo>
                  <a:lnTo>
                    <a:pt x="149186" y="6501003"/>
                  </a:lnTo>
                  <a:lnTo>
                    <a:pt x="167538" y="6551803"/>
                  </a:lnTo>
                  <a:lnTo>
                    <a:pt x="187007" y="6602603"/>
                  </a:lnTo>
                  <a:lnTo>
                    <a:pt x="207556" y="6640703"/>
                  </a:lnTo>
                  <a:lnTo>
                    <a:pt x="229146" y="6691376"/>
                  </a:lnTo>
                  <a:lnTo>
                    <a:pt x="251790" y="6729476"/>
                  </a:lnTo>
                  <a:lnTo>
                    <a:pt x="275437" y="6780276"/>
                  </a:lnTo>
                  <a:lnTo>
                    <a:pt x="300075" y="6818376"/>
                  </a:lnTo>
                  <a:lnTo>
                    <a:pt x="325704" y="6856476"/>
                  </a:lnTo>
                  <a:lnTo>
                    <a:pt x="352285" y="6907276"/>
                  </a:lnTo>
                  <a:lnTo>
                    <a:pt x="379793" y="6945376"/>
                  </a:lnTo>
                  <a:lnTo>
                    <a:pt x="405472" y="6970776"/>
                  </a:lnTo>
                  <a:lnTo>
                    <a:pt x="5418455" y="6970776"/>
                  </a:lnTo>
                  <a:lnTo>
                    <a:pt x="5453507" y="6958076"/>
                  </a:lnTo>
                  <a:lnTo>
                    <a:pt x="5717794" y="6805676"/>
                  </a:lnTo>
                  <a:lnTo>
                    <a:pt x="5761482" y="6767576"/>
                  </a:lnTo>
                  <a:lnTo>
                    <a:pt x="6109589" y="6564503"/>
                  </a:lnTo>
                  <a:lnTo>
                    <a:pt x="6152642" y="6526403"/>
                  </a:lnTo>
                  <a:lnTo>
                    <a:pt x="6323584" y="6424803"/>
                  </a:lnTo>
                  <a:lnTo>
                    <a:pt x="6365875" y="6386703"/>
                  </a:lnTo>
                  <a:lnTo>
                    <a:pt x="6491605" y="6310503"/>
                  </a:lnTo>
                  <a:lnTo>
                    <a:pt x="6533134" y="6272403"/>
                  </a:lnTo>
                  <a:lnTo>
                    <a:pt x="6574536" y="6247003"/>
                  </a:lnTo>
                  <a:lnTo>
                    <a:pt x="6615557" y="6208903"/>
                  </a:lnTo>
                  <a:lnTo>
                    <a:pt x="6695313" y="6158103"/>
                  </a:lnTo>
                  <a:lnTo>
                    <a:pt x="6734556" y="6120003"/>
                  </a:lnTo>
                  <a:lnTo>
                    <a:pt x="6773164" y="6094603"/>
                  </a:lnTo>
                  <a:lnTo>
                    <a:pt x="6811264" y="6056630"/>
                  </a:lnTo>
                  <a:lnTo>
                    <a:pt x="6848729" y="6031230"/>
                  </a:lnTo>
                  <a:lnTo>
                    <a:pt x="6885559" y="5993130"/>
                  </a:lnTo>
                  <a:lnTo>
                    <a:pt x="6921881" y="5955030"/>
                  </a:lnTo>
                  <a:lnTo>
                    <a:pt x="6957314" y="5929630"/>
                  </a:lnTo>
                  <a:lnTo>
                    <a:pt x="6992239" y="5891530"/>
                  </a:lnTo>
                  <a:lnTo>
                    <a:pt x="7026275" y="5853430"/>
                  </a:lnTo>
                  <a:lnTo>
                    <a:pt x="7059676" y="5815330"/>
                  </a:lnTo>
                  <a:lnTo>
                    <a:pt x="7092188" y="5777230"/>
                  </a:lnTo>
                  <a:lnTo>
                    <a:pt x="7123811" y="5739130"/>
                  </a:lnTo>
                  <a:lnTo>
                    <a:pt x="7154672" y="5701030"/>
                  </a:lnTo>
                  <a:lnTo>
                    <a:pt x="7184644" y="5662930"/>
                  </a:lnTo>
                  <a:lnTo>
                    <a:pt x="7213600" y="5624830"/>
                  </a:lnTo>
                  <a:lnTo>
                    <a:pt x="7241667" y="5586730"/>
                  </a:lnTo>
                  <a:lnTo>
                    <a:pt x="7268718" y="5548630"/>
                  </a:lnTo>
                  <a:lnTo>
                    <a:pt x="7294753" y="5497957"/>
                  </a:lnTo>
                  <a:lnTo>
                    <a:pt x="7319772" y="5459857"/>
                  </a:lnTo>
                  <a:lnTo>
                    <a:pt x="7343775" y="5409057"/>
                  </a:lnTo>
                  <a:lnTo>
                    <a:pt x="7366508" y="5370957"/>
                  </a:lnTo>
                  <a:lnTo>
                    <a:pt x="7388225" y="5320157"/>
                  </a:lnTo>
                  <a:lnTo>
                    <a:pt x="7408799" y="5282057"/>
                  </a:lnTo>
                  <a:lnTo>
                    <a:pt x="7428357" y="5231257"/>
                  </a:lnTo>
                  <a:lnTo>
                    <a:pt x="7446899" y="5193157"/>
                  </a:lnTo>
                  <a:lnTo>
                    <a:pt x="7464425" y="5142357"/>
                  </a:lnTo>
                  <a:lnTo>
                    <a:pt x="7480935" y="5091557"/>
                  </a:lnTo>
                  <a:lnTo>
                    <a:pt x="7496429" y="5040757"/>
                  </a:lnTo>
                  <a:lnTo>
                    <a:pt x="7510907" y="5002657"/>
                  </a:lnTo>
                  <a:lnTo>
                    <a:pt x="7524369" y="4951857"/>
                  </a:lnTo>
                  <a:lnTo>
                    <a:pt x="7536815" y="4901184"/>
                  </a:lnTo>
                  <a:lnTo>
                    <a:pt x="7548372" y="4850384"/>
                  </a:lnTo>
                  <a:lnTo>
                    <a:pt x="7558786" y="4799584"/>
                  </a:lnTo>
                  <a:lnTo>
                    <a:pt x="7568311" y="4748784"/>
                  </a:lnTo>
                  <a:lnTo>
                    <a:pt x="7576820" y="4697984"/>
                  </a:lnTo>
                  <a:lnTo>
                    <a:pt x="7584440" y="4647184"/>
                  </a:lnTo>
                  <a:lnTo>
                    <a:pt x="7590917" y="4609084"/>
                  </a:lnTo>
                  <a:lnTo>
                    <a:pt x="7596632" y="4558284"/>
                  </a:lnTo>
                  <a:lnTo>
                    <a:pt x="7601331" y="4507484"/>
                  </a:lnTo>
                  <a:lnTo>
                    <a:pt x="7605014" y="4456684"/>
                  </a:lnTo>
                  <a:lnTo>
                    <a:pt x="7607808" y="4405884"/>
                  </a:lnTo>
                  <a:lnTo>
                    <a:pt x="7609586" y="4355084"/>
                  </a:lnTo>
                  <a:lnTo>
                    <a:pt x="7610475" y="4304411"/>
                  </a:lnTo>
                  <a:lnTo>
                    <a:pt x="7610475" y="4253611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7824" y="5602223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5">
                  <a:moveTo>
                    <a:pt x="493395" y="246634"/>
                  </a:moveTo>
                  <a:lnTo>
                    <a:pt x="488696" y="198247"/>
                  </a:lnTo>
                  <a:lnTo>
                    <a:pt x="478536" y="164820"/>
                  </a:lnTo>
                  <a:lnTo>
                    <a:pt x="478536" y="246634"/>
                  </a:lnTo>
                  <a:lnTo>
                    <a:pt x="474091" y="292227"/>
                  </a:lnTo>
                  <a:lnTo>
                    <a:pt x="461010" y="335534"/>
                  </a:lnTo>
                  <a:lnTo>
                    <a:pt x="439801" y="375285"/>
                  </a:lnTo>
                  <a:lnTo>
                    <a:pt x="410718" y="410718"/>
                  </a:lnTo>
                  <a:lnTo>
                    <a:pt x="375272" y="439801"/>
                  </a:lnTo>
                  <a:lnTo>
                    <a:pt x="335483" y="461010"/>
                  </a:lnTo>
                  <a:lnTo>
                    <a:pt x="292277" y="474091"/>
                  </a:lnTo>
                  <a:lnTo>
                    <a:pt x="246684" y="478536"/>
                  </a:lnTo>
                  <a:lnTo>
                    <a:pt x="201104" y="474091"/>
                  </a:lnTo>
                  <a:lnTo>
                    <a:pt x="157899" y="461010"/>
                  </a:lnTo>
                  <a:lnTo>
                    <a:pt x="118097" y="439801"/>
                  </a:lnTo>
                  <a:lnTo>
                    <a:pt x="82727" y="410718"/>
                  </a:lnTo>
                  <a:lnTo>
                    <a:pt x="53644" y="375285"/>
                  </a:lnTo>
                  <a:lnTo>
                    <a:pt x="32334" y="335534"/>
                  </a:lnTo>
                  <a:lnTo>
                    <a:pt x="19253" y="292227"/>
                  </a:lnTo>
                  <a:lnTo>
                    <a:pt x="14795" y="246634"/>
                  </a:lnTo>
                  <a:lnTo>
                    <a:pt x="19253" y="201041"/>
                  </a:lnTo>
                  <a:lnTo>
                    <a:pt x="32334" y="157861"/>
                  </a:lnTo>
                  <a:lnTo>
                    <a:pt x="53644" y="118110"/>
                  </a:lnTo>
                  <a:lnTo>
                    <a:pt x="82727" y="82677"/>
                  </a:lnTo>
                  <a:lnTo>
                    <a:pt x="118097" y="53594"/>
                  </a:lnTo>
                  <a:lnTo>
                    <a:pt x="157899" y="32385"/>
                  </a:lnTo>
                  <a:lnTo>
                    <a:pt x="201104" y="19304"/>
                  </a:lnTo>
                  <a:lnTo>
                    <a:pt x="246684" y="14732"/>
                  </a:lnTo>
                  <a:lnTo>
                    <a:pt x="292277" y="19304"/>
                  </a:lnTo>
                  <a:lnTo>
                    <a:pt x="335483" y="32385"/>
                  </a:lnTo>
                  <a:lnTo>
                    <a:pt x="375272" y="53594"/>
                  </a:lnTo>
                  <a:lnTo>
                    <a:pt x="410718" y="82677"/>
                  </a:lnTo>
                  <a:lnTo>
                    <a:pt x="439801" y="118110"/>
                  </a:lnTo>
                  <a:lnTo>
                    <a:pt x="461010" y="157861"/>
                  </a:lnTo>
                  <a:lnTo>
                    <a:pt x="474091" y="201041"/>
                  </a:lnTo>
                  <a:lnTo>
                    <a:pt x="478536" y="246634"/>
                  </a:lnTo>
                  <a:lnTo>
                    <a:pt x="478536" y="164820"/>
                  </a:lnTo>
                  <a:lnTo>
                    <a:pt x="452120" y="109982"/>
                  </a:lnTo>
                  <a:lnTo>
                    <a:pt x="421132" y="72263"/>
                  </a:lnTo>
                  <a:lnTo>
                    <a:pt x="383489" y="41275"/>
                  </a:lnTo>
                  <a:lnTo>
                    <a:pt x="328409" y="14732"/>
                  </a:lnTo>
                  <a:lnTo>
                    <a:pt x="246684" y="0"/>
                  </a:lnTo>
                  <a:lnTo>
                    <a:pt x="198196" y="4699"/>
                  </a:lnTo>
                  <a:lnTo>
                    <a:pt x="152234" y="18669"/>
                  </a:lnTo>
                  <a:lnTo>
                    <a:pt x="109893" y="41275"/>
                  </a:lnTo>
                  <a:lnTo>
                    <a:pt x="72275" y="72263"/>
                  </a:lnTo>
                  <a:lnTo>
                    <a:pt x="41300" y="109855"/>
                  </a:lnTo>
                  <a:lnTo>
                    <a:pt x="18643" y="152273"/>
                  </a:lnTo>
                  <a:lnTo>
                    <a:pt x="4737" y="198247"/>
                  </a:lnTo>
                  <a:lnTo>
                    <a:pt x="0" y="246634"/>
                  </a:lnTo>
                  <a:lnTo>
                    <a:pt x="4737" y="295148"/>
                  </a:lnTo>
                  <a:lnTo>
                    <a:pt x="18643" y="341122"/>
                  </a:lnTo>
                  <a:lnTo>
                    <a:pt x="41300" y="383540"/>
                  </a:lnTo>
                  <a:lnTo>
                    <a:pt x="72275" y="421132"/>
                  </a:lnTo>
                  <a:lnTo>
                    <a:pt x="109893" y="452120"/>
                  </a:lnTo>
                  <a:lnTo>
                    <a:pt x="152234" y="474726"/>
                  </a:lnTo>
                  <a:lnTo>
                    <a:pt x="198196" y="488696"/>
                  </a:lnTo>
                  <a:lnTo>
                    <a:pt x="246684" y="493395"/>
                  </a:lnTo>
                  <a:lnTo>
                    <a:pt x="295186" y="488696"/>
                  </a:lnTo>
                  <a:lnTo>
                    <a:pt x="328409" y="478536"/>
                  </a:lnTo>
                  <a:lnTo>
                    <a:pt x="341147" y="474726"/>
                  </a:lnTo>
                  <a:lnTo>
                    <a:pt x="383489" y="452120"/>
                  </a:lnTo>
                  <a:lnTo>
                    <a:pt x="421132" y="421132"/>
                  </a:lnTo>
                  <a:lnTo>
                    <a:pt x="452120" y="383540"/>
                  </a:lnTo>
                  <a:lnTo>
                    <a:pt x="474726" y="341122"/>
                  </a:lnTo>
                  <a:lnTo>
                    <a:pt x="488696" y="295148"/>
                  </a:lnTo>
                  <a:lnTo>
                    <a:pt x="493395" y="24663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260824" cy="102869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9808" y="0"/>
            <a:ext cx="2944495" cy="1633855"/>
            <a:chOff x="749808" y="0"/>
            <a:chExt cx="2944495" cy="1633855"/>
          </a:xfrm>
        </p:grpSpPr>
        <p:sp>
          <p:nvSpPr>
            <p:cNvPr id="3" name="object 3"/>
            <p:cNvSpPr/>
            <p:nvPr/>
          </p:nvSpPr>
          <p:spPr>
            <a:xfrm>
              <a:off x="2304288" y="256031"/>
              <a:ext cx="496570" cy="496570"/>
            </a:xfrm>
            <a:custGeom>
              <a:avLst/>
              <a:gdLst/>
              <a:ahLst/>
              <a:cxnLst/>
              <a:rect l="l" t="t" r="r" b="b"/>
              <a:pathLst>
                <a:path w="496569" h="496570">
                  <a:moveTo>
                    <a:pt x="496443" y="248158"/>
                  </a:moveTo>
                  <a:lnTo>
                    <a:pt x="491617" y="199390"/>
                  </a:lnTo>
                  <a:lnTo>
                    <a:pt x="481584" y="166192"/>
                  </a:lnTo>
                  <a:lnTo>
                    <a:pt x="481584" y="248158"/>
                  </a:lnTo>
                  <a:lnTo>
                    <a:pt x="477012" y="294132"/>
                  </a:lnTo>
                  <a:lnTo>
                    <a:pt x="463931" y="337566"/>
                  </a:lnTo>
                  <a:lnTo>
                    <a:pt x="442468" y="377571"/>
                  </a:lnTo>
                  <a:lnTo>
                    <a:pt x="413131" y="413131"/>
                  </a:lnTo>
                  <a:lnTo>
                    <a:pt x="377571" y="442468"/>
                  </a:lnTo>
                  <a:lnTo>
                    <a:pt x="337566" y="463931"/>
                  </a:lnTo>
                  <a:lnTo>
                    <a:pt x="294132" y="477012"/>
                  </a:lnTo>
                  <a:lnTo>
                    <a:pt x="248158" y="481584"/>
                  </a:lnTo>
                  <a:lnTo>
                    <a:pt x="202311" y="477012"/>
                  </a:lnTo>
                  <a:lnTo>
                    <a:pt x="158877" y="463931"/>
                  </a:lnTo>
                  <a:lnTo>
                    <a:pt x="118872" y="442468"/>
                  </a:lnTo>
                  <a:lnTo>
                    <a:pt x="83185" y="413131"/>
                  </a:lnTo>
                  <a:lnTo>
                    <a:pt x="53975" y="377571"/>
                  </a:lnTo>
                  <a:lnTo>
                    <a:pt x="32512" y="337566"/>
                  </a:lnTo>
                  <a:lnTo>
                    <a:pt x="19304" y="294132"/>
                  </a:lnTo>
                  <a:lnTo>
                    <a:pt x="14859" y="248158"/>
                  </a:lnTo>
                  <a:lnTo>
                    <a:pt x="19304" y="202311"/>
                  </a:lnTo>
                  <a:lnTo>
                    <a:pt x="32512" y="158877"/>
                  </a:lnTo>
                  <a:lnTo>
                    <a:pt x="53975" y="118872"/>
                  </a:lnTo>
                  <a:lnTo>
                    <a:pt x="83185" y="83185"/>
                  </a:lnTo>
                  <a:lnTo>
                    <a:pt x="118872" y="53975"/>
                  </a:lnTo>
                  <a:lnTo>
                    <a:pt x="158877" y="32512"/>
                  </a:lnTo>
                  <a:lnTo>
                    <a:pt x="202311" y="19304"/>
                  </a:lnTo>
                  <a:lnTo>
                    <a:pt x="248158" y="14859"/>
                  </a:lnTo>
                  <a:lnTo>
                    <a:pt x="294132" y="19304"/>
                  </a:lnTo>
                  <a:lnTo>
                    <a:pt x="337566" y="32512"/>
                  </a:lnTo>
                  <a:lnTo>
                    <a:pt x="377571" y="53975"/>
                  </a:lnTo>
                  <a:lnTo>
                    <a:pt x="413131" y="83185"/>
                  </a:lnTo>
                  <a:lnTo>
                    <a:pt x="442468" y="118872"/>
                  </a:lnTo>
                  <a:lnTo>
                    <a:pt x="463931" y="158877"/>
                  </a:lnTo>
                  <a:lnTo>
                    <a:pt x="477012" y="202311"/>
                  </a:lnTo>
                  <a:lnTo>
                    <a:pt x="481584" y="248158"/>
                  </a:lnTo>
                  <a:lnTo>
                    <a:pt x="481584" y="166192"/>
                  </a:lnTo>
                  <a:lnTo>
                    <a:pt x="454914" y="110617"/>
                  </a:lnTo>
                  <a:lnTo>
                    <a:pt x="423672" y="72771"/>
                  </a:lnTo>
                  <a:lnTo>
                    <a:pt x="385826" y="41529"/>
                  </a:lnTo>
                  <a:lnTo>
                    <a:pt x="330454" y="14859"/>
                  </a:lnTo>
                  <a:lnTo>
                    <a:pt x="248158" y="0"/>
                  </a:lnTo>
                  <a:lnTo>
                    <a:pt x="199390" y="4826"/>
                  </a:lnTo>
                  <a:lnTo>
                    <a:pt x="153162" y="18796"/>
                  </a:lnTo>
                  <a:lnTo>
                    <a:pt x="110617" y="41529"/>
                  </a:lnTo>
                  <a:lnTo>
                    <a:pt x="72771" y="72771"/>
                  </a:lnTo>
                  <a:lnTo>
                    <a:pt x="41529" y="110617"/>
                  </a:lnTo>
                  <a:lnTo>
                    <a:pt x="18796" y="153162"/>
                  </a:lnTo>
                  <a:lnTo>
                    <a:pt x="4826" y="199390"/>
                  </a:lnTo>
                  <a:lnTo>
                    <a:pt x="0" y="248158"/>
                  </a:lnTo>
                  <a:lnTo>
                    <a:pt x="4826" y="297053"/>
                  </a:lnTo>
                  <a:lnTo>
                    <a:pt x="18796" y="343281"/>
                  </a:lnTo>
                  <a:lnTo>
                    <a:pt x="41529" y="385826"/>
                  </a:lnTo>
                  <a:lnTo>
                    <a:pt x="72771" y="423672"/>
                  </a:lnTo>
                  <a:lnTo>
                    <a:pt x="110617" y="454914"/>
                  </a:lnTo>
                  <a:lnTo>
                    <a:pt x="153162" y="477647"/>
                  </a:lnTo>
                  <a:lnTo>
                    <a:pt x="199390" y="491617"/>
                  </a:lnTo>
                  <a:lnTo>
                    <a:pt x="248158" y="496443"/>
                  </a:lnTo>
                  <a:lnTo>
                    <a:pt x="297053" y="491617"/>
                  </a:lnTo>
                  <a:lnTo>
                    <a:pt x="343281" y="477647"/>
                  </a:lnTo>
                  <a:lnTo>
                    <a:pt x="385826" y="454914"/>
                  </a:lnTo>
                  <a:lnTo>
                    <a:pt x="423672" y="423672"/>
                  </a:lnTo>
                  <a:lnTo>
                    <a:pt x="454914" y="385826"/>
                  </a:lnTo>
                  <a:lnTo>
                    <a:pt x="477647" y="343281"/>
                  </a:lnTo>
                  <a:lnTo>
                    <a:pt x="491617" y="297053"/>
                  </a:lnTo>
                  <a:lnTo>
                    <a:pt x="496443" y="248158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9808" y="0"/>
              <a:ext cx="2944495" cy="1633855"/>
            </a:xfrm>
            <a:custGeom>
              <a:avLst/>
              <a:gdLst/>
              <a:ahLst/>
              <a:cxnLst/>
              <a:rect l="l" t="t" r="r" b="b"/>
              <a:pathLst>
                <a:path w="2944495" h="1633855">
                  <a:moveTo>
                    <a:pt x="2944114" y="802767"/>
                  </a:moveTo>
                  <a:lnTo>
                    <a:pt x="2534031" y="582168"/>
                  </a:lnTo>
                  <a:lnTo>
                    <a:pt x="2510536" y="623697"/>
                  </a:lnTo>
                  <a:lnTo>
                    <a:pt x="2485517" y="663956"/>
                  </a:lnTo>
                  <a:lnTo>
                    <a:pt x="2459101" y="702691"/>
                  </a:lnTo>
                  <a:lnTo>
                    <a:pt x="2431161" y="740156"/>
                  </a:lnTo>
                  <a:lnTo>
                    <a:pt x="2401951" y="775970"/>
                  </a:lnTo>
                  <a:lnTo>
                    <a:pt x="2371471" y="810387"/>
                  </a:lnTo>
                  <a:lnTo>
                    <a:pt x="2339721" y="843407"/>
                  </a:lnTo>
                  <a:lnTo>
                    <a:pt x="2306828" y="874776"/>
                  </a:lnTo>
                  <a:lnTo>
                    <a:pt x="2272665" y="904748"/>
                  </a:lnTo>
                  <a:lnTo>
                    <a:pt x="2237613" y="933069"/>
                  </a:lnTo>
                  <a:lnTo>
                    <a:pt x="2201418" y="959866"/>
                  </a:lnTo>
                  <a:lnTo>
                    <a:pt x="2164334" y="985139"/>
                  </a:lnTo>
                  <a:lnTo>
                    <a:pt x="2126234" y="1008761"/>
                  </a:lnTo>
                  <a:lnTo>
                    <a:pt x="2087372" y="1030859"/>
                  </a:lnTo>
                  <a:lnTo>
                    <a:pt x="2047748" y="1051179"/>
                  </a:lnTo>
                  <a:lnTo>
                    <a:pt x="2007362" y="1069975"/>
                  </a:lnTo>
                  <a:lnTo>
                    <a:pt x="1966341" y="1087120"/>
                  </a:lnTo>
                  <a:lnTo>
                    <a:pt x="1924558" y="1102614"/>
                  </a:lnTo>
                  <a:lnTo>
                    <a:pt x="1882267" y="1116330"/>
                  </a:lnTo>
                  <a:lnTo>
                    <a:pt x="1839595" y="1128395"/>
                  </a:lnTo>
                  <a:lnTo>
                    <a:pt x="1796288" y="1138682"/>
                  </a:lnTo>
                  <a:lnTo>
                    <a:pt x="1752727" y="1147191"/>
                  </a:lnTo>
                  <a:lnTo>
                    <a:pt x="1708658" y="1154049"/>
                  </a:lnTo>
                  <a:lnTo>
                    <a:pt x="1664462" y="1159002"/>
                  </a:lnTo>
                  <a:lnTo>
                    <a:pt x="1620012" y="1162304"/>
                  </a:lnTo>
                  <a:lnTo>
                    <a:pt x="1575308" y="1163701"/>
                  </a:lnTo>
                  <a:lnTo>
                    <a:pt x="1530477" y="1163320"/>
                  </a:lnTo>
                  <a:lnTo>
                    <a:pt x="1485646" y="1161034"/>
                  </a:lnTo>
                  <a:lnTo>
                    <a:pt x="1440815" y="1156970"/>
                  </a:lnTo>
                  <a:lnTo>
                    <a:pt x="1395984" y="1150874"/>
                  </a:lnTo>
                  <a:lnTo>
                    <a:pt x="1351280" y="1143000"/>
                  </a:lnTo>
                  <a:lnTo>
                    <a:pt x="1306830" y="1133221"/>
                  </a:lnTo>
                  <a:lnTo>
                    <a:pt x="1262507" y="1121537"/>
                  </a:lnTo>
                  <a:lnTo>
                    <a:pt x="1218438" y="1107821"/>
                  </a:lnTo>
                  <a:lnTo>
                    <a:pt x="1174750" y="1092200"/>
                  </a:lnTo>
                  <a:lnTo>
                    <a:pt x="1131316" y="1074547"/>
                  </a:lnTo>
                  <a:lnTo>
                    <a:pt x="1088517" y="1054862"/>
                  </a:lnTo>
                  <a:lnTo>
                    <a:pt x="1046099" y="1033272"/>
                  </a:lnTo>
                  <a:lnTo>
                    <a:pt x="1004697" y="1009777"/>
                  </a:lnTo>
                  <a:lnTo>
                    <a:pt x="964692" y="984885"/>
                  </a:lnTo>
                  <a:lnTo>
                    <a:pt x="926084" y="958342"/>
                  </a:lnTo>
                  <a:lnTo>
                    <a:pt x="888873" y="930529"/>
                  </a:lnTo>
                  <a:lnTo>
                    <a:pt x="853186" y="901319"/>
                  </a:lnTo>
                  <a:lnTo>
                    <a:pt x="818896" y="870839"/>
                  </a:lnTo>
                  <a:lnTo>
                    <a:pt x="786130" y="838962"/>
                  </a:lnTo>
                  <a:lnTo>
                    <a:pt x="754888" y="806069"/>
                  </a:lnTo>
                  <a:lnTo>
                    <a:pt x="725170" y="771906"/>
                  </a:lnTo>
                  <a:lnTo>
                    <a:pt x="696976" y="736727"/>
                  </a:lnTo>
                  <a:lnTo>
                    <a:pt x="670306" y="700532"/>
                  </a:lnTo>
                  <a:lnTo>
                    <a:pt x="645287" y="663448"/>
                  </a:lnTo>
                  <a:lnTo>
                    <a:pt x="621792" y="625348"/>
                  </a:lnTo>
                  <a:lnTo>
                    <a:pt x="599948" y="586359"/>
                  </a:lnTo>
                  <a:lnTo>
                    <a:pt x="579755" y="546735"/>
                  </a:lnTo>
                  <a:lnTo>
                    <a:pt x="561086" y="506222"/>
                  </a:lnTo>
                  <a:lnTo>
                    <a:pt x="544195" y="465074"/>
                  </a:lnTo>
                  <a:lnTo>
                    <a:pt x="528828" y="423291"/>
                  </a:lnTo>
                  <a:lnTo>
                    <a:pt x="515251" y="380873"/>
                  </a:lnTo>
                  <a:lnTo>
                    <a:pt x="503364" y="338074"/>
                  </a:lnTo>
                  <a:lnTo>
                    <a:pt x="493204" y="294640"/>
                  </a:lnTo>
                  <a:lnTo>
                    <a:pt x="484771" y="250952"/>
                  </a:lnTo>
                  <a:lnTo>
                    <a:pt x="478104" y="206883"/>
                  </a:lnTo>
                  <a:lnTo>
                    <a:pt x="473202" y="162433"/>
                  </a:lnTo>
                  <a:lnTo>
                    <a:pt x="470090" y="117856"/>
                  </a:lnTo>
                  <a:lnTo>
                    <a:pt x="468795" y="73025"/>
                  </a:lnTo>
                  <a:lnTo>
                    <a:pt x="469315" y="28194"/>
                  </a:lnTo>
                  <a:lnTo>
                    <a:pt x="470789" y="0"/>
                  </a:lnTo>
                  <a:lnTo>
                    <a:pt x="1435" y="0"/>
                  </a:lnTo>
                  <a:lnTo>
                    <a:pt x="330" y="30607"/>
                  </a:lnTo>
                  <a:lnTo>
                    <a:pt x="0" y="75692"/>
                  </a:lnTo>
                  <a:lnTo>
                    <a:pt x="952" y="120650"/>
                  </a:lnTo>
                  <a:lnTo>
                    <a:pt x="3187" y="165481"/>
                  </a:lnTo>
                  <a:lnTo>
                    <a:pt x="6692" y="210312"/>
                  </a:lnTo>
                  <a:lnTo>
                    <a:pt x="11468" y="254889"/>
                  </a:lnTo>
                  <a:lnTo>
                    <a:pt x="17500" y="299212"/>
                  </a:lnTo>
                  <a:lnTo>
                    <a:pt x="24777" y="343281"/>
                  </a:lnTo>
                  <a:lnTo>
                    <a:pt x="33286" y="387223"/>
                  </a:lnTo>
                  <a:lnTo>
                    <a:pt x="43040" y="430784"/>
                  </a:lnTo>
                  <a:lnTo>
                    <a:pt x="54013" y="474091"/>
                  </a:lnTo>
                  <a:lnTo>
                    <a:pt x="66179" y="517017"/>
                  </a:lnTo>
                  <a:lnTo>
                    <a:pt x="79590" y="559689"/>
                  </a:lnTo>
                  <a:lnTo>
                    <a:pt x="94170" y="601853"/>
                  </a:lnTo>
                  <a:lnTo>
                    <a:pt x="109956" y="643636"/>
                  </a:lnTo>
                  <a:lnTo>
                    <a:pt x="126911" y="684911"/>
                  </a:lnTo>
                  <a:lnTo>
                    <a:pt x="145046" y="725805"/>
                  </a:lnTo>
                  <a:lnTo>
                    <a:pt x="164338" y="766064"/>
                  </a:lnTo>
                  <a:lnTo>
                    <a:pt x="184797" y="805942"/>
                  </a:lnTo>
                  <a:lnTo>
                    <a:pt x="206387" y="845185"/>
                  </a:lnTo>
                  <a:lnTo>
                    <a:pt x="229133" y="883793"/>
                  </a:lnTo>
                  <a:lnTo>
                    <a:pt x="253009" y="921893"/>
                  </a:lnTo>
                  <a:lnTo>
                    <a:pt x="278003" y="959231"/>
                  </a:lnTo>
                  <a:lnTo>
                    <a:pt x="304114" y="996061"/>
                  </a:lnTo>
                  <a:lnTo>
                    <a:pt x="331330" y="1032002"/>
                  </a:lnTo>
                  <a:lnTo>
                    <a:pt x="359638" y="1067308"/>
                  </a:lnTo>
                  <a:lnTo>
                    <a:pt x="389051" y="1101852"/>
                  </a:lnTo>
                  <a:lnTo>
                    <a:pt x="419531" y="1135634"/>
                  </a:lnTo>
                  <a:lnTo>
                    <a:pt x="451091" y="1168654"/>
                  </a:lnTo>
                  <a:lnTo>
                    <a:pt x="483717" y="1200785"/>
                  </a:lnTo>
                  <a:lnTo>
                    <a:pt x="517398" y="1232027"/>
                  </a:lnTo>
                  <a:lnTo>
                    <a:pt x="552069" y="1262380"/>
                  </a:lnTo>
                  <a:lnTo>
                    <a:pt x="587883" y="1291844"/>
                  </a:lnTo>
                  <a:lnTo>
                    <a:pt x="624713" y="1320292"/>
                  </a:lnTo>
                  <a:lnTo>
                    <a:pt x="662559" y="1347724"/>
                  </a:lnTo>
                  <a:lnTo>
                    <a:pt x="701421" y="1374267"/>
                  </a:lnTo>
                  <a:lnTo>
                    <a:pt x="741172" y="1399794"/>
                  </a:lnTo>
                  <a:lnTo>
                    <a:pt x="782066" y="1424178"/>
                  </a:lnTo>
                  <a:lnTo>
                    <a:pt x="823849" y="1447546"/>
                  </a:lnTo>
                  <a:lnTo>
                    <a:pt x="866394" y="1469517"/>
                  </a:lnTo>
                  <a:lnTo>
                    <a:pt x="909307" y="1490218"/>
                  </a:lnTo>
                  <a:lnTo>
                    <a:pt x="952500" y="1509395"/>
                  </a:lnTo>
                  <a:lnTo>
                    <a:pt x="995934" y="1527175"/>
                  </a:lnTo>
                  <a:lnTo>
                    <a:pt x="1039749" y="1543558"/>
                  </a:lnTo>
                  <a:lnTo>
                    <a:pt x="1083691" y="1558544"/>
                  </a:lnTo>
                  <a:lnTo>
                    <a:pt x="1128014" y="1572133"/>
                  </a:lnTo>
                  <a:lnTo>
                    <a:pt x="1172337" y="1584325"/>
                  </a:lnTo>
                  <a:lnTo>
                    <a:pt x="1216914" y="1595120"/>
                  </a:lnTo>
                  <a:lnTo>
                    <a:pt x="1261618" y="1604645"/>
                  </a:lnTo>
                  <a:lnTo>
                    <a:pt x="1306449" y="1612773"/>
                  </a:lnTo>
                  <a:lnTo>
                    <a:pt x="1351407" y="1619631"/>
                  </a:lnTo>
                  <a:lnTo>
                    <a:pt x="1396365" y="1625092"/>
                  </a:lnTo>
                  <a:lnTo>
                    <a:pt x="1441323" y="1629156"/>
                  </a:lnTo>
                  <a:lnTo>
                    <a:pt x="1486281" y="1631950"/>
                  </a:lnTo>
                  <a:lnTo>
                    <a:pt x="1531239" y="1633474"/>
                  </a:lnTo>
                  <a:lnTo>
                    <a:pt x="1576197" y="1633601"/>
                  </a:lnTo>
                  <a:lnTo>
                    <a:pt x="1620901" y="1632585"/>
                  </a:lnTo>
                  <a:lnTo>
                    <a:pt x="1665605" y="1630172"/>
                  </a:lnTo>
                  <a:lnTo>
                    <a:pt x="1710182" y="1626489"/>
                  </a:lnTo>
                  <a:lnTo>
                    <a:pt x="1754505" y="1621536"/>
                  </a:lnTo>
                  <a:lnTo>
                    <a:pt x="1798701" y="1615313"/>
                  </a:lnTo>
                  <a:lnTo>
                    <a:pt x="1842643" y="1607947"/>
                  </a:lnTo>
                  <a:lnTo>
                    <a:pt x="1886331" y="1599184"/>
                  </a:lnTo>
                  <a:lnTo>
                    <a:pt x="1929765" y="1589278"/>
                  </a:lnTo>
                  <a:lnTo>
                    <a:pt x="1972945" y="1578102"/>
                  </a:lnTo>
                  <a:lnTo>
                    <a:pt x="2015744" y="1565783"/>
                  </a:lnTo>
                  <a:lnTo>
                    <a:pt x="2058162" y="1552194"/>
                  </a:lnTo>
                  <a:lnTo>
                    <a:pt x="2100199" y="1537462"/>
                  </a:lnTo>
                  <a:lnTo>
                    <a:pt x="2141855" y="1521460"/>
                  </a:lnTo>
                  <a:lnTo>
                    <a:pt x="2183003" y="1504315"/>
                  </a:lnTo>
                  <a:lnTo>
                    <a:pt x="2223643" y="1486027"/>
                  </a:lnTo>
                  <a:lnTo>
                    <a:pt x="2263902" y="1466469"/>
                  </a:lnTo>
                  <a:lnTo>
                    <a:pt x="2303526" y="1445768"/>
                  </a:lnTo>
                  <a:lnTo>
                    <a:pt x="2342642" y="1424051"/>
                  </a:lnTo>
                  <a:lnTo>
                    <a:pt x="2381250" y="1401064"/>
                  </a:lnTo>
                  <a:lnTo>
                    <a:pt x="2419223" y="1377061"/>
                  </a:lnTo>
                  <a:lnTo>
                    <a:pt x="2456434" y="1351788"/>
                  </a:lnTo>
                  <a:lnTo>
                    <a:pt x="2493137" y="1325499"/>
                  </a:lnTo>
                  <a:lnTo>
                    <a:pt x="2529078" y="1298067"/>
                  </a:lnTo>
                  <a:lnTo>
                    <a:pt x="2564257" y="1269619"/>
                  </a:lnTo>
                  <a:lnTo>
                    <a:pt x="2598674" y="1239901"/>
                  </a:lnTo>
                  <a:lnTo>
                    <a:pt x="2632456" y="1209294"/>
                  </a:lnTo>
                  <a:lnTo>
                    <a:pt x="2665349" y="1177544"/>
                  </a:lnTo>
                  <a:lnTo>
                    <a:pt x="2697353" y="1144651"/>
                  </a:lnTo>
                  <a:lnTo>
                    <a:pt x="2728595" y="1110742"/>
                  </a:lnTo>
                  <a:lnTo>
                    <a:pt x="2758948" y="1075817"/>
                  </a:lnTo>
                  <a:lnTo>
                    <a:pt x="2788285" y="1039876"/>
                  </a:lnTo>
                  <a:lnTo>
                    <a:pt x="2816733" y="1002919"/>
                  </a:lnTo>
                  <a:lnTo>
                    <a:pt x="2844292" y="964819"/>
                  </a:lnTo>
                  <a:lnTo>
                    <a:pt x="2870835" y="925830"/>
                  </a:lnTo>
                  <a:lnTo>
                    <a:pt x="2896235" y="885825"/>
                  </a:lnTo>
                  <a:lnTo>
                    <a:pt x="2920746" y="844804"/>
                  </a:lnTo>
                  <a:lnTo>
                    <a:pt x="2944114" y="802767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891016" y="115823"/>
            <a:ext cx="9396730" cy="3178810"/>
            <a:chOff x="8891016" y="115823"/>
            <a:chExt cx="9396730" cy="3178810"/>
          </a:xfrm>
        </p:grpSpPr>
        <p:sp>
          <p:nvSpPr>
            <p:cNvPr id="6" name="object 6"/>
            <p:cNvSpPr/>
            <p:nvPr/>
          </p:nvSpPr>
          <p:spPr>
            <a:xfrm>
              <a:off x="16294608" y="1307591"/>
              <a:ext cx="652145" cy="648970"/>
            </a:xfrm>
            <a:custGeom>
              <a:avLst/>
              <a:gdLst/>
              <a:ahLst/>
              <a:cxnLst/>
              <a:rect l="l" t="t" r="r" b="b"/>
              <a:pathLst>
                <a:path w="652144" h="648969">
                  <a:moveTo>
                    <a:pt x="0" y="0"/>
                  </a:moveTo>
                  <a:lnTo>
                    <a:pt x="95250" y="648715"/>
                  </a:lnTo>
                  <a:lnTo>
                    <a:pt x="651763" y="94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91016" y="115823"/>
              <a:ext cx="9391015" cy="2844165"/>
            </a:xfrm>
            <a:custGeom>
              <a:avLst/>
              <a:gdLst/>
              <a:ahLst/>
              <a:cxnLst/>
              <a:rect l="l" t="t" r="r" b="b"/>
              <a:pathLst>
                <a:path w="9391015" h="2844165">
                  <a:moveTo>
                    <a:pt x="401319" y="0"/>
                  </a:moveTo>
                  <a:lnTo>
                    <a:pt x="354710" y="2667"/>
                  </a:lnTo>
                  <a:lnTo>
                    <a:pt x="309625" y="10668"/>
                  </a:lnTo>
                  <a:lnTo>
                    <a:pt x="266445" y="23495"/>
                  </a:lnTo>
                  <a:lnTo>
                    <a:pt x="225298" y="40894"/>
                  </a:lnTo>
                  <a:lnTo>
                    <a:pt x="186689" y="62610"/>
                  </a:lnTo>
                  <a:lnTo>
                    <a:pt x="150749" y="88392"/>
                  </a:lnTo>
                  <a:lnTo>
                    <a:pt x="117982" y="117728"/>
                  </a:lnTo>
                  <a:lnTo>
                    <a:pt x="88518" y="150495"/>
                  </a:lnTo>
                  <a:lnTo>
                    <a:pt x="62737" y="186435"/>
                  </a:lnTo>
                  <a:lnTo>
                    <a:pt x="41020" y="225044"/>
                  </a:lnTo>
                  <a:lnTo>
                    <a:pt x="23494" y="266065"/>
                  </a:lnTo>
                  <a:lnTo>
                    <a:pt x="10667" y="309245"/>
                  </a:lnTo>
                  <a:lnTo>
                    <a:pt x="2666" y="354329"/>
                  </a:lnTo>
                  <a:lnTo>
                    <a:pt x="0" y="400811"/>
                  </a:lnTo>
                  <a:lnTo>
                    <a:pt x="2666" y="447675"/>
                  </a:lnTo>
                  <a:lnTo>
                    <a:pt x="10667" y="493014"/>
                  </a:lnTo>
                  <a:lnTo>
                    <a:pt x="23494" y="536321"/>
                  </a:lnTo>
                  <a:lnTo>
                    <a:pt x="41020" y="577469"/>
                  </a:lnTo>
                  <a:lnTo>
                    <a:pt x="62737" y="616076"/>
                  </a:lnTo>
                  <a:lnTo>
                    <a:pt x="88518" y="651891"/>
                  </a:lnTo>
                  <a:lnTo>
                    <a:pt x="117982" y="684529"/>
                  </a:lnTo>
                  <a:lnTo>
                    <a:pt x="150749" y="713867"/>
                  </a:lnTo>
                  <a:lnTo>
                    <a:pt x="186689" y="739521"/>
                  </a:lnTo>
                  <a:lnTo>
                    <a:pt x="225298" y="761110"/>
                  </a:lnTo>
                  <a:lnTo>
                    <a:pt x="266445" y="778382"/>
                  </a:lnTo>
                  <a:lnTo>
                    <a:pt x="309625" y="791082"/>
                  </a:lnTo>
                  <a:lnTo>
                    <a:pt x="354710" y="798956"/>
                  </a:lnTo>
                  <a:lnTo>
                    <a:pt x="401319" y="801624"/>
                  </a:lnTo>
                  <a:lnTo>
                    <a:pt x="451357" y="798576"/>
                  </a:lnTo>
                  <a:lnTo>
                    <a:pt x="499490" y="789558"/>
                  </a:lnTo>
                  <a:lnTo>
                    <a:pt x="545464" y="774953"/>
                  </a:lnTo>
                  <a:lnTo>
                    <a:pt x="588772" y="755142"/>
                  </a:lnTo>
                  <a:lnTo>
                    <a:pt x="629157" y="730630"/>
                  </a:lnTo>
                  <a:lnTo>
                    <a:pt x="666241" y="701675"/>
                  </a:lnTo>
                  <a:lnTo>
                    <a:pt x="699642" y="668527"/>
                  </a:lnTo>
                  <a:lnTo>
                    <a:pt x="728979" y="631825"/>
                  </a:lnTo>
                  <a:lnTo>
                    <a:pt x="753999" y="591820"/>
                  </a:lnTo>
                  <a:lnTo>
                    <a:pt x="774191" y="548894"/>
                  </a:lnTo>
                  <a:lnTo>
                    <a:pt x="789431" y="503427"/>
                  </a:lnTo>
                  <a:lnTo>
                    <a:pt x="4603114" y="503427"/>
                  </a:lnTo>
                  <a:lnTo>
                    <a:pt x="4603114" y="2741168"/>
                  </a:lnTo>
                  <a:lnTo>
                    <a:pt x="4611116" y="2781300"/>
                  </a:lnTo>
                  <a:lnTo>
                    <a:pt x="4633087" y="2813811"/>
                  </a:lnTo>
                  <a:lnTo>
                    <a:pt x="4665726" y="2835782"/>
                  </a:lnTo>
                  <a:lnTo>
                    <a:pt x="4705857" y="2843783"/>
                  </a:lnTo>
                  <a:lnTo>
                    <a:pt x="9288018" y="2843783"/>
                  </a:lnTo>
                  <a:lnTo>
                    <a:pt x="9328149" y="2835782"/>
                  </a:lnTo>
                  <a:lnTo>
                    <a:pt x="9360789" y="2813811"/>
                  </a:lnTo>
                  <a:lnTo>
                    <a:pt x="9382632" y="2781300"/>
                  </a:lnTo>
                  <a:lnTo>
                    <a:pt x="9390761" y="2741168"/>
                  </a:lnTo>
                  <a:lnTo>
                    <a:pt x="9382632" y="2700020"/>
                  </a:lnTo>
                  <a:lnTo>
                    <a:pt x="9360789" y="2666873"/>
                  </a:lnTo>
                  <a:lnTo>
                    <a:pt x="9328149" y="2644775"/>
                  </a:lnTo>
                  <a:lnTo>
                    <a:pt x="9288018" y="2636774"/>
                  </a:lnTo>
                  <a:lnTo>
                    <a:pt x="8540495" y="2636774"/>
                  </a:lnTo>
                  <a:lnTo>
                    <a:pt x="5447664" y="2638679"/>
                  </a:lnTo>
                  <a:lnTo>
                    <a:pt x="4812283" y="2638679"/>
                  </a:lnTo>
                  <a:lnTo>
                    <a:pt x="4812283" y="400811"/>
                  </a:lnTo>
                  <a:lnTo>
                    <a:pt x="4804282" y="360806"/>
                  </a:lnTo>
                  <a:lnTo>
                    <a:pt x="4782312" y="328168"/>
                  </a:lnTo>
                  <a:lnTo>
                    <a:pt x="4749799" y="306197"/>
                  </a:lnTo>
                  <a:lnTo>
                    <a:pt x="4709668" y="298196"/>
                  </a:lnTo>
                  <a:lnTo>
                    <a:pt x="791336" y="298196"/>
                  </a:lnTo>
                  <a:lnTo>
                    <a:pt x="775715" y="252729"/>
                  </a:lnTo>
                  <a:lnTo>
                    <a:pt x="755014" y="209803"/>
                  </a:lnTo>
                  <a:lnTo>
                    <a:pt x="729741" y="169799"/>
                  </a:lnTo>
                  <a:lnTo>
                    <a:pt x="700151" y="133096"/>
                  </a:lnTo>
                  <a:lnTo>
                    <a:pt x="666495" y="100075"/>
                  </a:lnTo>
                  <a:lnTo>
                    <a:pt x="629284" y="70993"/>
                  </a:lnTo>
                  <a:lnTo>
                    <a:pt x="588899" y="46481"/>
                  </a:lnTo>
                  <a:lnTo>
                    <a:pt x="545464" y="26670"/>
                  </a:lnTo>
                  <a:lnTo>
                    <a:pt x="499490" y="12065"/>
                  </a:lnTo>
                  <a:lnTo>
                    <a:pt x="451357" y="3048"/>
                  </a:lnTo>
                  <a:lnTo>
                    <a:pt x="401319" y="0"/>
                  </a:lnTo>
                  <a:close/>
                </a:path>
              </a:pathLst>
            </a:custGeom>
            <a:solidFill>
              <a:srgbClr val="00C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24160" y="755903"/>
              <a:ext cx="7863840" cy="2538730"/>
            </a:xfrm>
            <a:custGeom>
              <a:avLst/>
              <a:gdLst/>
              <a:ahLst/>
              <a:cxnLst/>
              <a:rect l="l" t="t" r="r" b="b"/>
              <a:pathLst>
                <a:path w="7863840" h="2538729">
                  <a:moveTo>
                    <a:pt x="7863459" y="2353691"/>
                  </a:moveTo>
                  <a:lnTo>
                    <a:pt x="7614539" y="2353691"/>
                  </a:lnTo>
                  <a:lnTo>
                    <a:pt x="4856988" y="2355469"/>
                  </a:lnTo>
                  <a:lnTo>
                    <a:pt x="4290568" y="2355469"/>
                  </a:lnTo>
                  <a:lnTo>
                    <a:pt x="4290568" y="449326"/>
                  </a:lnTo>
                  <a:lnTo>
                    <a:pt x="4290568" y="357759"/>
                  </a:lnTo>
                  <a:lnTo>
                    <a:pt x="4283456" y="322072"/>
                  </a:lnTo>
                  <a:lnTo>
                    <a:pt x="4263898" y="292989"/>
                  </a:lnTo>
                  <a:lnTo>
                    <a:pt x="4234815" y="273431"/>
                  </a:lnTo>
                  <a:lnTo>
                    <a:pt x="4199001" y="266192"/>
                  </a:lnTo>
                  <a:lnTo>
                    <a:pt x="705485" y="266192"/>
                  </a:lnTo>
                  <a:lnTo>
                    <a:pt x="689991" y="221742"/>
                  </a:lnTo>
                  <a:lnTo>
                    <a:pt x="669036" y="179959"/>
                  </a:lnTo>
                  <a:lnTo>
                    <a:pt x="643128" y="141478"/>
                  </a:lnTo>
                  <a:lnTo>
                    <a:pt x="612648" y="106553"/>
                  </a:lnTo>
                  <a:lnTo>
                    <a:pt x="578104" y="75946"/>
                  </a:lnTo>
                  <a:lnTo>
                    <a:pt x="539750" y="49784"/>
                  </a:lnTo>
                  <a:lnTo>
                    <a:pt x="498221" y="28702"/>
                  </a:lnTo>
                  <a:lnTo>
                    <a:pt x="453771" y="13081"/>
                  </a:lnTo>
                  <a:lnTo>
                    <a:pt x="406781" y="3302"/>
                  </a:lnTo>
                  <a:lnTo>
                    <a:pt x="357886" y="0"/>
                  </a:lnTo>
                  <a:lnTo>
                    <a:pt x="309499" y="3302"/>
                  </a:lnTo>
                  <a:lnTo>
                    <a:pt x="263017" y="12827"/>
                  </a:lnTo>
                  <a:lnTo>
                    <a:pt x="218948" y="28194"/>
                  </a:lnTo>
                  <a:lnTo>
                    <a:pt x="177673" y="49022"/>
                  </a:lnTo>
                  <a:lnTo>
                    <a:pt x="139573" y="74803"/>
                  </a:lnTo>
                  <a:lnTo>
                    <a:pt x="105156" y="105156"/>
                  </a:lnTo>
                  <a:lnTo>
                    <a:pt x="74803" y="139573"/>
                  </a:lnTo>
                  <a:lnTo>
                    <a:pt x="49022" y="177673"/>
                  </a:lnTo>
                  <a:lnTo>
                    <a:pt x="28194" y="218948"/>
                  </a:lnTo>
                  <a:lnTo>
                    <a:pt x="12827" y="263017"/>
                  </a:lnTo>
                  <a:lnTo>
                    <a:pt x="3302" y="309499"/>
                  </a:lnTo>
                  <a:lnTo>
                    <a:pt x="0" y="357759"/>
                  </a:lnTo>
                  <a:lnTo>
                    <a:pt x="3302" y="406527"/>
                  </a:lnTo>
                  <a:lnTo>
                    <a:pt x="12827" y="453263"/>
                  </a:lnTo>
                  <a:lnTo>
                    <a:pt x="28194" y="497459"/>
                  </a:lnTo>
                  <a:lnTo>
                    <a:pt x="49022" y="538734"/>
                  </a:lnTo>
                  <a:lnTo>
                    <a:pt x="74803" y="576834"/>
                  </a:lnTo>
                  <a:lnTo>
                    <a:pt x="105156" y="611124"/>
                  </a:lnTo>
                  <a:lnTo>
                    <a:pt x="139573" y="641350"/>
                  </a:lnTo>
                  <a:lnTo>
                    <a:pt x="177673" y="666877"/>
                  </a:lnTo>
                  <a:lnTo>
                    <a:pt x="218948" y="687578"/>
                  </a:lnTo>
                  <a:lnTo>
                    <a:pt x="263017" y="702945"/>
                  </a:lnTo>
                  <a:lnTo>
                    <a:pt x="309499" y="712343"/>
                  </a:lnTo>
                  <a:lnTo>
                    <a:pt x="357886" y="715645"/>
                  </a:lnTo>
                  <a:lnTo>
                    <a:pt x="406781" y="712216"/>
                  </a:lnTo>
                  <a:lnTo>
                    <a:pt x="453771" y="702564"/>
                  </a:lnTo>
                  <a:lnTo>
                    <a:pt x="498221" y="686943"/>
                  </a:lnTo>
                  <a:lnTo>
                    <a:pt x="539623" y="665861"/>
                  </a:lnTo>
                  <a:lnTo>
                    <a:pt x="577850" y="639699"/>
                  </a:lnTo>
                  <a:lnTo>
                    <a:pt x="612267" y="608965"/>
                  </a:lnTo>
                  <a:lnTo>
                    <a:pt x="642493" y="574167"/>
                  </a:lnTo>
                  <a:lnTo>
                    <a:pt x="668147" y="535686"/>
                  </a:lnTo>
                  <a:lnTo>
                    <a:pt x="688721" y="493903"/>
                  </a:lnTo>
                  <a:lnTo>
                    <a:pt x="703834" y="449326"/>
                  </a:lnTo>
                  <a:lnTo>
                    <a:pt x="4104005" y="449326"/>
                  </a:lnTo>
                  <a:lnTo>
                    <a:pt x="4104005" y="2447036"/>
                  </a:lnTo>
                  <a:lnTo>
                    <a:pt x="4111244" y="2482723"/>
                  </a:lnTo>
                  <a:lnTo>
                    <a:pt x="4130802" y="2511806"/>
                  </a:lnTo>
                  <a:lnTo>
                    <a:pt x="4159885" y="2531364"/>
                  </a:lnTo>
                  <a:lnTo>
                    <a:pt x="4195572" y="2538603"/>
                  </a:lnTo>
                  <a:lnTo>
                    <a:pt x="7863459" y="2538603"/>
                  </a:lnTo>
                  <a:lnTo>
                    <a:pt x="7863459" y="2355469"/>
                  </a:lnTo>
                  <a:lnTo>
                    <a:pt x="7863459" y="2353691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870936" y="7437119"/>
            <a:ext cx="2416810" cy="2849880"/>
          </a:xfrm>
          <a:custGeom>
            <a:avLst/>
            <a:gdLst/>
            <a:ahLst/>
            <a:cxnLst/>
            <a:rect l="l" t="t" r="r" b="b"/>
            <a:pathLst>
              <a:path w="2416809" h="2849879">
                <a:moveTo>
                  <a:pt x="2416810" y="1544701"/>
                </a:moveTo>
                <a:lnTo>
                  <a:pt x="1360424" y="2114918"/>
                </a:lnTo>
                <a:lnTo>
                  <a:pt x="379095" y="0"/>
                </a:lnTo>
                <a:lnTo>
                  <a:pt x="353822" y="11938"/>
                </a:lnTo>
                <a:lnTo>
                  <a:pt x="1335405" y="2128888"/>
                </a:lnTo>
                <a:lnTo>
                  <a:pt x="0" y="2849651"/>
                </a:lnTo>
                <a:lnTo>
                  <a:pt x="58801" y="2849651"/>
                </a:lnTo>
                <a:lnTo>
                  <a:pt x="1347343" y="2154148"/>
                </a:lnTo>
                <a:lnTo>
                  <a:pt x="1670050" y="2849651"/>
                </a:lnTo>
                <a:lnTo>
                  <a:pt x="1701292" y="2849651"/>
                </a:lnTo>
                <a:lnTo>
                  <a:pt x="1384554" y="2166493"/>
                </a:lnTo>
                <a:lnTo>
                  <a:pt x="1372362" y="2140178"/>
                </a:lnTo>
                <a:lnTo>
                  <a:pt x="1396746" y="2126996"/>
                </a:lnTo>
                <a:lnTo>
                  <a:pt x="2416810" y="1576451"/>
                </a:lnTo>
                <a:lnTo>
                  <a:pt x="2416810" y="154470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181088"/>
            <a:ext cx="5974080" cy="2075814"/>
          </a:xfrm>
          <a:custGeom>
            <a:avLst/>
            <a:gdLst/>
            <a:ahLst/>
            <a:cxnLst/>
            <a:rect l="l" t="t" r="r" b="b"/>
            <a:pathLst>
              <a:path w="5974080" h="2075815">
                <a:moveTo>
                  <a:pt x="2545588" y="0"/>
                </a:moveTo>
                <a:lnTo>
                  <a:pt x="0" y="0"/>
                </a:lnTo>
                <a:lnTo>
                  <a:pt x="0" y="151002"/>
                </a:lnTo>
                <a:lnTo>
                  <a:pt x="2005202" y="149732"/>
                </a:lnTo>
                <a:lnTo>
                  <a:pt x="2468118" y="149732"/>
                </a:lnTo>
                <a:lnTo>
                  <a:pt x="2468118" y="1783079"/>
                </a:lnTo>
                <a:lnTo>
                  <a:pt x="2473960" y="1812289"/>
                </a:lnTo>
                <a:lnTo>
                  <a:pt x="2489835" y="1836051"/>
                </a:lnTo>
                <a:lnTo>
                  <a:pt x="2513711" y="1852040"/>
                </a:lnTo>
                <a:lnTo>
                  <a:pt x="2542921" y="1857895"/>
                </a:lnTo>
                <a:lnTo>
                  <a:pt x="5397246" y="1857895"/>
                </a:lnTo>
                <a:lnTo>
                  <a:pt x="5413756" y="1903069"/>
                </a:lnTo>
                <a:lnTo>
                  <a:pt x="5437124" y="1944547"/>
                </a:lnTo>
                <a:lnTo>
                  <a:pt x="5466461" y="1981606"/>
                </a:lnTo>
                <a:lnTo>
                  <a:pt x="5501259" y="2013521"/>
                </a:lnTo>
                <a:lnTo>
                  <a:pt x="5540883" y="2039594"/>
                </a:lnTo>
                <a:lnTo>
                  <a:pt x="5584444" y="2059101"/>
                </a:lnTo>
                <a:lnTo>
                  <a:pt x="5631561" y="2071331"/>
                </a:lnTo>
                <a:lnTo>
                  <a:pt x="5681218" y="2075573"/>
                </a:lnTo>
                <a:lnTo>
                  <a:pt x="5728462" y="2071725"/>
                </a:lnTo>
                <a:lnTo>
                  <a:pt x="5773420" y="2060587"/>
                </a:lnTo>
                <a:lnTo>
                  <a:pt x="5815330" y="2042782"/>
                </a:lnTo>
                <a:lnTo>
                  <a:pt x="5853684" y="2018918"/>
                </a:lnTo>
                <a:lnTo>
                  <a:pt x="5887720" y="1989607"/>
                </a:lnTo>
                <a:lnTo>
                  <a:pt x="5917057" y="1955482"/>
                </a:lnTo>
                <a:lnTo>
                  <a:pt x="5940806" y="1917141"/>
                </a:lnTo>
                <a:lnTo>
                  <a:pt x="5958713" y="1875205"/>
                </a:lnTo>
                <a:lnTo>
                  <a:pt x="5969762" y="1830323"/>
                </a:lnTo>
                <a:lnTo>
                  <a:pt x="5973699" y="1783079"/>
                </a:lnTo>
                <a:lnTo>
                  <a:pt x="5969762" y="1735454"/>
                </a:lnTo>
                <a:lnTo>
                  <a:pt x="5958713" y="1690242"/>
                </a:lnTo>
                <a:lnTo>
                  <a:pt x="5940806" y="1648332"/>
                </a:lnTo>
                <a:lnTo>
                  <a:pt x="5917057" y="1609978"/>
                </a:lnTo>
                <a:lnTo>
                  <a:pt x="5887720" y="1575942"/>
                </a:lnTo>
                <a:lnTo>
                  <a:pt x="5853684" y="1546732"/>
                </a:lnTo>
                <a:lnTo>
                  <a:pt x="5815330" y="1522983"/>
                </a:lnTo>
                <a:lnTo>
                  <a:pt x="5773420" y="1505330"/>
                </a:lnTo>
                <a:lnTo>
                  <a:pt x="5728462" y="1494281"/>
                </a:lnTo>
                <a:lnTo>
                  <a:pt x="5681218" y="1490471"/>
                </a:lnTo>
                <a:lnTo>
                  <a:pt x="5631561" y="1494662"/>
                </a:lnTo>
                <a:lnTo>
                  <a:pt x="5584444" y="1506981"/>
                </a:lnTo>
                <a:lnTo>
                  <a:pt x="5540883" y="1526412"/>
                </a:lnTo>
                <a:lnTo>
                  <a:pt x="5501513" y="1552574"/>
                </a:lnTo>
                <a:lnTo>
                  <a:pt x="5466842" y="1584451"/>
                </a:lnTo>
                <a:lnTo>
                  <a:pt x="5437759" y="1621535"/>
                </a:lnTo>
                <a:lnTo>
                  <a:pt x="5414772" y="1662937"/>
                </a:lnTo>
                <a:lnTo>
                  <a:pt x="5398643" y="1708149"/>
                </a:lnTo>
                <a:lnTo>
                  <a:pt x="2620518" y="1708149"/>
                </a:lnTo>
                <a:lnTo>
                  <a:pt x="2620518" y="74929"/>
                </a:lnTo>
                <a:lnTo>
                  <a:pt x="2598674" y="21843"/>
                </a:lnTo>
                <a:lnTo>
                  <a:pt x="2545588" y="0"/>
                </a:lnTo>
                <a:close/>
              </a:path>
            </a:pathLst>
          </a:custGeom>
          <a:solidFill>
            <a:srgbClr val="00C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827264"/>
            <a:ext cx="7044055" cy="2206625"/>
          </a:xfrm>
          <a:custGeom>
            <a:avLst/>
            <a:gdLst/>
            <a:ahLst/>
            <a:cxnLst/>
            <a:rect l="l" t="t" r="r" b="b"/>
            <a:pathLst>
              <a:path w="7044055" h="2206625">
                <a:moveTo>
                  <a:pt x="7043801" y="1895538"/>
                </a:moveTo>
                <a:lnTo>
                  <a:pt x="7040372" y="1849424"/>
                </a:lnTo>
                <a:lnTo>
                  <a:pt x="7030593" y="1805457"/>
                </a:lnTo>
                <a:lnTo>
                  <a:pt x="7014718" y="1764118"/>
                </a:lnTo>
                <a:lnTo>
                  <a:pt x="6993509" y="1725879"/>
                </a:lnTo>
                <a:lnTo>
                  <a:pt x="6967220" y="1691208"/>
                </a:lnTo>
                <a:lnTo>
                  <a:pt x="6936359" y="1660575"/>
                </a:lnTo>
                <a:lnTo>
                  <a:pt x="6901561" y="1634451"/>
                </a:lnTo>
                <a:lnTo>
                  <a:pt x="6863334" y="1613319"/>
                </a:lnTo>
                <a:lnTo>
                  <a:pt x="6822059" y="1597634"/>
                </a:lnTo>
                <a:lnTo>
                  <a:pt x="6778244" y="1587881"/>
                </a:lnTo>
                <a:lnTo>
                  <a:pt x="6732397" y="1584528"/>
                </a:lnTo>
                <a:lnTo>
                  <a:pt x="6685153" y="1588096"/>
                </a:lnTo>
                <a:lnTo>
                  <a:pt x="6640068" y="1598447"/>
                </a:lnTo>
                <a:lnTo>
                  <a:pt x="6597904" y="1615046"/>
                </a:lnTo>
                <a:lnTo>
                  <a:pt x="6558915" y="1637360"/>
                </a:lnTo>
                <a:lnTo>
                  <a:pt x="6523723" y="1664843"/>
                </a:lnTo>
                <a:lnTo>
                  <a:pt x="6492875" y="1696986"/>
                </a:lnTo>
                <a:lnTo>
                  <a:pt x="6466840" y="1733232"/>
                </a:lnTo>
                <a:lnTo>
                  <a:pt x="6446139" y="1773072"/>
                </a:lnTo>
                <a:lnTo>
                  <a:pt x="6431280" y="1815947"/>
                </a:lnTo>
                <a:lnTo>
                  <a:pt x="3471799" y="1815947"/>
                </a:lnTo>
                <a:lnTo>
                  <a:pt x="3471799" y="79629"/>
                </a:lnTo>
                <a:lnTo>
                  <a:pt x="3448558" y="23241"/>
                </a:lnTo>
                <a:lnTo>
                  <a:pt x="3392170" y="0"/>
                </a:lnTo>
                <a:lnTo>
                  <a:pt x="0" y="0"/>
                </a:lnTo>
                <a:lnTo>
                  <a:pt x="0" y="159131"/>
                </a:lnTo>
                <a:lnTo>
                  <a:pt x="0" y="160655"/>
                </a:lnTo>
                <a:lnTo>
                  <a:pt x="416445" y="160655"/>
                </a:lnTo>
                <a:lnTo>
                  <a:pt x="2816479" y="159131"/>
                </a:lnTo>
                <a:lnTo>
                  <a:pt x="3309480" y="159131"/>
                </a:lnTo>
                <a:lnTo>
                  <a:pt x="3309480" y="1815947"/>
                </a:lnTo>
                <a:lnTo>
                  <a:pt x="3309480" y="1895538"/>
                </a:lnTo>
                <a:lnTo>
                  <a:pt x="3315703" y="1926628"/>
                </a:lnTo>
                <a:lnTo>
                  <a:pt x="3332734" y="1951913"/>
                </a:lnTo>
                <a:lnTo>
                  <a:pt x="3358007" y="1968919"/>
                </a:lnTo>
                <a:lnTo>
                  <a:pt x="3389122" y="1975129"/>
                </a:lnTo>
                <a:lnTo>
                  <a:pt x="6429756" y="1975129"/>
                </a:lnTo>
                <a:lnTo>
                  <a:pt x="6445123" y="2018004"/>
                </a:lnTo>
                <a:lnTo>
                  <a:pt x="6466205" y="2057831"/>
                </a:lnTo>
                <a:lnTo>
                  <a:pt x="6492494" y="2094090"/>
                </a:lnTo>
                <a:lnTo>
                  <a:pt x="6523469" y="2126221"/>
                </a:lnTo>
                <a:lnTo>
                  <a:pt x="6558788" y="2153716"/>
                </a:lnTo>
                <a:lnTo>
                  <a:pt x="6597904" y="2176030"/>
                </a:lnTo>
                <a:lnTo>
                  <a:pt x="6640068" y="2192629"/>
                </a:lnTo>
                <a:lnTo>
                  <a:pt x="6685153" y="2202980"/>
                </a:lnTo>
                <a:lnTo>
                  <a:pt x="6732397" y="2206548"/>
                </a:lnTo>
                <a:lnTo>
                  <a:pt x="6778244" y="2203158"/>
                </a:lnTo>
                <a:lnTo>
                  <a:pt x="6822059" y="2193315"/>
                </a:lnTo>
                <a:lnTo>
                  <a:pt x="6863334" y="2177516"/>
                </a:lnTo>
                <a:lnTo>
                  <a:pt x="6901561" y="2156244"/>
                </a:lnTo>
                <a:lnTo>
                  <a:pt x="6936359" y="2129993"/>
                </a:lnTo>
                <a:lnTo>
                  <a:pt x="6967220" y="2099259"/>
                </a:lnTo>
                <a:lnTo>
                  <a:pt x="6993509" y="2064537"/>
                </a:lnTo>
                <a:lnTo>
                  <a:pt x="7014718" y="2026310"/>
                </a:lnTo>
                <a:lnTo>
                  <a:pt x="7030593" y="1985073"/>
                </a:lnTo>
                <a:lnTo>
                  <a:pt x="7040372" y="1941322"/>
                </a:lnTo>
                <a:lnTo>
                  <a:pt x="7043801" y="1895538"/>
                </a:lnTo>
                <a:close/>
              </a:path>
            </a:pathLst>
          </a:custGeom>
          <a:solidFill>
            <a:srgbClr val="1F2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299964" y="4440377"/>
            <a:ext cx="11004550" cy="885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650" spc="-10" dirty="0">
                <a:latin typeface="Verdana"/>
                <a:cs typeface="Verdana"/>
              </a:rPr>
              <a:t>C</a:t>
            </a:r>
            <a:r>
              <a:rPr sz="5650" spc="-1080" dirty="0">
                <a:latin typeface="Verdana"/>
                <a:cs typeface="Verdana"/>
              </a:rPr>
              <a:t> </a:t>
            </a:r>
            <a:r>
              <a:rPr sz="5650" spc="515" dirty="0">
                <a:latin typeface="Verdana"/>
                <a:cs typeface="Verdana"/>
              </a:rPr>
              <a:t>O</a:t>
            </a:r>
            <a:r>
              <a:rPr sz="5650" spc="225" dirty="0">
                <a:latin typeface="Verdana"/>
                <a:cs typeface="Verdana"/>
              </a:rPr>
              <a:t>D</a:t>
            </a:r>
            <a:r>
              <a:rPr sz="5650" spc="409" dirty="0">
                <a:latin typeface="Verdana"/>
                <a:cs typeface="Verdana"/>
              </a:rPr>
              <a:t>E</a:t>
            </a:r>
            <a:r>
              <a:rPr sz="5650" spc="-10" dirty="0">
                <a:latin typeface="Verdana"/>
                <a:cs typeface="Verdana"/>
              </a:rPr>
              <a:t>D</a:t>
            </a:r>
            <a:r>
              <a:rPr sz="5650" spc="-95" dirty="0">
                <a:latin typeface="Verdana"/>
                <a:cs typeface="Verdana"/>
              </a:rPr>
              <a:t> </a:t>
            </a:r>
            <a:r>
              <a:rPr sz="5650" spc="-10" dirty="0">
                <a:latin typeface="Verdana"/>
                <a:cs typeface="Verdana"/>
              </a:rPr>
              <a:t>M</a:t>
            </a:r>
            <a:r>
              <a:rPr sz="5650" spc="-815" dirty="0">
                <a:latin typeface="Verdana"/>
                <a:cs typeface="Verdana"/>
              </a:rPr>
              <a:t> </a:t>
            </a:r>
            <a:r>
              <a:rPr sz="5650" spc="515" dirty="0">
                <a:latin typeface="Verdana"/>
                <a:cs typeface="Verdana"/>
              </a:rPr>
              <a:t>O</a:t>
            </a:r>
            <a:r>
              <a:rPr sz="5650" spc="225" dirty="0">
                <a:latin typeface="Verdana"/>
                <a:cs typeface="Verdana"/>
              </a:rPr>
              <a:t>D</a:t>
            </a:r>
            <a:r>
              <a:rPr sz="5650" spc="300" dirty="0">
                <a:latin typeface="Verdana"/>
                <a:cs typeface="Verdana"/>
              </a:rPr>
              <a:t>U</a:t>
            </a:r>
            <a:r>
              <a:rPr sz="5650" spc="265" dirty="0">
                <a:latin typeface="Verdana"/>
                <a:cs typeface="Verdana"/>
              </a:rPr>
              <a:t>L</a:t>
            </a:r>
            <a:r>
              <a:rPr sz="5650" spc="-5" dirty="0">
                <a:latin typeface="Verdana"/>
                <a:cs typeface="Verdana"/>
              </a:rPr>
              <a:t>E</a:t>
            </a:r>
            <a:r>
              <a:rPr sz="5650" spc="85" dirty="0">
                <a:latin typeface="Verdana"/>
                <a:cs typeface="Verdana"/>
              </a:rPr>
              <a:t> </a:t>
            </a:r>
            <a:r>
              <a:rPr sz="5650" spc="545" dirty="0">
                <a:latin typeface="Verdana"/>
                <a:cs typeface="Verdana"/>
              </a:rPr>
              <a:t>N</a:t>
            </a:r>
            <a:r>
              <a:rPr sz="5650" spc="300" dirty="0">
                <a:latin typeface="Verdana"/>
                <a:cs typeface="Verdana"/>
              </a:rPr>
              <a:t>U</a:t>
            </a:r>
            <a:r>
              <a:rPr sz="5650" spc="-10" dirty="0">
                <a:latin typeface="Verdana"/>
                <a:cs typeface="Verdana"/>
              </a:rPr>
              <a:t>M</a:t>
            </a:r>
            <a:r>
              <a:rPr sz="5650" spc="-815" dirty="0">
                <a:latin typeface="Verdana"/>
                <a:cs typeface="Verdana"/>
              </a:rPr>
              <a:t> </a:t>
            </a:r>
            <a:r>
              <a:rPr sz="5650" spc="365">
                <a:latin typeface="Verdana"/>
                <a:cs typeface="Verdana"/>
              </a:rPr>
              <a:t>B</a:t>
            </a:r>
            <a:r>
              <a:rPr sz="5650" spc="409">
                <a:latin typeface="Verdana"/>
                <a:cs typeface="Verdana"/>
              </a:rPr>
              <a:t>E</a:t>
            </a:r>
            <a:r>
              <a:rPr sz="5650" spc="-10">
                <a:latin typeface="Verdana"/>
                <a:cs typeface="Verdana"/>
              </a:rPr>
              <a:t>R</a:t>
            </a:r>
            <a:r>
              <a:rPr sz="5650" spc="-30">
                <a:latin typeface="Verdana"/>
                <a:cs typeface="Verdana"/>
              </a:rPr>
              <a:t> </a:t>
            </a:r>
            <a:r>
              <a:rPr lang="en-US" sz="5650" spc="-5" dirty="0" smtClean="0">
                <a:latin typeface="Verdana"/>
                <a:cs typeface="Verdana"/>
              </a:rPr>
              <a:t>3</a:t>
            </a:r>
            <a:endParaRPr sz="56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80176" y="5196840"/>
            <a:ext cx="10067290" cy="591185"/>
          </a:xfrm>
          <a:custGeom>
            <a:avLst/>
            <a:gdLst/>
            <a:ahLst/>
            <a:cxnLst/>
            <a:rect l="l" t="t" r="r" b="b"/>
            <a:pathLst>
              <a:path w="10067290" h="591185">
                <a:moveTo>
                  <a:pt x="258445" y="0"/>
                </a:moveTo>
                <a:lnTo>
                  <a:pt x="4063" y="227457"/>
                </a:lnTo>
                <a:lnTo>
                  <a:pt x="0" y="227457"/>
                </a:lnTo>
                <a:lnTo>
                  <a:pt x="0" y="365251"/>
                </a:lnTo>
                <a:lnTo>
                  <a:pt x="9808718" y="365251"/>
                </a:lnTo>
                <a:lnTo>
                  <a:pt x="9808718" y="590676"/>
                </a:lnTo>
                <a:lnTo>
                  <a:pt x="10063099" y="365251"/>
                </a:lnTo>
                <a:lnTo>
                  <a:pt x="10067163" y="365251"/>
                </a:lnTo>
                <a:lnTo>
                  <a:pt x="10067163" y="227457"/>
                </a:lnTo>
                <a:lnTo>
                  <a:pt x="258445" y="227457"/>
                </a:lnTo>
                <a:lnTo>
                  <a:pt x="258445" y="0"/>
                </a:lnTo>
                <a:close/>
              </a:path>
            </a:pathLst>
          </a:custGeom>
          <a:solidFill>
            <a:srgbClr val="1F2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3276600" y="4000500"/>
            <a:ext cx="2057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800" dirty="0" smtClean="0">
                <a:solidFill>
                  <a:prstClr val="black"/>
                </a:solidFill>
              </a:rPr>
              <a:t>08</a:t>
            </a:r>
            <a:endParaRPr lang="en-US" sz="199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r>
              <a:rPr lang="en-US" sz="7200" dirty="0" smtClean="0"/>
              <a:t>02</a:t>
            </a:r>
            <a:endParaRPr sz="7200"/>
          </a:p>
        </p:txBody>
      </p:sp>
      <p:grpSp>
        <p:nvGrpSpPr>
          <p:cNvPr id="3" name="object 3"/>
          <p:cNvGrpSpPr/>
          <p:nvPr/>
        </p:nvGrpSpPr>
        <p:grpSpPr>
          <a:xfrm>
            <a:off x="1028794" y="1883685"/>
            <a:ext cx="15555594" cy="8014970"/>
            <a:chOff x="1028794" y="1883685"/>
            <a:chExt cx="15555594" cy="8014970"/>
          </a:xfrm>
        </p:grpSpPr>
        <p:sp>
          <p:nvSpPr>
            <p:cNvPr id="4" name="object 4"/>
            <p:cNvSpPr/>
            <p:nvPr/>
          </p:nvSpPr>
          <p:spPr>
            <a:xfrm>
              <a:off x="3941978" y="2291891"/>
              <a:ext cx="12642215" cy="7606030"/>
            </a:xfrm>
            <a:custGeom>
              <a:avLst/>
              <a:gdLst/>
              <a:ahLst/>
              <a:cxnLst/>
              <a:rect l="l" t="t" r="r" b="b"/>
              <a:pathLst>
                <a:path w="12642215" h="7606030">
                  <a:moveTo>
                    <a:pt x="12350836" y="7605725"/>
                  </a:moveTo>
                  <a:lnTo>
                    <a:pt x="291168" y="7605725"/>
                  </a:lnTo>
                  <a:lnTo>
                    <a:pt x="244028" y="7601902"/>
                  </a:lnTo>
                  <a:lnTo>
                    <a:pt x="199278" y="7590838"/>
                  </a:lnTo>
                  <a:lnTo>
                    <a:pt x="157522" y="7573139"/>
                  </a:lnTo>
                  <a:lnTo>
                    <a:pt x="119367" y="7549411"/>
                  </a:lnTo>
                  <a:lnTo>
                    <a:pt x="85419" y="7520261"/>
                  </a:lnTo>
                  <a:lnTo>
                    <a:pt x="56284" y="7486296"/>
                  </a:lnTo>
                  <a:lnTo>
                    <a:pt x="32569" y="7448122"/>
                  </a:lnTo>
                  <a:lnTo>
                    <a:pt x="14879" y="7406344"/>
                  </a:lnTo>
                  <a:lnTo>
                    <a:pt x="3820" y="7361570"/>
                  </a:lnTo>
                  <a:lnTo>
                    <a:pt x="0" y="7314406"/>
                  </a:lnTo>
                  <a:lnTo>
                    <a:pt x="0" y="291318"/>
                  </a:lnTo>
                  <a:lnTo>
                    <a:pt x="3820" y="244154"/>
                  </a:lnTo>
                  <a:lnTo>
                    <a:pt x="14879" y="199380"/>
                  </a:lnTo>
                  <a:lnTo>
                    <a:pt x="32569" y="157603"/>
                  </a:lnTo>
                  <a:lnTo>
                    <a:pt x="56284" y="119428"/>
                  </a:lnTo>
                  <a:lnTo>
                    <a:pt x="85419" y="85463"/>
                  </a:lnTo>
                  <a:lnTo>
                    <a:pt x="119367" y="56313"/>
                  </a:lnTo>
                  <a:lnTo>
                    <a:pt x="157522" y="32586"/>
                  </a:lnTo>
                  <a:lnTo>
                    <a:pt x="199278" y="14886"/>
                  </a:lnTo>
                  <a:lnTo>
                    <a:pt x="244028" y="3822"/>
                  </a:lnTo>
                  <a:lnTo>
                    <a:pt x="291168" y="0"/>
                  </a:lnTo>
                  <a:lnTo>
                    <a:pt x="12350836" y="0"/>
                  </a:lnTo>
                  <a:lnTo>
                    <a:pt x="12397976" y="3822"/>
                  </a:lnTo>
                  <a:lnTo>
                    <a:pt x="12442727" y="14886"/>
                  </a:lnTo>
                  <a:lnTo>
                    <a:pt x="12484482" y="32586"/>
                  </a:lnTo>
                  <a:lnTo>
                    <a:pt x="12522637" y="56313"/>
                  </a:lnTo>
                  <a:lnTo>
                    <a:pt x="12556585" y="85463"/>
                  </a:lnTo>
                  <a:lnTo>
                    <a:pt x="12585720" y="119428"/>
                  </a:lnTo>
                  <a:lnTo>
                    <a:pt x="12609435" y="157603"/>
                  </a:lnTo>
                  <a:lnTo>
                    <a:pt x="12627125" y="199380"/>
                  </a:lnTo>
                  <a:lnTo>
                    <a:pt x="12638184" y="244154"/>
                  </a:lnTo>
                  <a:lnTo>
                    <a:pt x="12642005" y="291318"/>
                  </a:lnTo>
                  <a:lnTo>
                    <a:pt x="12642005" y="7314406"/>
                  </a:lnTo>
                  <a:lnTo>
                    <a:pt x="12638184" y="7361570"/>
                  </a:lnTo>
                  <a:lnTo>
                    <a:pt x="12627125" y="7406344"/>
                  </a:lnTo>
                  <a:lnTo>
                    <a:pt x="12609435" y="7448122"/>
                  </a:lnTo>
                  <a:lnTo>
                    <a:pt x="12585720" y="7486296"/>
                  </a:lnTo>
                  <a:lnTo>
                    <a:pt x="12556585" y="7520261"/>
                  </a:lnTo>
                  <a:lnTo>
                    <a:pt x="12522637" y="7549411"/>
                  </a:lnTo>
                  <a:lnTo>
                    <a:pt x="12484482" y="7573139"/>
                  </a:lnTo>
                  <a:lnTo>
                    <a:pt x="12442727" y="7590838"/>
                  </a:lnTo>
                  <a:lnTo>
                    <a:pt x="12397976" y="7601902"/>
                  </a:lnTo>
                  <a:lnTo>
                    <a:pt x="12350836" y="76057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94" y="1912260"/>
              <a:ext cx="8091805" cy="7986395"/>
            </a:xfrm>
            <a:custGeom>
              <a:avLst/>
              <a:gdLst/>
              <a:ahLst/>
              <a:cxnLst/>
              <a:rect l="l" t="t" r="r" b="b"/>
              <a:pathLst>
                <a:path w="8091805" h="7986395">
                  <a:moveTo>
                    <a:pt x="7800438" y="7986103"/>
                  </a:moveTo>
                  <a:lnTo>
                    <a:pt x="291250" y="7986103"/>
                  </a:lnTo>
                  <a:lnTo>
                    <a:pt x="244097" y="7982280"/>
                  </a:lnTo>
                  <a:lnTo>
                    <a:pt x="199334" y="7971216"/>
                  </a:lnTo>
                  <a:lnTo>
                    <a:pt x="157566" y="7953517"/>
                  </a:lnTo>
                  <a:lnTo>
                    <a:pt x="119400" y="7929790"/>
                  </a:lnTo>
                  <a:lnTo>
                    <a:pt x="85443" y="7900640"/>
                  </a:lnTo>
                  <a:lnTo>
                    <a:pt x="56300" y="7866675"/>
                  </a:lnTo>
                  <a:lnTo>
                    <a:pt x="32578" y="7828500"/>
                  </a:lnTo>
                  <a:lnTo>
                    <a:pt x="14883" y="7786723"/>
                  </a:lnTo>
                  <a:lnTo>
                    <a:pt x="3821" y="7741949"/>
                  </a:lnTo>
                  <a:lnTo>
                    <a:pt x="0" y="7694785"/>
                  </a:lnTo>
                  <a:lnTo>
                    <a:pt x="0" y="291318"/>
                  </a:lnTo>
                  <a:lnTo>
                    <a:pt x="3821" y="244154"/>
                  </a:lnTo>
                  <a:lnTo>
                    <a:pt x="14883" y="199380"/>
                  </a:lnTo>
                  <a:lnTo>
                    <a:pt x="32578" y="157603"/>
                  </a:lnTo>
                  <a:lnTo>
                    <a:pt x="56300" y="119428"/>
                  </a:lnTo>
                  <a:lnTo>
                    <a:pt x="85443" y="85463"/>
                  </a:lnTo>
                  <a:lnTo>
                    <a:pt x="119400" y="56313"/>
                  </a:lnTo>
                  <a:lnTo>
                    <a:pt x="157566" y="32586"/>
                  </a:lnTo>
                  <a:lnTo>
                    <a:pt x="199334" y="14886"/>
                  </a:lnTo>
                  <a:lnTo>
                    <a:pt x="244097" y="3822"/>
                  </a:lnTo>
                  <a:lnTo>
                    <a:pt x="291250" y="0"/>
                  </a:lnTo>
                  <a:lnTo>
                    <a:pt x="7800438" y="0"/>
                  </a:lnTo>
                  <a:lnTo>
                    <a:pt x="7847591" y="3822"/>
                  </a:lnTo>
                  <a:lnTo>
                    <a:pt x="7892354" y="14886"/>
                  </a:lnTo>
                  <a:lnTo>
                    <a:pt x="7934122" y="32586"/>
                  </a:lnTo>
                  <a:lnTo>
                    <a:pt x="7972287" y="56313"/>
                  </a:lnTo>
                  <a:lnTo>
                    <a:pt x="8006245" y="85463"/>
                  </a:lnTo>
                  <a:lnTo>
                    <a:pt x="8035388" y="119428"/>
                  </a:lnTo>
                  <a:lnTo>
                    <a:pt x="8059110" y="157603"/>
                  </a:lnTo>
                  <a:lnTo>
                    <a:pt x="8076805" y="199380"/>
                  </a:lnTo>
                  <a:lnTo>
                    <a:pt x="8087866" y="244154"/>
                  </a:lnTo>
                  <a:lnTo>
                    <a:pt x="8091688" y="291318"/>
                  </a:lnTo>
                  <a:lnTo>
                    <a:pt x="8091688" y="7694785"/>
                  </a:lnTo>
                  <a:lnTo>
                    <a:pt x="8087866" y="7741949"/>
                  </a:lnTo>
                  <a:lnTo>
                    <a:pt x="8076805" y="7786723"/>
                  </a:lnTo>
                  <a:lnTo>
                    <a:pt x="8059110" y="7828500"/>
                  </a:lnTo>
                  <a:lnTo>
                    <a:pt x="8035388" y="7866675"/>
                  </a:lnTo>
                  <a:lnTo>
                    <a:pt x="8006245" y="7900640"/>
                  </a:lnTo>
                  <a:lnTo>
                    <a:pt x="7972287" y="7929790"/>
                  </a:lnTo>
                  <a:lnTo>
                    <a:pt x="7934122" y="7953517"/>
                  </a:lnTo>
                  <a:lnTo>
                    <a:pt x="7892354" y="7971216"/>
                  </a:lnTo>
                  <a:lnTo>
                    <a:pt x="7847591" y="7982280"/>
                  </a:lnTo>
                  <a:lnTo>
                    <a:pt x="7800438" y="7986103"/>
                  </a:lnTo>
                  <a:close/>
                </a:path>
              </a:pathLst>
            </a:custGeom>
            <a:solidFill>
              <a:srgbClr val="172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2100" y="1883685"/>
              <a:ext cx="10405110" cy="1668145"/>
            </a:xfrm>
            <a:custGeom>
              <a:avLst/>
              <a:gdLst/>
              <a:ahLst/>
              <a:cxnLst/>
              <a:rect l="l" t="t" r="r" b="b"/>
              <a:pathLst>
                <a:path w="10405110" h="1668145">
                  <a:moveTo>
                    <a:pt x="10113883" y="1667963"/>
                  </a:moveTo>
                  <a:lnTo>
                    <a:pt x="290739" y="1667963"/>
                  </a:lnTo>
                  <a:lnTo>
                    <a:pt x="243669" y="1664140"/>
                  </a:lnTo>
                  <a:lnTo>
                    <a:pt x="198984" y="1653076"/>
                  </a:lnTo>
                  <a:lnTo>
                    <a:pt x="157290" y="1635377"/>
                  </a:lnTo>
                  <a:lnTo>
                    <a:pt x="119191" y="1611649"/>
                  </a:lnTo>
                  <a:lnTo>
                    <a:pt x="85293" y="1582500"/>
                  </a:lnTo>
                  <a:lnTo>
                    <a:pt x="56201" y="1548534"/>
                  </a:lnTo>
                  <a:lnTo>
                    <a:pt x="32521" y="1510360"/>
                  </a:lnTo>
                  <a:lnTo>
                    <a:pt x="14857" y="1468582"/>
                  </a:lnTo>
                  <a:lnTo>
                    <a:pt x="3815" y="1423809"/>
                  </a:lnTo>
                  <a:lnTo>
                    <a:pt x="0" y="1376645"/>
                  </a:lnTo>
                  <a:lnTo>
                    <a:pt x="0" y="291318"/>
                  </a:lnTo>
                  <a:lnTo>
                    <a:pt x="3815" y="244154"/>
                  </a:lnTo>
                  <a:lnTo>
                    <a:pt x="14857" y="199380"/>
                  </a:lnTo>
                  <a:lnTo>
                    <a:pt x="32521" y="157603"/>
                  </a:lnTo>
                  <a:lnTo>
                    <a:pt x="56201" y="119428"/>
                  </a:lnTo>
                  <a:lnTo>
                    <a:pt x="85293" y="85463"/>
                  </a:lnTo>
                  <a:lnTo>
                    <a:pt x="119191" y="56313"/>
                  </a:lnTo>
                  <a:lnTo>
                    <a:pt x="157290" y="32586"/>
                  </a:lnTo>
                  <a:lnTo>
                    <a:pt x="198984" y="14886"/>
                  </a:lnTo>
                  <a:lnTo>
                    <a:pt x="243669" y="3822"/>
                  </a:lnTo>
                  <a:lnTo>
                    <a:pt x="290739" y="0"/>
                  </a:lnTo>
                  <a:lnTo>
                    <a:pt x="10113883" y="0"/>
                  </a:lnTo>
                  <a:lnTo>
                    <a:pt x="10160953" y="3822"/>
                  </a:lnTo>
                  <a:lnTo>
                    <a:pt x="10205638" y="14886"/>
                  </a:lnTo>
                  <a:lnTo>
                    <a:pt x="10247332" y="32586"/>
                  </a:lnTo>
                  <a:lnTo>
                    <a:pt x="10285431" y="56313"/>
                  </a:lnTo>
                  <a:lnTo>
                    <a:pt x="10319329" y="85463"/>
                  </a:lnTo>
                  <a:lnTo>
                    <a:pt x="10348421" y="119428"/>
                  </a:lnTo>
                  <a:lnTo>
                    <a:pt x="10372101" y="157603"/>
                  </a:lnTo>
                  <a:lnTo>
                    <a:pt x="10389765" y="199380"/>
                  </a:lnTo>
                  <a:lnTo>
                    <a:pt x="10400807" y="244154"/>
                  </a:lnTo>
                  <a:lnTo>
                    <a:pt x="10404622" y="291318"/>
                  </a:lnTo>
                  <a:lnTo>
                    <a:pt x="10404622" y="1376645"/>
                  </a:lnTo>
                  <a:lnTo>
                    <a:pt x="10400807" y="1423809"/>
                  </a:lnTo>
                  <a:lnTo>
                    <a:pt x="10389765" y="1468582"/>
                  </a:lnTo>
                  <a:lnTo>
                    <a:pt x="10372101" y="1510360"/>
                  </a:lnTo>
                  <a:lnTo>
                    <a:pt x="10348421" y="1548534"/>
                  </a:lnTo>
                  <a:lnTo>
                    <a:pt x="10319329" y="1582500"/>
                  </a:lnTo>
                  <a:lnTo>
                    <a:pt x="10285431" y="1611649"/>
                  </a:lnTo>
                  <a:lnTo>
                    <a:pt x="10247332" y="1635377"/>
                  </a:lnTo>
                  <a:lnTo>
                    <a:pt x="10205638" y="1653076"/>
                  </a:lnTo>
                  <a:lnTo>
                    <a:pt x="10160953" y="1664140"/>
                  </a:lnTo>
                  <a:lnTo>
                    <a:pt x="10113883" y="1667963"/>
                  </a:lnTo>
                  <a:close/>
                </a:path>
              </a:pathLst>
            </a:custGeom>
            <a:solidFill>
              <a:srgbClr val="698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272" y="1640735"/>
            <a:ext cx="5742940" cy="195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5400" spc="495" dirty="0">
                <a:solidFill>
                  <a:srgbClr val="FFFFFF"/>
                </a:solidFill>
                <a:latin typeface="Verdana"/>
                <a:cs typeface="Verdana"/>
              </a:rPr>
              <a:t>PROBLEM </a:t>
            </a:r>
            <a:r>
              <a:rPr sz="540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400" spc="3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400" spc="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400" spc="8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400" spc="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400" spc="3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400" spc="11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400" spc="3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400" spc="509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400" spc="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400" spc="3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400" spc="39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1" y="3913289"/>
            <a:ext cx="7173780" cy="44272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buFont typeface="Arial" pitchFamily="34" charset="0"/>
              <a:buChar char="•"/>
            </a:pPr>
            <a:r>
              <a:rPr lang="en-US" sz="2550" spc="165" dirty="0" smtClean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50" spc="15" smtClean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spc="150" smtClean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50" smtClean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550" spc="-40" smtClean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165" smtClean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114" smtClean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550" spc="-215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2550" spc="1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2500" spc="-29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500">
              <a:latin typeface="Microsoft Sans Serif"/>
              <a:cs typeface="Microsoft Sans Serif"/>
            </a:endParaRPr>
          </a:p>
          <a:p>
            <a:pPr marL="12700" marR="699135">
              <a:lnSpc>
                <a:spcPct val="125800"/>
              </a:lnSpc>
              <a:buFont typeface="Arial" pitchFamily="34" charset="0"/>
              <a:buChar char="•"/>
            </a:pPr>
            <a:r>
              <a:rPr sz="2550" spc="26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55" dirty="0">
                <a:solidFill>
                  <a:srgbClr val="FFFFFF"/>
                </a:solidFill>
                <a:latin typeface="Verdana"/>
                <a:cs typeface="Verdana"/>
              </a:rPr>
              <a:t>works</a:t>
            </a:r>
            <a:r>
              <a:rPr sz="2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00" dirty="0">
                <a:solidFill>
                  <a:srgbClr val="FFFFFF"/>
                </a:solidFill>
                <a:latin typeface="Verdana"/>
                <a:cs typeface="Verdana"/>
              </a:rPr>
              <a:t>remote</a:t>
            </a:r>
            <a:r>
              <a:rPr sz="2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locate</a:t>
            </a:r>
            <a:r>
              <a:rPr sz="2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65" dirty="0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sz="25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3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5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spc="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spc="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550" spc="3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spc="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spc="1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5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95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550" spc="1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endParaRPr sz="2550">
              <a:latin typeface="Verdana"/>
              <a:cs typeface="Verdana"/>
            </a:endParaRPr>
          </a:p>
          <a:p>
            <a:pPr marL="12700" marR="5080">
              <a:lnSpc>
                <a:spcPct val="125800"/>
              </a:lnSpc>
              <a:buFont typeface="Arial" pitchFamily="34" charset="0"/>
              <a:buChar char="•"/>
            </a:pPr>
            <a:r>
              <a:rPr lang="en-US" sz="2550" spc="85" dirty="0" smtClean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spc="85" smtClean="0">
                <a:solidFill>
                  <a:srgbClr val="FFFFFF"/>
                </a:solidFill>
                <a:latin typeface="Verdana"/>
                <a:cs typeface="Verdana"/>
              </a:rPr>
              <a:t>ocating </a:t>
            </a:r>
            <a:r>
              <a:rPr sz="2550" spc="100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car </a:t>
            </a:r>
            <a:r>
              <a:rPr sz="2550" spc="95" dirty="0">
                <a:solidFill>
                  <a:srgbClr val="FFFFFF"/>
                </a:solidFill>
                <a:latin typeface="Verdana"/>
                <a:cs typeface="Verdana"/>
              </a:rPr>
              <a:t>among thousands more </a:t>
            </a:r>
            <a:r>
              <a:rPr sz="2550" spc="-8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50" spc="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6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50" spc="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1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3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5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5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spc="10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55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13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6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550" spc="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2550">
              <a:latin typeface="Verdana"/>
              <a:cs typeface="Verdana"/>
            </a:endParaRPr>
          </a:p>
          <a:p>
            <a:pPr marL="12700" marR="146685">
              <a:lnSpc>
                <a:spcPct val="125800"/>
              </a:lnSpc>
              <a:spcBef>
                <a:spcPts val="5"/>
              </a:spcBef>
            </a:pP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95" dirty="0">
                <a:solidFill>
                  <a:srgbClr val="FFFFFF"/>
                </a:solidFill>
                <a:latin typeface="Verdana"/>
                <a:cs typeface="Verdana"/>
              </a:rPr>
              <a:t>tedious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2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65" dirty="0">
                <a:solidFill>
                  <a:srgbClr val="FFFFFF"/>
                </a:solidFill>
                <a:latin typeface="Verdana"/>
                <a:cs typeface="Verdana"/>
              </a:rPr>
              <a:t>taking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55" dirty="0">
                <a:solidFill>
                  <a:srgbClr val="FFFFFF"/>
                </a:solidFill>
                <a:latin typeface="Verdana"/>
                <a:cs typeface="Verdana"/>
              </a:rPr>
              <a:t>job</a:t>
            </a:r>
            <a:r>
              <a:rPr sz="25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550" spc="105" dirty="0">
                <a:solidFill>
                  <a:srgbClr val="FFFFFF"/>
                </a:solidFill>
                <a:latin typeface="Verdana"/>
                <a:cs typeface="Verdana"/>
              </a:rPr>
              <a:t>consuming </a:t>
            </a:r>
            <a:r>
              <a:rPr sz="2550" spc="-8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65" dirty="0">
                <a:solidFill>
                  <a:srgbClr val="FFFFFF"/>
                </a:solidFill>
                <a:latin typeface="Verdana"/>
                <a:cs typeface="Verdana"/>
              </a:rPr>
              <a:t>lot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4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55995" y="2657365"/>
            <a:ext cx="437515" cy="156210"/>
          </a:xfrm>
          <a:custGeom>
            <a:avLst/>
            <a:gdLst/>
            <a:ahLst/>
            <a:cxnLst/>
            <a:rect l="l" t="t" r="r" b="b"/>
            <a:pathLst>
              <a:path w="437515" h="156210">
                <a:moveTo>
                  <a:pt x="331676" y="155790"/>
                </a:moveTo>
                <a:lnTo>
                  <a:pt x="324383" y="155790"/>
                </a:lnTo>
                <a:lnTo>
                  <a:pt x="320281" y="153968"/>
                </a:lnTo>
                <a:lnTo>
                  <a:pt x="317547" y="149868"/>
                </a:lnTo>
                <a:lnTo>
                  <a:pt x="313445" y="143490"/>
                </a:lnTo>
                <a:lnTo>
                  <a:pt x="314812" y="134835"/>
                </a:lnTo>
                <a:lnTo>
                  <a:pt x="321193" y="130736"/>
                </a:lnTo>
                <a:lnTo>
                  <a:pt x="378167" y="92471"/>
                </a:lnTo>
                <a:lnTo>
                  <a:pt x="0" y="92471"/>
                </a:lnTo>
                <a:lnTo>
                  <a:pt x="0" y="65140"/>
                </a:lnTo>
                <a:lnTo>
                  <a:pt x="378167" y="65140"/>
                </a:lnTo>
                <a:lnTo>
                  <a:pt x="321193" y="26876"/>
                </a:lnTo>
                <a:lnTo>
                  <a:pt x="314812" y="22320"/>
                </a:lnTo>
                <a:lnTo>
                  <a:pt x="313445" y="14121"/>
                </a:lnTo>
                <a:lnTo>
                  <a:pt x="317547" y="7743"/>
                </a:lnTo>
                <a:lnTo>
                  <a:pt x="322105" y="1366"/>
                </a:lnTo>
                <a:lnTo>
                  <a:pt x="330309" y="0"/>
                </a:lnTo>
                <a:lnTo>
                  <a:pt x="336690" y="4099"/>
                </a:lnTo>
                <a:lnTo>
                  <a:pt x="430582" y="67417"/>
                </a:lnTo>
                <a:lnTo>
                  <a:pt x="434684" y="70151"/>
                </a:lnTo>
                <a:lnTo>
                  <a:pt x="436963" y="74250"/>
                </a:lnTo>
                <a:lnTo>
                  <a:pt x="436963" y="83361"/>
                </a:lnTo>
                <a:lnTo>
                  <a:pt x="434684" y="87461"/>
                </a:lnTo>
                <a:lnTo>
                  <a:pt x="431038" y="90194"/>
                </a:lnTo>
                <a:lnTo>
                  <a:pt x="336690" y="153512"/>
                </a:lnTo>
                <a:lnTo>
                  <a:pt x="334411" y="154879"/>
                </a:lnTo>
                <a:lnTo>
                  <a:pt x="331676" y="1557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93474" y="4402361"/>
            <a:ext cx="7018020" cy="2484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8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550" spc="30" dirty="0">
                <a:solidFill>
                  <a:srgbClr val="172141"/>
                </a:solidFill>
                <a:latin typeface="Verdana"/>
                <a:cs typeface="Verdana"/>
              </a:rPr>
              <a:t>D</a:t>
            </a:r>
            <a:r>
              <a:rPr sz="2550" spc="45" dirty="0">
                <a:solidFill>
                  <a:srgbClr val="172141"/>
                </a:solidFill>
                <a:latin typeface="Verdana"/>
                <a:cs typeface="Verdana"/>
              </a:rPr>
              <a:t>u</a:t>
            </a:r>
            <a:r>
              <a:rPr sz="2550" spc="90" dirty="0">
                <a:solidFill>
                  <a:srgbClr val="172141"/>
                </a:solidFill>
                <a:latin typeface="Verdana"/>
                <a:cs typeface="Verdana"/>
              </a:rPr>
              <a:t>e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t</a:t>
            </a:r>
            <a:r>
              <a:rPr sz="2550" spc="125" dirty="0">
                <a:solidFill>
                  <a:srgbClr val="172141"/>
                </a:solidFill>
                <a:latin typeface="Verdana"/>
                <a:cs typeface="Verdana"/>
              </a:rPr>
              <a:t>o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-40" dirty="0">
                <a:solidFill>
                  <a:srgbClr val="172141"/>
                </a:solidFill>
                <a:latin typeface="Verdana"/>
                <a:cs typeface="Verdana"/>
              </a:rPr>
              <a:t>i</a:t>
            </a:r>
            <a:r>
              <a:rPr sz="2550" spc="50" dirty="0">
                <a:solidFill>
                  <a:srgbClr val="172141"/>
                </a:solidFill>
                <a:latin typeface="Verdana"/>
                <a:cs typeface="Verdana"/>
              </a:rPr>
              <a:t>n</a:t>
            </a:r>
            <a:r>
              <a:rPr sz="2550" spc="315" dirty="0">
                <a:solidFill>
                  <a:srgbClr val="172141"/>
                </a:solidFill>
                <a:latin typeface="Verdana"/>
                <a:cs typeface="Verdana"/>
              </a:rPr>
              <a:t>c</a:t>
            </a:r>
            <a:r>
              <a:rPr sz="2550" spc="15" dirty="0">
                <a:solidFill>
                  <a:srgbClr val="172141"/>
                </a:solidFill>
                <a:latin typeface="Verdana"/>
                <a:cs typeface="Verdana"/>
              </a:rPr>
              <a:t>r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e</a:t>
            </a:r>
            <a:r>
              <a:rPr sz="2550" spc="25" dirty="0">
                <a:solidFill>
                  <a:srgbClr val="172141"/>
                </a:solidFill>
                <a:latin typeface="Verdana"/>
                <a:cs typeface="Verdana"/>
              </a:rPr>
              <a:t>a</a:t>
            </a:r>
            <a:r>
              <a:rPr sz="2550" spc="140" dirty="0">
                <a:solidFill>
                  <a:srgbClr val="172141"/>
                </a:solidFill>
                <a:latin typeface="Verdana"/>
                <a:cs typeface="Verdana"/>
              </a:rPr>
              <a:t>s</a:t>
            </a:r>
            <a:r>
              <a:rPr sz="2550" spc="90" dirty="0">
                <a:solidFill>
                  <a:srgbClr val="172141"/>
                </a:solidFill>
                <a:latin typeface="Verdana"/>
                <a:cs typeface="Verdana"/>
              </a:rPr>
              <a:t>e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-40" dirty="0">
                <a:solidFill>
                  <a:srgbClr val="172141"/>
                </a:solidFill>
                <a:latin typeface="Verdana"/>
                <a:cs typeface="Verdana"/>
              </a:rPr>
              <a:t>i</a:t>
            </a:r>
            <a:r>
              <a:rPr sz="2550" spc="25" dirty="0">
                <a:solidFill>
                  <a:srgbClr val="172141"/>
                </a:solidFill>
                <a:latin typeface="Verdana"/>
                <a:cs typeface="Verdana"/>
              </a:rPr>
              <a:t>n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t</a:t>
            </a:r>
            <a:r>
              <a:rPr sz="2550" spc="50" dirty="0">
                <a:solidFill>
                  <a:srgbClr val="172141"/>
                </a:solidFill>
                <a:latin typeface="Verdana"/>
                <a:cs typeface="Verdana"/>
              </a:rPr>
              <a:t>h</a:t>
            </a:r>
            <a:r>
              <a:rPr sz="2550" spc="90" dirty="0">
                <a:solidFill>
                  <a:srgbClr val="172141"/>
                </a:solidFill>
                <a:latin typeface="Verdana"/>
                <a:cs typeface="Verdana"/>
              </a:rPr>
              <a:t>e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50" dirty="0">
                <a:solidFill>
                  <a:srgbClr val="172141"/>
                </a:solidFill>
                <a:latin typeface="Verdana"/>
                <a:cs typeface="Verdana"/>
              </a:rPr>
              <a:t>n</a:t>
            </a:r>
            <a:r>
              <a:rPr sz="2550" spc="45" dirty="0">
                <a:solidFill>
                  <a:srgbClr val="172141"/>
                </a:solidFill>
                <a:latin typeface="Verdana"/>
                <a:cs typeface="Verdana"/>
              </a:rPr>
              <a:t>u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m</a:t>
            </a:r>
            <a:r>
              <a:rPr sz="2550" spc="165" dirty="0">
                <a:solidFill>
                  <a:srgbClr val="172141"/>
                </a:solidFill>
                <a:latin typeface="Verdana"/>
                <a:cs typeface="Verdana"/>
              </a:rPr>
              <a:t>b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e</a:t>
            </a:r>
            <a:r>
              <a:rPr sz="2550" spc="-10" dirty="0">
                <a:solidFill>
                  <a:srgbClr val="172141"/>
                </a:solidFill>
                <a:latin typeface="Verdana"/>
                <a:cs typeface="Verdana"/>
              </a:rPr>
              <a:t>r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150" dirty="0">
                <a:solidFill>
                  <a:srgbClr val="172141"/>
                </a:solidFill>
                <a:latin typeface="Verdana"/>
                <a:cs typeface="Verdana"/>
              </a:rPr>
              <a:t>o</a:t>
            </a:r>
            <a:r>
              <a:rPr sz="2550" spc="135" dirty="0">
                <a:solidFill>
                  <a:srgbClr val="172141"/>
                </a:solidFill>
                <a:latin typeface="Verdana"/>
                <a:cs typeface="Verdana"/>
              </a:rPr>
              <a:t>f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50" dirty="0">
                <a:solidFill>
                  <a:srgbClr val="172141"/>
                </a:solidFill>
                <a:latin typeface="Verdana"/>
                <a:cs typeface="Verdana"/>
              </a:rPr>
              <a:t>v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e</a:t>
            </a:r>
            <a:r>
              <a:rPr sz="2550" spc="50" dirty="0">
                <a:solidFill>
                  <a:srgbClr val="172141"/>
                </a:solidFill>
                <a:latin typeface="Verdana"/>
                <a:cs typeface="Verdana"/>
              </a:rPr>
              <a:t>h</a:t>
            </a:r>
            <a:r>
              <a:rPr sz="2550" spc="-40" dirty="0">
                <a:solidFill>
                  <a:srgbClr val="172141"/>
                </a:solidFill>
                <a:latin typeface="Verdana"/>
                <a:cs typeface="Verdana"/>
              </a:rPr>
              <a:t>i</a:t>
            </a:r>
            <a:r>
              <a:rPr sz="2550" spc="315" dirty="0">
                <a:solidFill>
                  <a:srgbClr val="172141"/>
                </a:solidFill>
                <a:latin typeface="Verdana"/>
                <a:cs typeface="Verdana"/>
              </a:rPr>
              <a:t>c</a:t>
            </a:r>
            <a:r>
              <a:rPr sz="2550" spc="-50" dirty="0">
                <a:solidFill>
                  <a:srgbClr val="172141"/>
                </a:solidFill>
                <a:latin typeface="Verdana"/>
                <a:cs typeface="Verdana"/>
              </a:rPr>
              <a:t>l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e</a:t>
            </a:r>
            <a:r>
              <a:rPr sz="2550" spc="90" dirty="0">
                <a:solidFill>
                  <a:srgbClr val="172141"/>
                </a:solidFill>
                <a:latin typeface="Verdana"/>
                <a:cs typeface="Verdana"/>
              </a:rPr>
              <a:t>s  </a:t>
            </a:r>
            <a:r>
              <a:rPr sz="2550" spc="-40" dirty="0">
                <a:solidFill>
                  <a:srgbClr val="172141"/>
                </a:solidFill>
                <a:latin typeface="Verdana"/>
                <a:cs typeface="Verdana"/>
              </a:rPr>
              <a:t>i</a:t>
            </a:r>
            <a:r>
              <a:rPr sz="2550" spc="25" dirty="0">
                <a:solidFill>
                  <a:srgbClr val="172141"/>
                </a:solidFill>
                <a:latin typeface="Verdana"/>
                <a:cs typeface="Verdana"/>
              </a:rPr>
              <a:t>n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t</a:t>
            </a:r>
            <a:r>
              <a:rPr sz="2550" spc="50" dirty="0">
                <a:solidFill>
                  <a:srgbClr val="172141"/>
                </a:solidFill>
                <a:latin typeface="Verdana"/>
                <a:cs typeface="Verdana"/>
              </a:rPr>
              <a:t>h</a:t>
            </a:r>
            <a:r>
              <a:rPr sz="2550" spc="90" dirty="0">
                <a:solidFill>
                  <a:srgbClr val="172141"/>
                </a:solidFill>
                <a:latin typeface="Verdana"/>
                <a:cs typeface="Verdana"/>
              </a:rPr>
              <a:t>e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315" dirty="0">
                <a:solidFill>
                  <a:srgbClr val="172141"/>
                </a:solidFill>
                <a:latin typeface="Verdana"/>
                <a:cs typeface="Verdana"/>
              </a:rPr>
              <a:t>c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e</a:t>
            </a:r>
            <a:r>
              <a:rPr sz="2550" spc="50" dirty="0">
                <a:solidFill>
                  <a:srgbClr val="172141"/>
                </a:solidFill>
                <a:latin typeface="Verdana"/>
                <a:cs typeface="Verdana"/>
              </a:rPr>
              <a:t>n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t</a:t>
            </a:r>
            <a:r>
              <a:rPr sz="2550" spc="15" dirty="0">
                <a:solidFill>
                  <a:srgbClr val="172141"/>
                </a:solidFill>
                <a:latin typeface="Verdana"/>
                <a:cs typeface="Verdana"/>
              </a:rPr>
              <a:t>r</a:t>
            </a:r>
            <a:r>
              <a:rPr sz="2550" spc="25" dirty="0">
                <a:solidFill>
                  <a:srgbClr val="172141"/>
                </a:solidFill>
                <a:latin typeface="Verdana"/>
                <a:cs typeface="Verdana"/>
              </a:rPr>
              <a:t>a</a:t>
            </a:r>
            <a:r>
              <a:rPr sz="2550" spc="-75" dirty="0">
                <a:solidFill>
                  <a:srgbClr val="172141"/>
                </a:solidFill>
                <a:latin typeface="Verdana"/>
                <a:cs typeface="Verdana"/>
              </a:rPr>
              <a:t>l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315" dirty="0">
                <a:solidFill>
                  <a:srgbClr val="172141"/>
                </a:solidFill>
                <a:latin typeface="Verdana"/>
                <a:cs typeface="Verdana"/>
              </a:rPr>
              <a:t>c</a:t>
            </a:r>
            <a:r>
              <a:rPr sz="2550" spc="-40" dirty="0">
                <a:solidFill>
                  <a:srgbClr val="172141"/>
                </a:solidFill>
                <a:latin typeface="Verdana"/>
                <a:cs typeface="Verdana"/>
              </a:rPr>
              <a:t>i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t</a:t>
            </a:r>
            <a:r>
              <a:rPr sz="2550" spc="45" dirty="0">
                <a:solidFill>
                  <a:srgbClr val="172141"/>
                </a:solidFill>
                <a:latin typeface="Verdana"/>
                <a:cs typeface="Verdana"/>
              </a:rPr>
              <a:t>y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315" dirty="0">
                <a:solidFill>
                  <a:srgbClr val="172141"/>
                </a:solidFill>
                <a:latin typeface="Verdana"/>
                <a:cs typeface="Verdana"/>
              </a:rPr>
              <a:t>c</a:t>
            </a:r>
            <a:r>
              <a:rPr sz="2550" spc="15" dirty="0">
                <a:solidFill>
                  <a:srgbClr val="172141"/>
                </a:solidFill>
                <a:latin typeface="Verdana"/>
                <a:cs typeface="Verdana"/>
              </a:rPr>
              <a:t>r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e</a:t>
            </a:r>
            <a:r>
              <a:rPr sz="2550" spc="25" dirty="0">
                <a:solidFill>
                  <a:srgbClr val="172141"/>
                </a:solidFill>
                <a:latin typeface="Verdana"/>
                <a:cs typeface="Verdana"/>
              </a:rPr>
              <a:t>a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tes</a:t>
            </a:r>
            <a:r>
              <a:rPr sz="2550" spc="-215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315" dirty="0">
                <a:solidFill>
                  <a:srgbClr val="172141"/>
                </a:solidFill>
                <a:latin typeface="Verdana"/>
                <a:cs typeface="Verdana"/>
              </a:rPr>
              <a:t>c</a:t>
            </a:r>
            <a:r>
              <a:rPr sz="2550" spc="150" dirty="0">
                <a:solidFill>
                  <a:srgbClr val="172141"/>
                </a:solidFill>
                <a:latin typeface="Verdana"/>
                <a:cs typeface="Verdana"/>
              </a:rPr>
              <a:t>o</a:t>
            </a:r>
            <a:r>
              <a:rPr sz="2550" spc="50" dirty="0">
                <a:solidFill>
                  <a:srgbClr val="172141"/>
                </a:solidFill>
                <a:latin typeface="Verdana"/>
                <a:cs typeface="Verdana"/>
              </a:rPr>
              <a:t>n</a:t>
            </a:r>
            <a:r>
              <a:rPr sz="2550" spc="160" dirty="0">
                <a:solidFill>
                  <a:srgbClr val="172141"/>
                </a:solidFill>
                <a:latin typeface="Verdana"/>
                <a:cs typeface="Verdana"/>
              </a:rPr>
              <a:t>g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e</a:t>
            </a:r>
            <a:r>
              <a:rPr sz="2550" spc="140" dirty="0">
                <a:solidFill>
                  <a:srgbClr val="172141"/>
                </a:solidFill>
                <a:latin typeface="Verdana"/>
                <a:cs typeface="Verdana"/>
              </a:rPr>
              <a:t>s</a:t>
            </a:r>
            <a:r>
              <a:rPr sz="2550" spc="114" dirty="0">
                <a:solidFill>
                  <a:srgbClr val="172141"/>
                </a:solidFill>
                <a:latin typeface="Verdana"/>
                <a:cs typeface="Verdana"/>
              </a:rPr>
              <a:t>t</a:t>
            </a:r>
            <a:r>
              <a:rPr sz="2550" spc="-40" dirty="0">
                <a:solidFill>
                  <a:srgbClr val="172141"/>
                </a:solidFill>
                <a:latin typeface="Verdana"/>
                <a:cs typeface="Verdana"/>
              </a:rPr>
              <a:t>i</a:t>
            </a:r>
            <a:r>
              <a:rPr sz="2550" spc="150" dirty="0">
                <a:solidFill>
                  <a:srgbClr val="172141"/>
                </a:solidFill>
                <a:latin typeface="Verdana"/>
                <a:cs typeface="Verdana"/>
              </a:rPr>
              <a:t>o</a:t>
            </a:r>
            <a:r>
              <a:rPr sz="2550" spc="50" dirty="0">
                <a:solidFill>
                  <a:srgbClr val="172141"/>
                </a:solidFill>
                <a:latin typeface="Verdana"/>
                <a:cs typeface="Verdana"/>
              </a:rPr>
              <a:t>n</a:t>
            </a:r>
            <a:r>
              <a:rPr sz="2500" spc="-280" dirty="0">
                <a:solidFill>
                  <a:srgbClr val="172141"/>
                </a:solidFill>
                <a:latin typeface="Microsoft Sans Serif"/>
                <a:cs typeface="Microsoft Sans Serif"/>
              </a:rPr>
              <a:t>,  </a:t>
            </a:r>
            <a:r>
              <a:rPr sz="2550" spc="135" dirty="0">
                <a:solidFill>
                  <a:srgbClr val="172141"/>
                </a:solidFill>
                <a:latin typeface="Verdana"/>
                <a:cs typeface="Verdana"/>
              </a:rPr>
              <a:t>wastage </a:t>
            </a:r>
            <a:r>
              <a:rPr sz="2550" spc="145" dirty="0">
                <a:solidFill>
                  <a:srgbClr val="172141"/>
                </a:solidFill>
                <a:latin typeface="Verdana"/>
                <a:cs typeface="Verdana"/>
              </a:rPr>
              <a:t>of </a:t>
            </a:r>
            <a:r>
              <a:rPr sz="2550" spc="80" dirty="0">
                <a:solidFill>
                  <a:srgbClr val="172141"/>
                </a:solidFill>
                <a:latin typeface="Verdana"/>
                <a:cs typeface="Verdana"/>
              </a:rPr>
              <a:t>space</a:t>
            </a:r>
            <a:r>
              <a:rPr sz="2500" spc="80" dirty="0">
                <a:solidFill>
                  <a:srgbClr val="172141"/>
                </a:solidFill>
                <a:latin typeface="Microsoft Sans Serif"/>
                <a:cs typeface="Microsoft Sans Serif"/>
              </a:rPr>
              <a:t>, </a:t>
            </a:r>
            <a:r>
              <a:rPr sz="2550" spc="70" dirty="0">
                <a:solidFill>
                  <a:srgbClr val="172141"/>
                </a:solidFill>
                <a:latin typeface="Verdana"/>
                <a:cs typeface="Verdana"/>
              </a:rPr>
              <a:t>time and </a:t>
            </a:r>
            <a:r>
              <a:rPr sz="2550" spc="105" dirty="0">
                <a:solidFill>
                  <a:srgbClr val="172141"/>
                </a:solidFill>
                <a:latin typeface="Verdana"/>
                <a:cs typeface="Verdana"/>
              </a:rPr>
              <a:t>traffic </a:t>
            </a:r>
            <a:r>
              <a:rPr sz="2550" spc="110" dirty="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60" dirty="0">
                <a:solidFill>
                  <a:srgbClr val="172141"/>
                </a:solidFill>
                <a:latin typeface="Verdana"/>
                <a:cs typeface="Verdana"/>
              </a:rPr>
              <a:t>problems</a:t>
            </a:r>
            <a:r>
              <a:rPr sz="2500" spc="60" dirty="0">
                <a:solidFill>
                  <a:srgbClr val="172141"/>
                </a:solidFill>
                <a:latin typeface="Microsoft Sans Serif"/>
                <a:cs typeface="Microsoft Sans Serif"/>
              </a:rPr>
              <a:t>,</a:t>
            </a:r>
            <a:r>
              <a:rPr sz="2500" spc="15" dirty="0">
                <a:solidFill>
                  <a:srgbClr val="172141"/>
                </a:solidFill>
                <a:latin typeface="Microsoft Sans Serif"/>
                <a:cs typeface="Microsoft Sans Serif"/>
              </a:rPr>
              <a:t> </a:t>
            </a:r>
            <a:r>
              <a:rPr sz="2550" spc="60" dirty="0">
                <a:solidFill>
                  <a:srgbClr val="172141"/>
                </a:solidFill>
                <a:latin typeface="Verdana"/>
                <a:cs typeface="Verdana"/>
              </a:rPr>
              <a:t>carnapping</a:t>
            </a:r>
            <a:r>
              <a:rPr sz="2500" spc="60" dirty="0">
                <a:solidFill>
                  <a:srgbClr val="172141"/>
                </a:solidFill>
                <a:latin typeface="Microsoft Sans Serif"/>
                <a:cs typeface="Microsoft Sans Serif"/>
              </a:rPr>
              <a:t>,</a:t>
            </a:r>
            <a:r>
              <a:rPr sz="2500" spc="15" dirty="0">
                <a:solidFill>
                  <a:srgbClr val="172141"/>
                </a:solidFill>
                <a:latin typeface="Microsoft Sans Serif"/>
                <a:cs typeface="Microsoft Sans Serif"/>
              </a:rPr>
              <a:t> </a:t>
            </a:r>
            <a:r>
              <a:rPr sz="2550" spc="110">
                <a:solidFill>
                  <a:srgbClr val="172141"/>
                </a:solidFill>
                <a:latin typeface="Verdana"/>
                <a:cs typeface="Verdana"/>
              </a:rPr>
              <a:t>car</a:t>
            </a:r>
            <a:r>
              <a:rPr sz="2550" spc="-220">
                <a:solidFill>
                  <a:srgbClr val="172141"/>
                </a:solidFill>
                <a:latin typeface="Verdana"/>
                <a:cs typeface="Verdana"/>
              </a:rPr>
              <a:t> </a:t>
            </a:r>
            <a:r>
              <a:rPr sz="2550" spc="45" smtClean="0">
                <a:solidFill>
                  <a:srgbClr val="172141"/>
                </a:solidFill>
                <a:latin typeface="Verdana"/>
                <a:cs typeface="Verdana"/>
              </a:rPr>
              <a:t>vandalism</a:t>
            </a:r>
            <a:r>
              <a:rPr lang="en-US" sz="2550" spc="45" dirty="0" smtClean="0">
                <a:solidFill>
                  <a:srgbClr val="172141"/>
                </a:solidFill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61205" cy="10287000"/>
            <a:chOff x="0" y="0"/>
            <a:chExt cx="17261205" cy="10287000"/>
          </a:xfrm>
        </p:grpSpPr>
        <p:sp>
          <p:nvSpPr>
            <p:cNvPr id="3" name="object 3"/>
            <p:cNvSpPr/>
            <p:nvPr/>
          </p:nvSpPr>
          <p:spPr>
            <a:xfrm>
              <a:off x="646176" y="2029967"/>
              <a:ext cx="7610475" cy="6971030"/>
            </a:xfrm>
            <a:custGeom>
              <a:avLst/>
              <a:gdLst/>
              <a:ahLst/>
              <a:cxnLst/>
              <a:rect l="l" t="t" r="r" b="b"/>
              <a:pathLst>
                <a:path w="7610475" h="6971030">
                  <a:moveTo>
                    <a:pt x="7610475" y="4253611"/>
                  </a:moveTo>
                  <a:lnTo>
                    <a:pt x="7609332" y="4202811"/>
                  </a:lnTo>
                  <a:lnTo>
                    <a:pt x="7607427" y="4152011"/>
                  </a:lnTo>
                  <a:lnTo>
                    <a:pt x="7604506" y="4101211"/>
                  </a:lnTo>
                  <a:lnTo>
                    <a:pt x="7600696" y="4050411"/>
                  </a:lnTo>
                  <a:lnTo>
                    <a:pt x="7596124" y="4012311"/>
                  </a:lnTo>
                  <a:lnTo>
                    <a:pt x="7590790" y="3961511"/>
                  </a:lnTo>
                  <a:lnTo>
                    <a:pt x="7584821" y="3910711"/>
                  </a:lnTo>
                  <a:lnTo>
                    <a:pt x="7578090" y="3859911"/>
                  </a:lnTo>
                  <a:lnTo>
                    <a:pt x="7570597" y="3809111"/>
                  </a:lnTo>
                  <a:lnTo>
                    <a:pt x="7562723" y="3758438"/>
                  </a:lnTo>
                  <a:lnTo>
                    <a:pt x="7552817" y="3720338"/>
                  </a:lnTo>
                  <a:lnTo>
                    <a:pt x="7542276" y="3669538"/>
                  </a:lnTo>
                  <a:lnTo>
                    <a:pt x="7530973" y="3618738"/>
                  </a:lnTo>
                  <a:lnTo>
                    <a:pt x="7518908" y="3567938"/>
                  </a:lnTo>
                  <a:lnTo>
                    <a:pt x="7506081" y="3517138"/>
                  </a:lnTo>
                  <a:lnTo>
                    <a:pt x="7492746" y="3466338"/>
                  </a:lnTo>
                  <a:lnTo>
                    <a:pt x="7478649" y="3428238"/>
                  </a:lnTo>
                  <a:lnTo>
                    <a:pt x="7463790" y="3377438"/>
                  </a:lnTo>
                  <a:lnTo>
                    <a:pt x="7448296" y="3326638"/>
                  </a:lnTo>
                  <a:lnTo>
                    <a:pt x="7432294" y="3275838"/>
                  </a:lnTo>
                  <a:lnTo>
                    <a:pt x="7415530" y="3237738"/>
                  </a:lnTo>
                  <a:lnTo>
                    <a:pt x="7398131" y="3187065"/>
                  </a:lnTo>
                  <a:lnTo>
                    <a:pt x="7380224" y="3136265"/>
                  </a:lnTo>
                  <a:lnTo>
                    <a:pt x="7361682" y="3098165"/>
                  </a:lnTo>
                  <a:lnTo>
                    <a:pt x="7342505" y="3047365"/>
                  </a:lnTo>
                  <a:lnTo>
                    <a:pt x="7322820" y="2996565"/>
                  </a:lnTo>
                  <a:lnTo>
                    <a:pt x="7302627" y="2958465"/>
                  </a:lnTo>
                  <a:lnTo>
                    <a:pt x="7281799" y="2907665"/>
                  </a:lnTo>
                  <a:lnTo>
                    <a:pt x="7260463" y="2869565"/>
                  </a:lnTo>
                  <a:lnTo>
                    <a:pt x="7238619" y="2818765"/>
                  </a:lnTo>
                  <a:lnTo>
                    <a:pt x="7216140" y="2780665"/>
                  </a:lnTo>
                  <a:lnTo>
                    <a:pt x="7193280" y="2729865"/>
                  </a:lnTo>
                  <a:lnTo>
                    <a:pt x="7169912" y="2691765"/>
                  </a:lnTo>
                  <a:lnTo>
                    <a:pt x="7146163" y="2640965"/>
                  </a:lnTo>
                  <a:lnTo>
                    <a:pt x="7121779" y="2602992"/>
                  </a:lnTo>
                  <a:lnTo>
                    <a:pt x="7097141" y="2552192"/>
                  </a:lnTo>
                  <a:lnTo>
                    <a:pt x="7071868" y="2514092"/>
                  </a:lnTo>
                  <a:lnTo>
                    <a:pt x="7046341" y="2463292"/>
                  </a:lnTo>
                  <a:lnTo>
                    <a:pt x="7020306" y="2425192"/>
                  </a:lnTo>
                  <a:lnTo>
                    <a:pt x="6993890" y="2387092"/>
                  </a:lnTo>
                  <a:lnTo>
                    <a:pt x="6967093" y="2336292"/>
                  </a:lnTo>
                  <a:lnTo>
                    <a:pt x="6939915" y="2298192"/>
                  </a:lnTo>
                  <a:lnTo>
                    <a:pt x="6912356" y="2260092"/>
                  </a:lnTo>
                  <a:lnTo>
                    <a:pt x="6884416" y="2209292"/>
                  </a:lnTo>
                  <a:lnTo>
                    <a:pt x="6856222" y="2171192"/>
                  </a:lnTo>
                  <a:lnTo>
                    <a:pt x="6798818" y="2094992"/>
                  </a:lnTo>
                  <a:lnTo>
                    <a:pt x="6769608" y="2044192"/>
                  </a:lnTo>
                  <a:lnTo>
                    <a:pt x="6740144" y="2006219"/>
                  </a:lnTo>
                  <a:lnTo>
                    <a:pt x="6680454" y="1930019"/>
                  </a:lnTo>
                  <a:lnTo>
                    <a:pt x="6619748" y="1853819"/>
                  </a:lnTo>
                  <a:lnTo>
                    <a:pt x="6589014" y="1803019"/>
                  </a:lnTo>
                  <a:lnTo>
                    <a:pt x="6526911" y="1726819"/>
                  </a:lnTo>
                  <a:lnTo>
                    <a:pt x="6464046" y="1650619"/>
                  </a:lnTo>
                  <a:lnTo>
                    <a:pt x="6399784" y="1574419"/>
                  </a:lnTo>
                  <a:lnTo>
                    <a:pt x="6367145" y="1536319"/>
                  </a:lnTo>
                  <a:lnTo>
                    <a:pt x="6301105" y="1460119"/>
                  </a:lnTo>
                  <a:lnTo>
                    <a:pt x="6233795" y="1384046"/>
                  </a:lnTo>
                  <a:lnTo>
                    <a:pt x="6165342" y="1307846"/>
                  </a:lnTo>
                  <a:lnTo>
                    <a:pt x="6095746" y="1231646"/>
                  </a:lnTo>
                  <a:lnTo>
                    <a:pt x="6060440" y="1206246"/>
                  </a:lnTo>
                  <a:lnTo>
                    <a:pt x="5988939" y="1130046"/>
                  </a:lnTo>
                  <a:lnTo>
                    <a:pt x="5916295" y="1053846"/>
                  </a:lnTo>
                  <a:lnTo>
                    <a:pt x="5879465" y="1028446"/>
                  </a:lnTo>
                  <a:lnTo>
                    <a:pt x="5804789" y="952246"/>
                  </a:lnTo>
                  <a:lnTo>
                    <a:pt x="5766943" y="926846"/>
                  </a:lnTo>
                  <a:lnTo>
                    <a:pt x="5728843" y="888746"/>
                  </a:lnTo>
                  <a:lnTo>
                    <a:pt x="5690362" y="863473"/>
                  </a:lnTo>
                  <a:lnTo>
                    <a:pt x="5651627" y="825373"/>
                  </a:lnTo>
                  <a:lnTo>
                    <a:pt x="5612511" y="799973"/>
                  </a:lnTo>
                  <a:lnTo>
                    <a:pt x="5573014" y="761873"/>
                  </a:lnTo>
                  <a:lnTo>
                    <a:pt x="5533263" y="736473"/>
                  </a:lnTo>
                  <a:lnTo>
                    <a:pt x="5493131" y="698373"/>
                  </a:lnTo>
                  <a:lnTo>
                    <a:pt x="5411724" y="647573"/>
                  </a:lnTo>
                  <a:lnTo>
                    <a:pt x="5370576" y="609473"/>
                  </a:lnTo>
                  <a:lnTo>
                    <a:pt x="5329047" y="584073"/>
                  </a:lnTo>
                  <a:lnTo>
                    <a:pt x="5202428" y="507873"/>
                  </a:lnTo>
                  <a:lnTo>
                    <a:pt x="5159502" y="469773"/>
                  </a:lnTo>
                  <a:lnTo>
                    <a:pt x="5028565" y="393573"/>
                  </a:lnTo>
                  <a:lnTo>
                    <a:pt x="4984242" y="380873"/>
                  </a:lnTo>
                  <a:lnTo>
                    <a:pt x="4848860" y="304673"/>
                  </a:lnTo>
                  <a:lnTo>
                    <a:pt x="4804410" y="279400"/>
                  </a:lnTo>
                  <a:lnTo>
                    <a:pt x="4759452" y="266700"/>
                  </a:lnTo>
                  <a:lnTo>
                    <a:pt x="4668139" y="215900"/>
                  </a:lnTo>
                  <a:lnTo>
                    <a:pt x="4621784" y="203200"/>
                  </a:lnTo>
                  <a:lnTo>
                    <a:pt x="4575048" y="177800"/>
                  </a:lnTo>
                  <a:lnTo>
                    <a:pt x="4527931" y="165100"/>
                  </a:lnTo>
                  <a:lnTo>
                    <a:pt x="4480433" y="139700"/>
                  </a:lnTo>
                  <a:lnTo>
                    <a:pt x="4384548" y="114300"/>
                  </a:lnTo>
                  <a:lnTo>
                    <a:pt x="4336161" y="88900"/>
                  </a:lnTo>
                  <a:lnTo>
                    <a:pt x="4091432" y="25400"/>
                  </a:lnTo>
                  <a:lnTo>
                    <a:pt x="4042156" y="25400"/>
                  </a:lnTo>
                  <a:lnTo>
                    <a:pt x="3943223" y="0"/>
                  </a:lnTo>
                  <a:lnTo>
                    <a:pt x="3500247" y="0"/>
                  </a:lnTo>
                  <a:lnTo>
                    <a:pt x="3402584" y="25400"/>
                  </a:lnTo>
                  <a:lnTo>
                    <a:pt x="3353943" y="25400"/>
                  </a:lnTo>
                  <a:lnTo>
                    <a:pt x="2973832" y="127000"/>
                  </a:lnTo>
                  <a:lnTo>
                    <a:pt x="2927731" y="152400"/>
                  </a:lnTo>
                  <a:lnTo>
                    <a:pt x="2882011" y="165100"/>
                  </a:lnTo>
                  <a:lnTo>
                    <a:pt x="2836672" y="190500"/>
                  </a:lnTo>
                  <a:lnTo>
                    <a:pt x="2791079" y="203200"/>
                  </a:lnTo>
                  <a:lnTo>
                    <a:pt x="2701163" y="254000"/>
                  </a:lnTo>
                  <a:lnTo>
                    <a:pt x="2656954" y="266700"/>
                  </a:lnTo>
                  <a:lnTo>
                    <a:pt x="2570099" y="317373"/>
                  </a:lnTo>
                  <a:lnTo>
                    <a:pt x="2527427" y="342773"/>
                  </a:lnTo>
                  <a:lnTo>
                    <a:pt x="2485390" y="380873"/>
                  </a:lnTo>
                  <a:lnTo>
                    <a:pt x="2403221" y="431673"/>
                  </a:lnTo>
                  <a:lnTo>
                    <a:pt x="2363089" y="457073"/>
                  </a:lnTo>
                  <a:lnTo>
                    <a:pt x="2323719" y="495173"/>
                  </a:lnTo>
                  <a:lnTo>
                    <a:pt x="2285111" y="520573"/>
                  </a:lnTo>
                  <a:lnTo>
                    <a:pt x="2247138" y="558673"/>
                  </a:lnTo>
                  <a:lnTo>
                    <a:pt x="2210054" y="596773"/>
                  </a:lnTo>
                  <a:lnTo>
                    <a:pt x="2173859" y="622173"/>
                  </a:lnTo>
                  <a:lnTo>
                    <a:pt x="2138426" y="660273"/>
                  </a:lnTo>
                  <a:lnTo>
                    <a:pt x="2103882" y="698373"/>
                  </a:lnTo>
                  <a:lnTo>
                    <a:pt x="2070354" y="736473"/>
                  </a:lnTo>
                  <a:lnTo>
                    <a:pt x="2037715" y="774573"/>
                  </a:lnTo>
                  <a:lnTo>
                    <a:pt x="1974088" y="850773"/>
                  </a:lnTo>
                  <a:lnTo>
                    <a:pt x="1943481" y="888746"/>
                  </a:lnTo>
                  <a:lnTo>
                    <a:pt x="1914017" y="939546"/>
                  </a:lnTo>
                  <a:lnTo>
                    <a:pt x="1885569" y="977646"/>
                  </a:lnTo>
                  <a:lnTo>
                    <a:pt x="1858137" y="1015746"/>
                  </a:lnTo>
                  <a:lnTo>
                    <a:pt x="1831721" y="1066546"/>
                  </a:lnTo>
                  <a:lnTo>
                    <a:pt x="1806194" y="1104646"/>
                  </a:lnTo>
                  <a:lnTo>
                    <a:pt x="1781429" y="1155446"/>
                  </a:lnTo>
                  <a:lnTo>
                    <a:pt x="1757553" y="1193546"/>
                  </a:lnTo>
                  <a:lnTo>
                    <a:pt x="1734312" y="1244346"/>
                  </a:lnTo>
                  <a:lnTo>
                    <a:pt x="1711833" y="1282446"/>
                  </a:lnTo>
                  <a:lnTo>
                    <a:pt x="1689989" y="1333246"/>
                  </a:lnTo>
                  <a:lnTo>
                    <a:pt x="1668653" y="1371346"/>
                  </a:lnTo>
                  <a:lnTo>
                    <a:pt x="1647825" y="1422146"/>
                  </a:lnTo>
                  <a:lnTo>
                    <a:pt x="1627378" y="1472819"/>
                  </a:lnTo>
                  <a:lnTo>
                    <a:pt x="1607439" y="1510919"/>
                  </a:lnTo>
                  <a:lnTo>
                    <a:pt x="1587754" y="1561719"/>
                  </a:lnTo>
                  <a:lnTo>
                    <a:pt x="1549146" y="1663319"/>
                  </a:lnTo>
                  <a:lnTo>
                    <a:pt x="1530096" y="1701419"/>
                  </a:lnTo>
                  <a:lnTo>
                    <a:pt x="1473454" y="1853819"/>
                  </a:lnTo>
                  <a:lnTo>
                    <a:pt x="1454658" y="1891919"/>
                  </a:lnTo>
                  <a:lnTo>
                    <a:pt x="1416050" y="1993519"/>
                  </a:lnTo>
                  <a:lnTo>
                    <a:pt x="1396238" y="2031492"/>
                  </a:lnTo>
                  <a:lnTo>
                    <a:pt x="1376045" y="2082292"/>
                  </a:lnTo>
                  <a:lnTo>
                    <a:pt x="1355598" y="2120392"/>
                  </a:lnTo>
                  <a:lnTo>
                    <a:pt x="1334897" y="2171192"/>
                  </a:lnTo>
                  <a:lnTo>
                    <a:pt x="1313815" y="2221992"/>
                  </a:lnTo>
                  <a:lnTo>
                    <a:pt x="1292606" y="2260092"/>
                  </a:lnTo>
                  <a:lnTo>
                    <a:pt x="1271016" y="2310892"/>
                  </a:lnTo>
                  <a:lnTo>
                    <a:pt x="1249299" y="2348992"/>
                  </a:lnTo>
                  <a:lnTo>
                    <a:pt x="1227328" y="2399792"/>
                  </a:lnTo>
                  <a:lnTo>
                    <a:pt x="1205103" y="2437892"/>
                  </a:lnTo>
                  <a:lnTo>
                    <a:pt x="1182751" y="2488692"/>
                  </a:lnTo>
                  <a:lnTo>
                    <a:pt x="1160145" y="2526792"/>
                  </a:lnTo>
                  <a:lnTo>
                    <a:pt x="1137412" y="2577592"/>
                  </a:lnTo>
                  <a:lnTo>
                    <a:pt x="1114552" y="2615565"/>
                  </a:lnTo>
                  <a:lnTo>
                    <a:pt x="1091565" y="2666365"/>
                  </a:lnTo>
                  <a:lnTo>
                    <a:pt x="1068451" y="2704465"/>
                  </a:lnTo>
                  <a:lnTo>
                    <a:pt x="1045083" y="2755265"/>
                  </a:lnTo>
                  <a:lnTo>
                    <a:pt x="1021842" y="2793365"/>
                  </a:lnTo>
                  <a:lnTo>
                    <a:pt x="998347" y="2844165"/>
                  </a:lnTo>
                  <a:lnTo>
                    <a:pt x="974852" y="2882265"/>
                  </a:lnTo>
                  <a:lnTo>
                    <a:pt x="951230" y="2933065"/>
                  </a:lnTo>
                  <a:lnTo>
                    <a:pt x="927735" y="2971165"/>
                  </a:lnTo>
                  <a:lnTo>
                    <a:pt x="833120" y="3148965"/>
                  </a:lnTo>
                  <a:lnTo>
                    <a:pt x="809498" y="3199638"/>
                  </a:lnTo>
                  <a:lnTo>
                    <a:pt x="786003" y="3237738"/>
                  </a:lnTo>
                  <a:lnTo>
                    <a:pt x="762508" y="3288538"/>
                  </a:lnTo>
                  <a:lnTo>
                    <a:pt x="739013" y="3326638"/>
                  </a:lnTo>
                  <a:lnTo>
                    <a:pt x="715645" y="3377438"/>
                  </a:lnTo>
                  <a:lnTo>
                    <a:pt x="692404" y="3415538"/>
                  </a:lnTo>
                  <a:lnTo>
                    <a:pt x="669290" y="3466338"/>
                  </a:lnTo>
                  <a:lnTo>
                    <a:pt x="646303" y="3504438"/>
                  </a:lnTo>
                  <a:lnTo>
                    <a:pt x="623354" y="3555238"/>
                  </a:lnTo>
                  <a:lnTo>
                    <a:pt x="600633" y="3593338"/>
                  </a:lnTo>
                  <a:lnTo>
                    <a:pt x="578065" y="3644138"/>
                  </a:lnTo>
                  <a:lnTo>
                    <a:pt x="555688" y="3682238"/>
                  </a:lnTo>
                  <a:lnTo>
                    <a:pt x="511530" y="3783711"/>
                  </a:lnTo>
                  <a:lnTo>
                    <a:pt x="489775" y="3821811"/>
                  </a:lnTo>
                  <a:lnTo>
                    <a:pt x="468249" y="3872611"/>
                  </a:lnTo>
                  <a:lnTo>
                    <a:pt x="446976" y="3910711"/>
                  </a:lnTo>
                  <a:lnTo>
                    <a:pt x="425970" y="3961511"/>
                  </a:lnTo>
                  <a:lnTo>
                    <a:pt x="405244" y="4012311"/>
                  </a:lnTo>
                  <a:lnTo>
                    <a:pt x="384810" y="4050411"/>
                  </a:lnTo>
                  <a:lnTo>
                    <a:pt x="364680" y="4101211"/>
                  </a:lnTo>
                  <a:lnTo>
                    <a:pt x="344868" y="4139311"/>
                  </a:lnTo>
                  <a:lnTo>
                    <a:pt x="325386" y="4190111"/>
                  </a:lnTo>
                  <a:lnTo>
                    <a:pt x="306260" y="4240911"/>
                  </a:lnTo>
                  <a:lnTo>
                    <a:pt x="287921" y="4279011"/>
                  </a:lnTo>
                  <a:lnTo>
                    <a:pt x="270002" y="4329811"/>
                  </a:lnTo>
                  <a:lnTo>
                    <a:pt x="252501" y="4380484"/>
                  </a:lnTo>
                  <a:lnTo>
                    <a:pt x="235445" y="4418584"/>
                  </a:lnTo>
                  <a:lnTo>
                    <a:pt x="218846" y="4469384"/>
                  </a:lnTo>
                  <a:lnTo>
                    <a:pt x="202730" y="4520184"/>
                  </a:lnTo>
                  <a:lnTo>
                    <a:pt x="187096" y="4558284"/>
                  </a:lnTo>
                  <a:lnTo>
                    <a:pt x="171970" y="4609084"/>
                  </a:lnTo>
                  <a:lnTo>
                    <a:pt x="157365" y="4659884"/>
                  </a:lnTo>
                  <a:lnTo>
                    <a:pt x="143306" y="4710684"/>
                  </a:lnTo>
                  <a:lnTo>
                    <a:pt x="129806" y="4748784"/>
                  </a:lnTo>
                  <a:lnTo>
                    <a:pt x="116865" y="4799584"/>
                  </a:lnTo>
                  <a:lnTo>
                    <a:pt x="104521" y="4850384"/>
                  </a:lnTo>
                  <a:lnTo>
                    <a:pt x="92773" y="4901184"/>
                  </a:lnTo>
                  <a:lnTo>
                    <a:pt x="81648" y="4951857"/>
                  </a:lnTo>
                  <a:lnTo>
                    <a:pt x="71158" y="4989957"/>
                  </a:lnTo>
                  <a:lnTo>
                    <a:pt x="61328" y="5040757"/>
                  </a:lnTo>
                  <a:lnTo>
                    <a:pt x="52158" y="5091557"/>
                  </a:lnTo>
                  <a:lnTo>
                    <a:pt x="43675" y="5142357"/>
                  </a:lnTo>
                  <a:lnTo>
                    <a:pt x="35890" y="5193157"/>
                  </a:lnTo>
                  <a:lnTo>
                    <a:pt x="28829" y="5243957"/>
                  </a:lnTo>
                  <a:lnTo>
                    <a:pt x="22491" y="5282057"/>
                  </a:lnTo>
                  <a:lnTo>
                    <a:pt x="16903" y="5332857"/>
                  </a:lnTo>
                  <a:lnTo>
                    <a:pt x="12077" y="5383657"/>
                  </a:lnTo>
                  <a:lnTo>
                    <a:pt x="8039" y="5434457"/>
                  </a:lnTo>
                  <a:lnTo>
                    <a:pt x="4787" y="5485257"/>
                  </a:lnTo>
                  <a:lnTo>
                    <a:pt x="2362" y="5535930"/>
                  </a:lnTo>
                  <a:lnTo>
                    <a:pt x="762" y="5586730"/>
                  </a:lnTo>
                  <a:lnTo>
                    <a:pt x="0" y="5637530"/>
                  </a:lnTo>
                  <a:lnTo>
                    <a:pt x="101" y="5675630"/>
                  </a:lnTo>
                  <a:lnTo>
                    <a:pt x="1079" y="5726430"/>
                  </a:lnTo>
                  <a:lnTo>
                    <a:pt x="2959" y="5777230"/>
                  </a:lnTo>
                  <a:lnTo>
                    <a:pt x="5740" y="5828030"/>
                  </a:lnTo>
                  <a:lnTo>
                    <a:pt x="9448" y="5878830"/>
                  </a:lnTo>
                  <a:lnTo>
                    <a:pt x="14097" y="5929630"/>
                  </a:lnTo>
                  <a:lnTo>
                    <a:pt x="19697" y="5980430"/>
                  </a:lnTo>
                  <a:lnTo>
                    <a:pt x="26289" y="6031230"/>
                  </a:lnTo>
                  <a:lnTo>
                    <a:pt x="33858" y="6069330"/>
                  </a:lnTo>
                  <a:lnTo>
                    <a:pt x="42430" y="6120003"/>
                  </a:lnTo>
                  <a:lnTo>
                    <a:pt x="52031" y="6170803"/>
                  </a:lnTo>
                  <a:lnTo>
                    <a:pt x="62661" y="6221603"/>
                  </a:lnTo>
                  <a:lnTo>
                    <a:pt x="74358" y="6272403"/>
                  </a:lnTo>
                  <a:lnTo>
                    <a:pt x="87122" y="6310503"/>
                  </a:lnTo>
                  <a:lnTo>
                    <a:pt x="100965" y="6361303"/>
                  </a:lnTo>
                  <a:lnTo>
                    <a:pt x="115912" y="6412103"/>
                  </a:lnTo>
                  <a:lnTo>
                    <a:pt x="131978" y="6462903"/>
                  </a:lnTo>
                  <a:lnTo>
                    <a:pt x="149186" y="6501003"/>
                  </a:lnTo>
                  <a:lnTo>
                    <a:pt x="167538" y="6551803"/>
                  </a:lnTo>
                  <a:lnTo>
                    <a:pt x="187007" y="6602603"/>
                  </a:lnTo>
                  <a:lnTo>
                    <a:pt x="207556" y="6640703"/>
                  </a:lnTo>
                  <a:lnTo>
                    <a:pt x="229146" y="6691376"/>
                  </a:lnTo>
                  <a:lnTo>
                    <a:pt x="251790" y="6729476"/>
                  </a:lnTo>
                  <a:lnTo>
                    <a:pt x="275437" y="6780276"/>
                  </a:lnTo>
                  <a:lnTo>
                    <a:pt x="300075" y="6818376"/>
                  </a:lnTo>
                  <a:lnTo>
                    <a:pt x="325704" y="6856476"/>
                  </a:lnTo>
                  <a:lnTo>
                    <a:pt x="352285" y="6907276"/>
                  </a:lnTo>
                  <a:lnTo>
                    <a:pt x="379793" y="6945376"/>
                  </a:lnTo>
                  <a:lnTo>
                    <a:pt x="405472" y="6970776"/>
                  </a:lnTo>
                  <a:lnTo>
                    <a:pt x="5418455" y="6970776"/>
                  </a:lnTo>
                  <a:lnTo>
                    <a:pt x="5453507" y="6958076"/>
                  </a:lnTo>
                  <a:lnTo>
                    <a:pt x="5717794" y="6805676"/>
                  </a:lnTo>
                  <a:lnTo>
                    <a:pt x="5761482" y="6767576"/>
                  </a:lnTo>
                  <a:lnTo>
                    <a:pt x="6109589" y="6564503"/>
                  </a:lnTo>
                  <a:lnTo>
                    <a:pt x="6152642" y="6526403"/>
                  </a:lnTo>
                  <a:lnTo>
                    <a:pt x="6323584" y="6424803"/>
                  </a:lnTo>
                  <a:lnTo>
                    <a:pt x="6365875" y="6386703"/>
                  </a:lnTo>
                  <a:lnTo>
                    <a:pt x="6491605" y="6310503"/>
                  </a:lnTo>
                  <a:lnTo>
                    <a:pt x="6533134" y="6272403"/>
                  </a:lnTo>
                  <a:lnTo>
                    <a:pt x="6574536" y="6247003"/>
                  </a:lnTo>
                  <a:lnTo>
                    <a:pt x="6615557" y="6208903"/>
                  </a:lnTo>
                  <a:lnTo>
                    <a:pt x="6695313" y="6158103"/>
                  </a:lnTo>
                  <a:lnTo>
                    <a:pt x="6734556" y="6120003"/>
                  </a:lnTo>
                  <a:lnTo>
                    <a:pt x="6773164" y="6094603"/>
                  </a:lnTo>
                  <a:lnTo>
                    <a:pt x="6811264" y="6056630"/>
                  </a:lnTo>
                  <a:lnTo>
                    <a:pt x="6848729" y="6031230"/>
                  </a:lnTo>
                  <a:lnTo>
                    <a:pt x="6885559" y="5993130"/>
                  </a:lnTo>
                  <a:lnTo>
                    <a:pt x="6921881" y="5955030"/>
                  </a:lnTo>
                  <a:lnTo>
                    <a:pt x="6957314" y="5929630"/>
                  </a:lnTo>
                  <a:lnTo>
                    <a:pt x="6992239" y="5891530"/>
                  </a:lnTo>
                  <a:lnTo>
                    <a:pt x="7026275" y="5853430"/>
                  </a:lnTo>
                  <a:lnTo>
                    <a:pt x="7059676" y="5815330"/>
                  </a:lnTo>
                  <a:lnTo>
                    <a:pt x="7092188" y="5777230"/>
                  </a:lnTo>
                  <a:lnTo>
                    <a:pt x="7123811" y="5739130"/>
                  </a:lnTo>
                  <a:lnTo>
                    <a:pt x="7154672" y="5701030"/>
                  </a:lnTo>
                  <a:lnTo>
                    <a:pt x="7184644" y="5662930"/>
                  </a:lnTo>
                  <a:lnTo>
                    <a:pt x="7213600" y="5624830"/>
                  </a:lnTo>
                  <a:lnTo>
                    <a:pt x="7241667" y="5586730"/>
                  </a:lnTo>
                  <a:lnTo>
                    <a:pt x="7268718" y="5548630"/>
                  </a:lnTo>
                  <a:lnTo>
                    <a:pt x="7294753" y="5497957"/>
                  </a:lnTo>
                  <a:lnTo>
                    <a:pt x="7319772" y="5459857"/>
                  </a:lnTo>
                  <a:lnTo>
                    <a:pt x="7343775" y="5409057"/>
                  </a:lnTo>
                  <a:lnTo>
                    <a:pt x="7366508" y="5370957"/>
                  </a:lnTo>
                  <a:lnTo>
                    <a:pt x="7388225" y="5320157"/>
                  </a:lnTo>
                  <a:lnTo>
                    <a:pt x="7408799" y="5282057"/>
                  </a:lnTo>
                  <a:lnTo>
                    <a:pt x="7428357" y="5231257"/>
                  </a:lnTo>
                  <a:lnTo>
                    <a:pt x="7446899" y="5193157"/>
                  </a:lnTo>
                  <a:lnTo>
                    <a:pt x="7464425" y="5142357"/>
                  </a:lnTo>
                  <a:lnTo>
                    <a:pt x="7480935" y="5091557"/>
                  </a:lnTo>
                  <a:lnTo>
                    <a:pt x="7496429" y="5040757"/>
                  </a:lnTo>
                  <a:lnTo>
                    <a:pt x="7510907" y="5002657"/>
                  </a:lnTo>
                  <a:lnTo>
                    <a:pt x="7524369" y="4951857"/>
                  </a:lnTo>
                  <a:lnTo>
                    <a:pt x="7536815" y="4901184"/>
                  </a:lnTo>
                  <a:lnTo>
                    <a:pt x="7548372" y="4850384"/>
                  </a:lnTo>
                  <a:lnTo>
                    <a:pt x="7558786" y="4799584"/>
                  </a:lnTo>
                  <a:lnTo>
                    <a:pt x="7568311" y="4748784"/>
                  </a:lnTo>
                  <a:lnTo>
                    <a:pt x="7576820" y="4697984"/>
                  </a:lnTo>
                  <a:lnTo>
                    <a:pt x="7584440" y="4647184"/>
                  </a:lnTo>
                  <a:lnTo>
                    <a:pt x="7590917" y="4609084"/>
                  </a:lnTo>
                  <a:lnTo>
                    <a:pt x="7596632" y="4558284"/>
                  </a:lnTo>
                  <a:lnTo>
                    <a:pt x="7601331" y="4507484"/>
                  </a:lnTo>
                  <a:lnTo>
                    <a:pt x="7605014" y="4456684"/>
                  </a:lnTo>
                  <a:lnTo>
                    <a:pt x="7607808" y="4405884"/>
                  </a:lnTo>
                  <a:lnTo>
                    <a:pt x="7609586" y="4355084"/>
                  </a:lnTo>
                  <a:lnTo>
                    <a:pt x="7610475" y="4304411"/>
                  </a:lnTo>
                  <a:lnTo>
                    <a:pt x="7610475" y="4253611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7824" y="5602223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4" h="493395">
                  <a:moveTo>
                    <a:pt x="493395" y="246634"/>
                  </a:moveTo>
                  <a:lnTo>
                    <a:pt x="488696" y="198247"/>
                  </a:lnTo>
                  <a:lnTo>
                    <a:pt x="478536" y="164820"/>
                  </a:lnTo>
                  <a:lnTo>
                    <a:pt x="478536" y="246634"/>
                  </a:lnTo>
                  <a:lnTo>
                    <a:pt x="474091" y="292227"/>
                  </a:lnTo>
                  <a:lnTo>
                    <a:pt x="461010" y="335534"/>
                  </a:lnTo>
                  <a:lnTo>
                    <a:pt x="439801" y="375285"/>
                  </a:lnTo>
                  <a:lnTo>
                    <a:pt x="410718" y="410718"/>
                  </a:lnTo>
                  <a:lnTo>
                    <a:pt x="375272" y="439801"/>
                  </a:lnTo>
                  <a:lnTo>
                    <a:pt x="335483" y="461010"/>
                  </a:lnTo>
                  <a:lnTo>
                    <a:pt x="292277" y="474091"/>
                  </a:lnTo>
                  <a:lnTo>
                    <a:pt x="246684" y="478536"/>
                  </a:lnTo>
                  <a:lnTo>
                    <a:pt x="201104" y="474091"/>
                  </a:lnTo>
                  <a:lnTo>
                    <a:pt x="157899" y="461010"/>
                  </a:lnTo>
                  <a:lnTo>
                    <a:pt x="118097" y="439801"/>
                  </a:lnTo>
                  <a:lnTo>
                    <a:pt x="82727" y="410718"/>
                  </a:lnTo>
                  <a:lnTo>
                    <a:pt x="53644" y="375285"/>
                  </a:lnTo>
                  <a:lnTo>
                    <a:pt x="32334" y="335534"/>
                  </a:lnTo>
                  <a:lnTo>
                    <a:pt x="19253" y="292227"/>
                  </a:lnTo>
                  <a:lnTo>
                    <a:pt x="14795" y="246634"/>
                  </a:lnTo>
                  <a:lnTo>
                    <a:pt x="19253" y="201041"/>
                  </a:lnTo>
                  <a:lnTo>
                    <a:pt x="32334" y="157861"/>
                  </a:lnTo>
                  <a:lnTo>
                    <a:pt x="53644" y="118110"/>
                  </a:lnTo>
                  <a:lnTo>
                    <a:pt x="82727" y="82677"/>
                  </a:lnTo>
                  <a:lnTo>
                    <a:pt x="118097" y="53594"/>
                  </a:lnTo>
                  <a:lnTo>
                    <a:pt x="157899" y="32385"/>
                  </a:lnTo>
                  <a:lnTo>
                    <a:pt x="201104" y="19304"/>
                  </a:lnTo>
                  <a:lnTo>
                    <a:pt x="246684" y="14732"/>
                  </a:lnTo>
                  <a:lnTo>
                    <a:pt x="292277" y="19304"/>
                  </a:lnTo>
                  <a:lnTo>
                    <a:pt x="335483" y="32385"/>
                  </a:lnTo>
                  <a:lnTo>
                    <a:pt x="375272" y="53594"/>
                  </a:lnTo>
                  <a:lnTo>
                    <a:pt x="410718" y="82677"/>
                  </a:lnTo>
                  <a:lnTo>
                    <a:pt x="439801" y="118110"/>
                  </a:lnTo>
                  <a:lnTo>
                    <a:pt x="461010" y="157861"/>
                  </a:lnTo>
                  <a:lnTo>
                    <a:pt x="474091" y="201041"/>
                  </a:lnTo>
                  <a:lnTo>
                    <a:pt x="478536" y="246634"/>
                  </a:lnTo>
                  <a:lnTo>
                    <a:pt x="478536" y="164820"/>
                  </a:lnTo>
                  <a:lnTo>
                    <a:pt x="452120" y="109982"/>
                  </a:lnTo>
                  <a:lnTo>
                    <a:pt x="421132" y="72263"/>
                  </a:lnTo>
                  <a:lnTo>
                    <a:pt x="383489" y="41275"/>
                  </a:lnTo>
                  <a:lnTo>
                    <a:pt x="328409" y="14732"/>
                  </a:lnTo>
                  <a:lnTo>
                    <a:pt x="246684" y="0"/>
                  </a:lnTo>
                  <a:lnTo>
                    <a:pt x="198196" y="4699"/>
                  </a:lnTo>
                  <a:lnTo>
                    <a:pt x="152234" y="18669"/>
                  </a:lnTo>
                  <a:lnTo>
                    <a:pt x="109893" y="41275"/>
                  </a:lnTo>
                  <a:lnTo>
                    <a:pt x="72275" y="72263"/>
                  </a:lnTo>
                  <a:lnTo>
                    <a:pt x="41300" y="109855"/>
                  </a:lnTo>
                  <a:lnTo>
                    <a:pt x="18643" y="152273"/>
                  </a:lnTo>
                  <a:lnTo>
                    <a:pt x="4737" y="198247"/>
                  </a:lnTo>
                  <a:lnTo>
                    <a:pt x="0" y="246634"/>
                  </a:lnTo>
                  <a:lnTo>
                    <a:pt x="4737" y="295148"/>
                  </a:lnTo>
                  <a:lnTo>
                    <a:pt x="18643" y="341122"/>
                  </a:lnTo>
                  <a:lnTo>
                    <a:pt x="41300" y="383540"/>
                  </a:lnTo>
                  <a:lnTo>
                    <a:pt x="72275" y="421132"/>
                  </a:lnTo>
                  <a:lnTo>
                    <a:pt x="109893" y="452120"/>
                  </a:lnTo>
                  <a:lnTo>
                    <a:pt x="152234" y="474726"/>
                  </a:lnTo>
                  <a:lnTo>
                    <a:pt x="198196" y="488696"/>
                  </a:lnTo>
                  <a:lnTo>
                    <a:pt x="246684" y="493395"/>
                  </a:lnTo>
                  <a:lnTo>
                    <a:pt x="295186" y="488696"/>
                  </a:lnTo>
                  <a:lnTo>
                    <a:pt x="328409" y="478536"/>
                  </a:lnTo>
                  <a:lnTo>
                    <a:pt x="341147" y="474726"/>
                  </a:lnTo>
                  <a:lnTo>
                    <a:pt x="383489" y="452120"/>
                  </a:lnTo>
                  <a:lnTo>
                    <a:pt x="421132" y="421132"/>
                  </a:lnTo>
                  <a:lnTo>
                    <a:pt x="452120" y="383540"/>
                  </a:lnTo>
                  <a:lnTo>
                    <a:pt x="474726" y="341122"/>
                  </a:lnTo>
                  <a:lnTo>
                    <a:pt x="488696" y="295148"/>
                  </a:lnTo>
                  <a:lnTo>
                    <a:pt x="493395" y="24663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260824" cy="102869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44422"/>
            <a:ext cx="17145000" cy="9942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" y="1663700"/>
            <a:ext cx="18248630" cy="8623300"/>
          </a:xfrm>
          <a:custGeom>
            <a:avLst/>
            <a:gdLst/>
            <a:ahLst/>
            <a:cxnLst/>
            <a:rect l="l" t="t" r="r" b="b"/>
            <a:pathLst>
              <a:path w="18248630" h="8623300">
                <a:moveTo>
                  <a:pt x="5639816" y="101600"/>
                </a:moveTo>
                <a:lnTo>
                  <a:pt x="3220592" y="101600"/>
                </a:lnTo>
                <a:lnTo>
                  <a:pt x="3218561" y="127000"/>
                </a:lnTo>
                <a:lnTo>
                  <a:pt x="3090926" y="139700"/>
                </a:lnTo>
                <a:lnTo>
                  <a:pt x="3088640" y="165100"/>
                </a:lnTo>
                <a:lnTo>
                  <a:pt x="2960878" y="165100"/>
                </a:lnTo>
                <a:lnTo>
                  <a:pt x="2959608" y="190500"/>
                </a:lnTo>
                <a:lnTo>
                  <a:pt x="2831846" y="190500"/>
                </a:lnTo>
                <a:lnTo>
                  <a:pt x="2829179" y="228600"/>
                </a:lnTo>
                <a:lnTo>
                  <a:pt x="2701290" y="228600"/>
                </a:lnTo>
                <a:lnTo>
                  <a:pt x="2698496" y="266700"/>
                </a:lnTo>
                <a:lnTo>
                  <a:pt x="2570353" y="279400"/>
                </a:lnTo>
                <a:lnTo>
                  <a:pt x="2568956" y="304800"/>
                </a:lnTo>
                <a:lnTo>
                  <a:pt x="2440813" y="317500"/>
                </a:lnTo>
                <a:lnTo>
                  <a:pt x="2437638" y="355600"/>
                </a:lnTo>
                <a:lnTo>
                  <a:pt x="2309368" y="368300"/>
                </a:lnTo>
                <a:lnTo>
                  <a:pt x="2306066" y="406400"/>
                </a:lnTo>
                <a:lnTo>
                  <a:pt x="2177796" y="419100"/>
                </a:lnTo>
                <a:lnTo>
                  <a:pt x="2174240" y="469900"/>
                </a:lnTo>
                <a:lnTo>
                  <a:pt x="2045843" y="482600"/>
                </a:lnTo>
                <a:lnTo>
                  <a:pt x="2042159" y="533400"/>
                </a:lnTo>
                <a:lnTo>
                  <a:pt x="1913636" y="546100"/>
                </a:lnTo>
                <a:lnTo>
                  <a:pt x="1909699" y="596900"/>
                </a:lnTo>
                <a:lnTo>
                  <a:pt x="1781175" y="609600"/>
                </a:lnTo>
                <a:lnTo>
                  <a:pt x="1777111" y="673100"/>
                </a:lnTo>
                <a:lnTo>
                  <a:pt x="1648333" y="685800"/>
                </a:lnTo>
                <a:lnTo>
                  <a:pt x="1644142" y="736600"/>
                </a:lnTo>
                <a:lnTo>
                  <a:pt x="1515364" y="762000"/>
                </a:lnTo>
                <a:lnTo>
                  <a:pt x="1511045" y="825500"/>
                </a:lnTo>
                <a:lnTo>
                  <a:pt x="1382141" y="838200"/>
                </a:lnTo>
                <a:lnTo>
                  <a:pt x="1375283" y="927100"/>
                </a:lnTo>
                <a:lnTo>
                  <a:pt x="1246378" y="952500"/>
                </a:lnTo>
                <a:lnTo>
                  <a:pt x="1241552" y="1016000"/>
                </a:lnTo>
                <a:lnTo>
                  <a:pt x="1112532" y="1041400"/>
                </a:lnTo>
                <a:lnTo>
                  <a:pt x="1105141" y="1130300"/>
                </a:lnTo>
                <a:lnTo>
                  <a:pt x="976007" y="1155700"/>
                </a:lnTo>
                <a:lnTo>
                  <a:pt x="968324" y="1257300"/>
                </a:lnTo>
                <a:lnTo>
                  <a:pt x="839088" y="1282700"/>
                </a:lnTo>
                <a:lnTo>
                  <a:pt x="831126" y="1397000"/>
                </a:lnTo>
                <a:lnTo>
                  <a:pt x="701802" y="1422400"/>
                </a:lnTo>
                <a:lnTo>
                  <a:pt x="693572" y="1524000"/>
                </a:lnTo>
                <a:lnTo>
                  <a:pt x="564159" y="1549400"/>
                </a:lnTo>
                <a:lnTo>
                  <a:pt x="555675" y="1663700"/>
                </a:lnTo>
                <a:lnTo>
                  <a:pt x="426173" y="1701800"/>
                </a:lnTo>
                <a:lnTo>
                  <a:pt x="417449" y="1816100"/>
                </a:lnTo>
                <a:lnTo>
                  <a:pt x="287870" y="1841500"/>
                </a:lnTo>
                <a:lnTo>
                  <a:pt x="275869" y="1993900"/>
                </a:lnTo>
                <a:lnTo>
                  <a:pt x="146202" y="2032000"/>
                </a:lnTo>
                <a:lnTo>
                  <a:pt x="133845" y="2197100"/>
                </a:lnTo>
                <a:lnTo>
                  <a:pt x="4088" y="2222500"/>
                </a:lnTo>
                <a:lnTo>
                  <a:pt x="0" y="2286000"/>
                </a:lnTo>
                <a:lnTo>
                  <a:pt x="29986" y="8623300"/>
                </a:lnTo>
                <a:lnTo>
                  <a:pt x="18240951" y="8623300"/>
                </a:lnTo>
                <a:lnTo>
                  <a:pt x="18248376" y="8534400"/>
                </a:lnTo>
                <a:lnTo>
                  <a:pt x="18248376" y="8331200"/>
                </a:lnTo>
                <a:lnTo>
                  <a:pt x="18140045" y="8280400"/>
                </a:lnTo>
                <a:lnTo>
                  <a:pt x="18160619" y="8001000"/>
                </a:lnTo>
                <a:lnTo>
                  <a:pt x="18037429" y="7950200"/>
                </a:lnTo>
                <a:lnTo>
                  <a:pt x="18050891" y="7772400"/>
                </a:lnTo>
                <a:lnTo>
                  <a:pt x="17927574" y="7721600"/>
                </a:lnTo>
                <a:lnTo>
                  <a:pt x="17940655" y="7543800"/>
                </a:lnTo>
                <a:lnTo>
                  <a:pt x="17817211" y="7493000"/>
                </a:lnTo>
                <a:lnTo>
                  <a:pt x="17830038" y="7327900"/>
                </a:lnTo>
                <a:lnTo>
                  <a:pt x="17706594" y="7277100"/>
                </a:lnTo>
                <a:lnTo>
                  <a:pt x="17718913" y="7112000"/>
                </a:lnTo>
                <a:lnTo>
                  <a:pt x="17595342" y="7061200"/>
                </a:lnTo>
                <a:lnTo>
                  <a:pt x="17604359" y="6934200"/>
                </a:lnTo>
                <a:lnTo>
                  <a:pt x="17480788" y="6896100"/>
                </a:lnTo>
                <a:lnTo>
                  <a:pt x="17489551" y="6769100"/>
                </a:lnTo>
                <a:lnTo>
                  <a:pt x="17365853" y="6731000"/>
                </a:lnTo>
                <a:lnTo>
                  <a:pt x="17374362" y="6616700"/>
                </a:lnTo>
                <a:lnTo>
                  <a:pt x="17250410" y="6565900"/>
                </a:lnTo>
                <a:lnTo>
                  <a:pt x="17255998" y="6489700"/>
                </a:lnTo>
                <a:lnTo>
                  <a:pt x="17132046" y="6451600"/>
                </a:lnTo>
                <a:lnTo>
                  <a:pt x="17140047" y="6337300"/>
                </a:lnTo>
                <a:lnTo>
                  <a:pt x="17016095" y="6299200"/>
                </a:lnTo>
                <a:lnTo>
                  <a:pt x="17021175" y="6235700"/>
                </a:lnTo>
                <a:lnTo>
                  <a:pt x="16897096" y="6184900"/>
                </a:lnTo>
                <a:lnTo>
                  <a:pt x="16904462" y="6083300"/>
                </a:lnTo>
                <a:lnTo>
                  <a:pt x="16780256" y="6045200"/>
                </a:lnTo>
                <a:lnTo>
                  <a:pt x="16785082" y="5981700"/>
                </a:lnTo>
                <a:lnTo>
                  <a:pt x="16660876" y="5943600"/>
                </a:lnTo>
                <a:lnTo>
                  <a:pt x="16665448" y="5880100"/>
                </a:lnTo>
                <a:lnTo>
                  <a:pt x="16541115" y="5842000"/>
                </a:lnTo>
                <a:lnTo>
                  <a:pt x="16545560" y="5778500"/>
                </a:lnTo>
                <a:lnTo>
                  <a:pt x="16421100" y="5740400"/>
                </a:lnTo>
                <a:lnTo>
                  <a:pt x="16427450" y="5664200"/>
                </a:lnTo>
                <a:lnTo>
                  <a:pt x="16302863" y="5626100"/>
                </a:lnTo>
                <a:lnTo>
                  <a:pt x="16306927" y="5562600"/>
                </a:lnTo>
                <a:lnTo>
                  <a:pt x="16182340" y="5537200"/>
                </a:lnTo>
                <a:lnTo>
                  <a:pt x="16186150" y="5486400"/>
                </a:lnTo>
                <a:lnTo>
                  <a:pt x="16061436" y="5448300"/>
                </a:lnTo>
                <a:lnTo>
                  <a:pt x="16065119" y="5397500"/>
                </a:lnTo>
                <a:lnTo>
                  <a:pt x="15940278" y="5359400"/>
                </a:lnTo>
                <a:lnTo>
                  <a:pt x="15942183" y="5346700"/>
                </a:lnTo>
                <a:lnTo>
                  <a:pt x="15817215" y="5308600"/>
                </a:lnTo>
                <a:lnTo>
                  <a:pt x="15820771" y="5257800"/>
                </a:lnTo>
                <a:lnTo>
                  <a:pt x="15695803" y="5232400"/>
                </a:lnTo>
                <a:lnTo>
                  <a:pt x="15699232" y="5181600"/>
                </a:lnTo>
                <a:lnTo>
                  <a:pt x="15574264" y="5156200"/>
                </a:lnTo>
                <a:lnTo>
                  <a:pt x="15577439" y="5105400"/>
                </a:lnTo>
                <a:lnTo>
                  <a:pt x="15452471" y="5080000"/>
                </a:lnTo>
                <a:lnTo>
                  <a:pt x="15455646" y="5041900"/>
                </a:lnTo>
                <a:lnTo>
                  <a:pt x="15330551" y="5003800"/>
                </a:lnTo>
                <a:lnTo>
                  <a:pt x="15333599" y="4965700"/>
                </a:lnTo>
                <a:lnTo>
                  <a:pt x="15208504" y="4940300"/>
                </a:lnTo>
                <a:lnTo>
                  <a:pt x="15210028" y="4914900"/>
                </a:lnTo>
                <a:lnTo>
                  <a:pt x="15084933" y="4889500"/>
                </a:lnTo>
                <a:lnTo>
                  <a:pt x="15087854" y="4851400"/>
                </a:lnTo>
                <a:lnTo>
                  <a:pt x="14962632" y="4813300"/>
                </a:lnTo>
                <a:lnTo>
                  <a:pt x="14965553" y="4775200"/>
                </a:lnTo>
                <a:lnTo>
                  <a:pt x="14840331" y="4749800"/>
                </a:lnTo>
                <a:lnTo>
                  <a:pt x="14843252" y="4711700"/>
                </a:lnTo>
                <a:lnTo>
                  <a:pt x="14718030" y="4686300"/>
                </a:lnTo>
                <a:lnTo>
                  <a:pt x="14719427" y="4673600"/>
                </a:lnTo>
                <a:lnTo>
                  <a:pt x="14594205" y="4635500"/>
                </a:lnTo>
                <a:lnTo>
                  <a:pt x="14596999" y="4597400"/>
                </a:lnTo>
                <a:lnTo>
                  <a:pt x="14225524" y="4457700"/>
                </a:lnTo>
                <a:lnTo>
                  <a:pt x="14228318" y="4419600"/>
                </a:lnTo>
                <a:lnTo>
                  <a:pt x="14103096" y="4394200"/>
                </a:lnTo>
                <a:lnTo>
                  <a:pt x="14106017" y="4356100"/>
                </a:lnTo>
                <a:lnTo>
                  <a:pt x="13980795" y="4330700"/>
                </a:lnTo>
                <a:lnTo>
                  <a:pt x="13983843" y="4292600"/>
                </a:lnTo>
                <a:lnTo>
                  <a:pt x="13858621" y="4267200"/>
                </a:lnTo>
                <a:lnTo>
                  <a:pt x="13860145" y="4241800"/>
                </a:lnTo>
                <a:lnTo>
                  <a:pt x="13735050" y="4216400"/>
                </a:lnTo>
                <a:lnTo>
                  <a:pt x="13738098" y="4165600"/>
                </a:lnTo>
                <a:lnTo>
                  <a:pt x="13613003" y="4140200"/>
                </a:lnTo>
                <a:lnTo>
                  <a:pt x="13616051" y="4102100"/>
                </a:lnTo>
                <a:lnTo>
                  <a:pt x="13490956" y="4076700"/>
                </a:lnTo>
                <a:lnTo>
                  <a:pt x="13494131" y="4025900"/>
                </a:lnTo>
                <a:lnTo>
                  <a:pt x="13369163" y="4000500"/>
                </a:lnTo>
                <a:lnTo>
                  <a:pt x="13370687" y="3975100"/>
                </a:lnTo>
                <a:lnTo>
                  <a:pt x="13245719" y="3949700"/>
                </a:lnTo>
                <a:lnTo>
                  <a:pt x="13248894" y="3898900"/>
                </a:lnTo>
                <a:lnTo>
                  <a:pt x="13123926" y="3873500"/>
                </a:lnTo>
                <a:lnTo>
                  <a:pt x="13127228" y="3835400"/>
                </a:lnTo>
                <a:lnTo>
                  <a:pt x="13002133" y="3797300"/>
                </a:lnTo>
                <a:lnTo>
                  <a:pt x="13005562" y="3759200"/>
                </a:lnTo>
                <a:lnTo>
                  <a:pt x="12880594" y="3721100"/>
                </a:lnTo>
                <a:lnTo>
                  <a:pt x="12883896" y="3683000"/>
                </a:lnTo>
                <a:lnTo>
                  <a:pt x="12758928" y="3644900"/>
                </a:lnTo>
                <a:lnTo>
                  <a:pt x="12760706" y="3619500"/>
                </a:lnTo>
                <a:lnTo>
                  <a:pt x="12635738" y="3594100"/>
                </a:lnTo>
                <a:lnTo>
                  <a:pt x="12639167" y="3543300"/>
                </a:lnTo>
                <a:lnTo>
                  <a:pt x="12514199" y="3517900"/>
                </a:lnTo>
                <a:lnTo>
                  <a:pt x="12517628" y="3467100"/>
                </a:lnTo>
                <a:lnTo>
                  <a:pt x="12392787" y="3441700"/>
                </a:lnTo>
                <a:lnTo>
                  <a:pt x="12396216" y="3390900"/>
                </a:lnTo>
                <a:lnTo>
                  <a:pt x="12271375" y="3352800"/>
                </a:lnTo>
                <a:lnTo>
                  <a:pt x="12274804" y="3314700"/>
                </a:lnTo>
                <a:lnTo>
                  <a:pt x="12149963" y="3276600"/>
                </a:lnTo>
                <a:lnTo>
                  <a:pt x="12153392" y="3225800"/>
                </a:lnTo>
                <a:lnTo>
                  <a:pt x="12028551" y="3200400"/>
                </a:lnTo>
                <a:lnTo>
                  <a:pt x="12030329" y="3175000"/>
                </a:lnTo>
                <a:lnTo>
                  <a:pt x="11905488" y="3136900"/>
                </a:lnTo>
                <a:lnTo>
                  <a:pt x="11909044" y="3098800"/>
                </a:lnTo>
                <a:lnTo>
                  <a:pt x="11784203" y="3060700"/>
                </a:lnTo>
                <a:lnTo>
                  <a:pt x="11787759" y="3009900"/>
                </a:lnTo>
                <a:lnTo>
                  <a:pt x="11541633" y="2908300"/>
                </a:lnTo>
                <a:lnTo>
                  <a:pt x="11179556" y="2641600"/>
                </a:lnTo>
                <a:lnTo>
                  <a:pt x="10933430" y="2527300"/>
                </a:lnTo>
                <a:lnTo>
                  <a:pt x="10936986" y="2476500"/>
                </a:lnTo>
                <a:lnTo>
                  <a:pt x="10812145" y="2438400"/>
                </a:lnTo>
                <a:lnTo>
                  <a:pt x="10815701" y="2400300"/>
                </a:lnTo>
                <a:lnTo>
                  <a:pt x="10690860" y="2362200"/>
                </a:lnTo>
                <a:lnTo>
                  <a:pt x="10694416" y="2311400"/>
                </a:lnTo>
                <a:lnTo>
                  <a:pt x="10569575" y="2286000"/>
                </a:lnTo>
                <a:lnTo>
                  <a:pt x="10573131" y="2235200"/>
                </a:lnTo>
                <a:lnTo>
                  <a:pt x="10448290" y="2197100"/>
                </a:lnTo>
                <a:lnTo>
                  <a:pt x="10449941" y="2184400"/>
                </a:lnTo>
                <a:lnTo>
                  <a:pt x="10325100" y="2146300"/>
                </a:lnTo>
                <a:lnTo>
                  <a:pt x="10328656" y="2095500"/>
                </a:lnTo>
                <a:lnTo>
                  <a:pt x="10203688" y="2070100"/>
                </a:lnTo>
                <a:lnTo>
                  <a:pt x="10207244" y="2019300"/>
                </a:lnTo>
                <a:lnTo>
                  <a:pt x="10082276" y="1993900"/>
                </a:lnTo>
                <a:lnTo>
                  <a:pt x="10085705" y="1943100"/>
                </a:lnTo>
                <a:lnTo>
                  <a:pt x="9960864" y="1917700"/>
                </a:lnTo>
                <a:lnTo>
                  <a:pt x="9964166" y="1866900"/>
                </a:lnTo>
                <a:lnTo>
                  <a:pt x="9839325" y="1828800"/>
                </a:lnTo>
                <a:lnTo>
                  <a:pt x="9840976" y="1816100"/>
                </a:lnTo>
                <a:lnTo>
                  <a:pt x="9716008" y="1778000"/>
                </a:lnTo>
                <a:lnTo>
                  <a:pt x="9719437" y="1739900"/>
                </a:lnTo>
                <a:lnTo>
                  <a:pt x="9594469" y="1701800"/>
                </a:lnTo>
                <a:lnTo>
                  <a:pt x="9597771" y="1663700"/>
                </a:lnTo>
                <a:lnTo>
                  <a:pt x="9472803" y="1625600"/>
                </a:lnTo>
                <a:lnTo>
                  <a:pt x="9476105" y="1587500"/>
                </a:lnTo>
                <a:lnTo>
                  <a:pt x="9351137" y="1549400"/>
                </a:lnTo>
                <a:lnTo>
                  <a:pt x="9354312" y="1511300"/>
                </a:lnTo>
                <a:lnTo>
                  <a:pt x="9229344" y="1485900"/>
                </a:lnTo>
                <a:lnTo>
                  <a:pt x="9230868" y="1460500"/>
                </a:lnTo>
                <a:lnTo>
                  <a:pt x="9105900" y="1422400"/>
                </a:lnTo>
                <a:lnTo>
                  <a:pt x="9108948" y="1384300"/>
                </a:lnTo>
                <a:lnTo>
                  <a:pt x="8983980" y="1358900"/>
                </a:lnTo>
                <a:lnTo>
                  <a:pt x="8987028" y="1320800"/>
                </a:lnTo>
                <a:lnTo>
                  <a:pt x="8861933" y="1282700"/>
                </a:lnTo>
                <a:lnTo>
                  <a:pt x="8864981" y="1244600"/>
                </a:lnTo>
                <a:lnTo>
                  <a:pt x="8739886" y="1219200"/>
                </a:lnTo>
                <a:lnTo>
                  <a:pt x="8741410" y="1193800"/>
                </a:lnTo>
                <a:lnTo>
                  <a:pt x="8616315" y="1168400"/>
                </a:lnTo>
                <a:lnTo>
                  <a:pt x="8619236" y="1130300"/>
                </a:lnTo>
                <a:lnTo>
                  <a:pt x="8494014" y="1092200"/>
                </a:lnTo>
                <a:lnTo>
                  <a:pt x="8496935" y="1054100"/>
                </a:lnTo>
                <a:lnTo>
                  <a:pt x="8371712" y="1028700"/>
                </a:lnTo>
                <a:lnTo>
                  <a:pt x="8374380" y="990600"/>
                </a:lnTo>
                <a:lnTo>
                  <a:pt x="8249158" y="965200"/>
                </a:lnTo>
                <a:lnTo>
                  <a:pt x="8250555" y="952500"/>
                </a:lnTo>
                <a:lnTo>
                  <a:pt x="8125206" y="927100"/>
                </a:lnTo>
                <a:lnTo>
                  <a:pt x="8127746" y="889000"/>
                </a:lnTo>
                <a:lnTo>
                  <a:pt x="8002524" y="863600"/>
                </a:lnTo>
                <a:lnTo>
                  <a:pt x="8005064" y="825500"/>
                </a:lnTo>
                <a:lnTo>
                  <a:pt x="7879587" y="800100"/>
                </a:lnTo>
                <a:lnTo>
                  <a:pt x="7882128" y="774700"/>
                </a:lnTo>
                <a:lnTo>
                  <a:pt x="7756652" y="749300"/>
                </a:lnTo>
                <a:lnTo>
                  <a:pt x="7757795" y="723900"/>
                </a:lnTo>
                <a:lnTo>
                  <a:pt x="7632446" y="698500"/>
                </a:lnTo>
                <a:lnTo>
                  <a:pt x="7634732" y="673100"/>
                </a:lnTo>
                <a:lnTo>
                  <a:pt x="7509256" y="647700"/>
                </a:lnTo>
                <a:lnTo>
                  <a:pt x="7511415" y="622300"/>
                </a:lnTo>
                <a:lnTo>
                  <a:pt x="7385811" y="596900"/>
                </a:lnTo>
                <a:lnTo>
                  <a:pt x="7386955" y="584200"/>
                </a:lnTo>
                <a:lnTo>
                  <a:pt x="7261352" y="558800"/>
                </a:lnTo>
                <a:lnTo>
                  <a:pt x="7263383" y="533400"/>
                </a:lnTo>
                <a:lnTo>
                  <a:pt x="7137781" y="508000"/>
                </a:lnTo>
                <a:lnTo>
                  <a:pt x="7139685" y="482600"/>
                </a:lnTo>
                <a:lnTo>
                  <a:pt x="7014083" y="457200"/>
                </a:lnTo>
                <a:lnTo>
                  <a:pt x="7014972" y="444500"/>
                </a:lnTo>
                <a:lnTo>
                  <a:pt x="6889242" y="431800"/>
                </a:lnTo>
                <a:lnTo>
                  <a:pt x="6891020" y="406400"/>
                </a:lnTo>
                <a:lnTo>
                  <a:pt x="6765290" y="381000"/>
                </a:lnTo>
                <a:lnTo>
                  <a:pt x="6766052" y="368300"/>
                </a:lnTo>
                <a:lnTo>
                  <a:pt x="6640322" y="355600"/>
                </a:lnTo>
                <a:lnTo>
                  <a:pt x="6641846" y="330200"/>
                </a:lnTo>
                <a:lnTo>
                  <a:pt x="6515989" y="304800"/>
                </a:lnTo>
                <a:lnTo>
                  <a:pt x="6517512" y="292100"/>
                </a:lnTo>
                <a:lnTo>
                  <a:pt x="6391529" y="266700"/>
                </a:lnTo>
                <a:lnTo>
                  <a:pt x="6392291" y="266700"/>
                </a:lnTo>
                <a:lnTo>
                  <a:pt x="6266307" y="241300"/>
                </a:lnTo>
                <a:lnTo>
                  <a:pt x="6267577" y="228600"/>
                </a:lnTo>
                <a:lnTo>
                  <a:pt x="6141466" y="203200"/>
                </a:lnTo>
                <a:lnTo>
                  <a:pt x="6142101" y="203200"/>
                </a:lnTo>
                <a:lnTo>
                  <a:pt x="6015990" y="190500"/>
                </a:lnTo>
                <a:lnTo>
                  <a:pt x="6017133" y="165100"/>
                </a:lnTo>
                <a:lnTo>
                  <a:pt x="5890895" y="152400"/>
                </a:lnTo>
                <a:lnTo>
                  <a:pt x="5891911" y="139700"/>
                </a:lnTo>
                <a:lnTo>
                  <a:pt x="5765673" y="127000"/>
                </a:lnTo>
                <a:lnTo>
                  <a:pt x="5766054" y="127000"/>
                </a:lnTo>
                <a:lnTo>
                  <a:pt x="5639816" y="101600"/>
                </a:lnTo>
                <a:close/>
              </a:path>
              <a:path w="18248630" h="8623300">
                <a:moveTo>
                  <a:pt x="5388102" y="63500"/>
                </a:moveTo>
                <a:lnTo>
                  <a:pt x="3478403" y="63500"/>
                </a:lnTo>
                <a:lnTo>
                  <a:pt x="3476752" y="88900"/>
                </a:lnTo>
                <a:lnTo>
                  <a:pt x="3349116" y="88900"/>
                </a:lnTo>
                <a:lnTo>
                  <a:pt x="3348228" y="101600"/>
                </a:lnTo>
                <a:lnTo>
                  <a:pt x="5640451" y="101600"/>
                </a:lnTo>
                <a:lnTo>
                  <a:pt x="5514213" y="88900"/>
                </a:lnTo>
                <a:lnTo>
                  <a:pt x="5514467" y="76200"/>
                </a:lnTo>
                <a:lnTo>
                  <a:pt x="5388102" y="63500"/>
                </a:lnTo>
                <a:close/>
              </a:path>
              <a:path w="18248630" h="8623300">
                <a:moveTo>
                  <a:pt x="5262118" y="50800"/>
                </a:moveTo>
                <a:lnTo>
                  <a:pt x="3606673" y="50800"/>
                </a:lnTo>
                <a:lnTo>
                  <a:pt x="3605911" y="63500"/>
                </a:lnTo>
                <a:lnTo>
                  <a:pt x="5388610" y="63500"/>
                </a:lnTo>
                <a:lnTo>
                  <a:pt x="5262118" y="50800"/>
                </a:lnTo>
                <a:close/>
              </a:path>
              <a:path w="18248630" h="8623300">
                <a:moveTo>
                  <a:pt x="4756150" y="0"/>
                </a:moveTo>
                <a:lnTo>
                  <a:pt x="4755896" y="12700"/>
                </a:lnTo>
                <a:lnTo>
                  <a:pt x="3863975" y="12700"/>
                </a:lnTo>
                <a:lnTo>
                  <a:pt x="3862704" y="25400"/>
                </a:lnTo>
                <a:lnTo>
                  <a:pt x="3735451" y="25400"/>
                </a:lnTo>
                <a:lnTo>
                  <a:pt x="3734054" y="50800"/>
                </a:lnTo>
                <a:lnTo>
                  <a:pt x="5262245" y="50800"/>
                </a:lnTo>
                <a:lnTo>
                  <a:pt x="5135753" y="38100"/>
                </a:lnTo>
                <a:lnTo>
                  <a:pt x="5136007" y="38100"/>
                </a:lnTo>
                <a:lnTo>
                  <a:pt x="4756150" y="0"/>
                </a:lnTo>
                <a:close/>
              </a:path>
              <a:path w="18248630" h="8623300">
                <a:moveTo>
                  <a:pt x="4629150" y="0"/>
                </a:moveTo>
                <a:lnTo>
                  <a:pt x="4119753" y="0"/>
                </a:lnTo>
                <a:lnTo>
                  <a:pt x="4118737" y="12700"/>
                </a:lnTo>
                <a:lnTo>
                  <a:pt x="4755896" y="12700"/>
                </a:lnTo>
                <a:lnTo>
                  <a:pt x="4629150" y="0"/>
                </a:lnTo>
                <a:close/>
              </a:path>
            </a:pathLst>
          </a:custGeom>
          <a:solidFill>
            <a:srgbClr val="F5F5F5">
              <a:alpha val="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2829" y="3652850"/>
            <a:ext cx="8564245" cy="282448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350770" marR="5080" indent="-2338705">
              <a:lnSpc>
                <a:spcPts val="10510"/>
              </a:lnSpc>
              <a:spcBef>
                <a:spcPts val="1215"/>
              </a:spcBef>
            </a:pPr>
            <a:r>
              <a:rPr sz="9600" dirty="0"/>
              <a:t>How</a:t>
            </a:r>
            <a:r>
              <a:rPr sz="9600" spc="-35" dirty="0"/>
              <a:t> </a:t>
            </a:r>
            <a:r>
              <a:rPr sz="9600" spc="-10" dirty="0"/>
              <a:t>our</a:t>
            </a:r>
            <a:r>
              <a:rPr sz="9600" spc="5" dirty="0"/>
              <a:t> </a:t>
            </a:r>
            <a:r>
              <a:rPr sz="9600" dirty="0"/>
              <a:t>APP</a:t>
            </a:r>
            <a:r>
              <a:rPr sz="9600" spc="-50" dirty="0"/>
              <a:t> </a:t>
            </a:r>
            <a:r>
              <a:rPr sz="9600" dirty="0"/>
              <a:t>is </a:t>
            </a:r>
            <a:r>
              <a:rPr sz="9600" spc="-2655" dirty="0"/>
              <a:t> </a:t>
            </a:r>
            <a:r>
              <a:rPr sz="9600" dirty="0"/>
              <a:t>looking</a:t>
            </a:r>
            <a:endParaRPr sz="9600"/>
          </a:p>
        </p:txBody>
      </p:sp>
      <p:grpSp>
        <p:nvGrpSpPr>
          <p:cNvPr id="4" name="object 4"/>
          <p:cNvGrpSpPr/>
          <p:nvPr/>
        </p:nvGrpSpPr>
        <p:grpSpPr>
          <a:xfrm>
            <a:off x="0" y="1027175"/>
            <a:ext cx="18288000" cy="7559040"/>
            <a:chOff x="0" y="1027175"/>
            <a:chExt cx="18288000" cy="7559040"/>
          </a:xfrm>
        </p:grpSpPr>
        <p:sp>
          <p:nvSpPr>
            <p:cNvPr id="5" name="object 5"/>
            <p:cNvSpPr/>
            <p:nvPr/>
          </p:nvSpPr>
          <p:spPr>
            <a:xfrm>
              <a:off x="1688592" y="1027175"/>
              <a:ext cx="15568930" cy="7153275"/>
            </a:xfrm>
            <a:custGeom>
              <a:avLst/>
              <a:gdLst/>
              <a:ahLst/>
              <a:cxnLst/>
              <a:rect l="l" t="t" r="r" b="b"/>
              <a:pathLst>
                <a:path w="15568930" h="7153275">
                  <a:moveTo>
                    <a:pt x="2218055" y="13208"/>
                  </a:moveTo>
                  <a:lnTo>
                    <a:pt x="2204212" y="0"/>
                  </a:lnTo>
                  <a:lnTo>
                    <a:pt x="1108964" y="1162431"/>
                  </a:lnTo>
                  <a:lnTo>
                    <a:pt x="13843" y="0"/>
                  </a:lnTo>
                  <a:lnTo>
                    <a:pt x="0" y="13208"/>
                  </a:lnTo>
                  <a:lnTo>
                    <a:pt x="1095756" y="1176909"/>
                  </a:lnTo>
                  <a:lnTo>
                    <a:pt x="0" y="2339975"/>
                  </a:lnTo>
                  <a:lnTo>
                    <a:pt x="13843" y="2353183"/>
                  </a:lnTo>
                  <a:lnTo>
                    <a:pt x="1108964" y="1190752"/>
                  </a:lnTo>
                  <a:lnTo>
                    <a:pt x="2204212" y="2353183"/>
                  </a:lnTo>
                  <a:lnTo>
                    <a:pt x="2218055" y="2339975"/>
                  </a:lnTo>
                  <a:lnTo>
                    <a:pt x="1122172" y="1176274"/>
                  </a:lnTo>
                  <a:lnTo>
                    <a:pt x="2218055" y="13208"/>
                  </a:lnTo>
                  <a:close/>
                </a:path>
                <a:path w="15568930" h="7153275">
                  <a:moveTo>
                    <a:pt x="15568549" y="6762242"/>
                  </a:moveTo>
                  <a:lnTo>
                    <a:pt x="15565247" y="6710680"/>
                  </a:lnTo>
                  <a:lnTo>
                    <a:pt x="15555341" y="6660642"/>
                  </a:lnTo>
                  <a:lnTo>
                    <a:pt x="15545181" y="6630670"/>
                  </a:lnTo>
                  <a:lnTo>
                    <a:pt x="15545181" y="6762242"/>
                  </a:lnTo>
                  <a:lnTo>
                    <a:pt x="15542006" y="6810756"/>
                  </a:lnTo>
                  <a:lnTo>
                    <a:pt x="15532735" y="6857873"/>
                  </a:lnTo>
                  <a:lnTo>
                    <a:pt x="15517368" y="6902958"/>
                  </a:lnTo>
                  <a:lnTo>
                    <a:pt x="15496286" y="6945757"/>
                  </a:lnTo>
                  <a:lnTo>
                    <a:pt x="15469616" y="6985635"/>
                  </a:lnTo>
                  <a:lnTo>
                    <a:pt x="15437485" y="7022211"/>
                  </a:lnTo>
                  <a:lnTo>
                    <a:pt x="15401036" y="7054215"/>
                  </a:lnTo>
                  <a:lnTo>
                    <a:pt x="15361158" y="7080885"/>
                  </a:lnTo>
                  <a:lnTo>
                    <a:pt x="15318359" y="7102094"/>
                  </a:lnTo>
                  <a:lnTo>
                    <a:pt x="15273274" y="7117334"/>
                  </a:lnTo>
                  <a:lnTo>
                    <a:pt x="15226157" y="7126732"/>
                  </a:lnTo>
                  <a:lnTo>
                    <a:pt x="15177770" y="7129907"/>
                  </a:lnTo>
                  <a:lnTo>
                    <a:pt x="15129256" y="7126732"/>
                  </a:lnTo>
                  <a:lnTo>
                    <a:pt x="15082139" y="7117334"/>
                  </a:lnTo>
                  <a:lnTo>
                    <a:pt x="15037054" y="7102094"/>
                  </a:lnTo>
                  <a:lnTo>
                    <a:pt x="14994255" y="7080885"/>
                  </a:lnTo>
                  <a:lnTo>
                    <a:pt x="14954377" y="7054215"/>
                  </a:lnTo>
                  <a:lnTo>
                    <a:pt x="14917928" y="7022211"/>
                  </a:lnTo>
                  <a:lnTo>
                    <a:pt x="14885797" y="6985635"/>
                  </a:lnTo>
                  <a:lnTo>
                    <a:pt x="14859127" y="6945757"/>
                  </a:lnTo>
                  <a:lnTo>
                    <a:pt x="14838045" y="6902958"/>
                  </a:lnTo>
                  <a:lnTo>
                    <a:pt x="14822678" y="6857873"/>
                  </a:lnTo>
                  <a:lnTo>
                    <a:pt x="14813407" y="6810756"/>
                  </a:lnTo>
                  <a:lnTo>
                    <a:pt x="14810232" y="6762242"/>
                  </a:lnTo>
                  <a:lnTo>
                    <a:pt x="14813407" y="6713728"/>
                  </a:lnTo>
                  <a:lnTo>
                    <a:pt x="14822678" y="6666611"/>
                  </a:lnTo>
                  <a:lnTo>
                    <a:pt x="14838045" y="6621526"/>
                  </a:lnTo>
                  <a:lnTo>
                    <a:pt x="14859127" y="6578727"/>
                  </a:lnTo>
                  <a:lnTo>
                    <a:pt x="14885797" y="6538849"/>
                  </a:lnTo>
                  <a:lnTo>
                    <a:pt x="14917928" y="6502273"/>
                  </a:lnTo>
                  <a:lnTo>
                    <a:pt x="14954377" y="6470269"/>
                  </a:lnTo>
                  <a:lnTo>
                    <a:pt x="14994255" y="6443599"/>
                  </a:lnTo>
                  <a:lnTo>
                    <a:pt x="15037054" y="6422390"/>
                  </a:lnTo>
                  <a:lnTo>
                    <a:pt x="15082139" y="6407150"/>
                  </a:lnTo>
                  <a:lnTo>
                    <a:pt x="15129256" y="6397752"/>
                  </a:lnTo>
                  <a:lnTo>
                    <a:pt x="15177770" y="6394577"/>
                  </a:lnTo>
                  <a:lnTo>
                    <a:pt x="15226157" y="6397752"/>
                  </a:lnTo>
                  <a:lnTo>
                    <a:pt x="15273274" y="6407150"/>
                  </a:lnTo>
                  <a:lnTo>
                    <a:pt x="15318359" y="6422390"/>
                  </a:lnTo>
                  <a:lnTo>
                    <a:pt x="15361158" y="6443599"/>
                  </a:lnTo>
                  <a:lnTo>
                    <a:pt x="15401036" y="6470269"/>
                  </a:lnTo>
                  <a:lnTo>
                    <a:pt x="15437485" y="6502273"/>
                  </a:lnTo>
                  <a:lnTo>
                    <a:pt x="15469616" y="6538849"/>
                  </a:lnTo>
                  <a:lnTo>
                    <a:pt x="15496286" y="6578727"/>
                  </a:lnTo>
                  <a:lnTo>
                    <a:pt x="15517368" y="6621526"/>
                  </a:lnTo>
                  <a:lnTo>
                    <a:pt x="15532735" y="6666611"/>
                  </a:lnTo>
                  <a:lnTo>
                    <a:pt x="15542006" y="6713728"/>
                  </a:lnTo>
                  <a:lnTo>
                    <a:pt x="15545181" y="6762242"/>
                  </a:lnTo>
                  <a:lnTo>
                    <a:pt x="15545181" y="6630670"/>
                  </a:lnTo>
                  <a:lnTo>
                    <a:pt x="15516606" y="6567043"/>
                  </a:lnTo>
                  <a:lnTo>
                    <a:pt x="15488285" y="6524625"/>
                  </a:lnTo>
                  <a:lnTo>
                    <a:pt x="15454122" y="6485763"/>
                  </a:lnTo>
                  <a:lnTo>
                    <a:pt x="15415260" y="6451600"/>
                  </a:lnTo>
                  <a:lnTo>
                    <a:pt x="15372842" y="6423152"/>
                  </a:lnTo>
                  <a:lnTo>
                    <a:pt x="15327376" y="6400800"/>
                  </a:lnTo>
                  <a:lnTo>
                    <a:pt x="15309139" y="6394577"/>
                  </a:lnTo>
                  <a:lnTo>
                    <a:pt x="15279370" y="6384417"/>
                  </a:lnTo>
                  <a:lnTo>
                    <a:pt x="15229332" y="6374511"/>
                  </a:lnTo>
                  <a:lnTo>
                    <a:pt x="15177770" y="6371209"/>
                  </a:lnTo>
                  <a:lnTo>
                    <a:pt x="15126081" y="6374511"/>
                  </a:lnTo>
                  <a:lnTo>
                    <a:pt x="15076043" y="6384417"/>
                  </a:lnTo>
                  <a:lnTo>
                    <a:pt x="15028037" y="6400800"/>
                  </a:lnTo>
                  <a:lnTo>
                    <a:pt x="14982571" y="6423152"/>
                  </a:lnTo>
                  <a:lnTo>
                    <a:pt x="14940153" y="6451600"/>
                  </a:lnTo>
                  <a:lnTo>
                    <a:pt x="14901291" y="6485763"/>
                  </a:lnTo>
                  <a:lnTo>
                    <a:pt x="14867255" y="6524625"/>
                  </a:lnTo>
                  <a:lnTo>
                    <a:pt x="14838807" y="6567043"/>
                  </a:lnTo>
                  <a:lnTo>
                    <a:pt x="14816328" y="6612509"/>
                  </a:lnTo>
                  <a:lnTo>
                    <a:pt x="14800072" y="6660515"/>
                  </a:lnTo>
                  <a:lnTo>
                    <a:pt x="14790166" y="6710680"/>
                  </a:lnTo>
                  <a:lnTo>
                    <a:pt x="14786864" y="6762242"/>
                  </a:lnTo>
                  <a:lnTo>
                    <a:pt x="14790166" y="6813804"/>
                  </a:lnTo>
                  <a:lnTo>
                    <a:pt x="14800072" y="6863969"/>
                  </a:lnTo>
                  <a:lnTo>
                    <a:pt x="14816328" y="6911975"/>
                  </a:lnTo>
                  <a:lnTo>
                    <a:pt x="14838807" y="6957441"/>
                  </a:lnTo>
                  <a:lnTo>
                    <a:pt x="14867255" y="6999859"/>
                  </a:lnTo>
                  <a:lnTo>
                    <a:pt x="14901291" y="7038721"/>
                  </a:lnTo>
                  <a:lnTo>
                    <a:pt x="14940153" y="7072884"/>
                  </a:lnTo>
                  <a:lnTo>
                    <a:pt x="14982571" y="7101332"/>
                  </a:lnTo>
                  <a:lnTo>
                    <a:pt x="15028037" y="7123811"/>
                  </a:lnTo>
                  <a:lnTo>
                    <a:pt x="15076043" y="7140067"/>
                  </a:lnTo>
                  <a:lnTo>
                    <a:pt x="15126081" y="7149973"/>
                  </a:lnTo>
                  <a:lnTo>
                    <a:pt x="15177770" y="7153275"/>
                  </a:lnTo>
                  <a:lnTo>
                    <a:pt x="15229332" y="7149973"/>
                  </a:lnTo>
                  <a:lnTo>
                    <a:pt x="15279370" y="7140067"/>
                  </a:lnTo>
                  <a:lnTo>
                    <a:pt x="15309368" y="7129907"/>
                  </a:lnTo>
                  <a:lnTo>
                    <a:pt x="15327376" y="7123811"/>
                  </a:lnTo>
                  <a:lnTo>
                    <a:pt x="15372842" y="7101332"/>
                  </a:lnTo>
                  <a:lnTo>
                    <a:pt x="15415260" y="7072884"/>
                  </a:lnTo>
                  <a:lnTo>
                    <a:pt x="15454122" y="7038721"/>
                  </a:lnTo>
                  <a:lnTo>
                    <a:pt x="15488285" y="6999859"/>
                  </a:lnTo>
                  <a:lnTo>
                    <a:pt x="15516606" y="6957441"/>
                  </a:lnTo>
                  <a:lnTo>
                    <a:pt x="15539085" y="6911975"/>
                  </a:lnTo>
                  <a:lnTo>
                    <a:pt x="15555341" y="6863969"/>
                  </a:lnTo>
                  <a:lnTo>
                    <a:pt x="15565247" y="6813804"/>
                  </a:lnTo>
                  <a:lnTo>
                    <a:pt x="15568549" y="676224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0600" y="1167383"/>
              <a:ext cx="1136650" cy="1139825"/>
            </a:xfrm>
            <a:custGeom>
              <a:avLst/>
              <a:gdLst/>
              <a:ahLst/>
              <a:cxnLst/>
              <a:rect l="l" t="t" r="r" b="b"/>
              <a:pathLst>
                <a:path w="1136650" h="1139825">
                  <a:moveTo>
                    <a:pt x="582167" y="126"/>
                  </a:moveTo>
                  <a:lnTo>
                    <a:pt x="526414" y="1524"/>
                  </a:lnTo>
                  <a:lnTo>
                    <a:pt x="484886" y="6096"/>
                  </a:lnTo>
                  <a:lnTo>
                    <a:pt x="443738" y="13843"/>
                  </a:lnTo>
                  <a:lnTo>
                    <a:pt x="403225" y="24511"/>
                  </a:lnTo>
                  <a:lnTo>
                    <a:pt x="363727" y="38100"/>
                  </a:lnTo>
                  <a:lnTo>
                    <a:pt x="325247" y="54610"/>
                  </a:lnTo>
                  <a:lnTo>
                    <a:pt x="288036" y="74041"/>
                  </a:lnTo>
                  <a:lnTo>
                    <a:pt x="252475" y="96012"/>
                  </a:lnTo>
                  <a:lnTo>
                    <a:pt x="218566" y="120523"/>
                  </a:lnTo>
                  <a:lnTo>
                    <a:pt x="186562" y="147574"/>
                  </a:lnTo>
                  <a:lnTo>
                    <a:pt x="156590" y="176911"/>
                  </a:lnTo>
                  <a:lnTo>
                    <a:pt x="128904" y="208280"/>
                  </a:lnTo>
                  <a:lnTo>
                    <a:pt x="103504" y="241681"/>
                  </a:lnTo>
                  <a:lnTo>
                    <a:pt x="80772" y="276860"/>
                  </a:lnTo>
                  <a:lnTo>
                    <a:pt x="60578" y="313690"/>
                  </a:lnTo>
                  <a:lnTo>
                    <a:pt x="43179" y="351790"/>
                  </a:lnTo>
                  <a:lnTo>
                    <a:pt x="28575" y="391160"/>
                  </a:lnTo>
                  <a:lnTo>
                    <a:pt x="16890" y="431419"/>
                  </a:lnTo>
                  <a:lnTo>
                    <a:pt x="8254" y="472567"/>
                  </a:lnTo>
                  <a:lnTo>
                    <a:pt x="2539" y="514096"/>
                  </a:lnTo>
                  <a:lnTo>
                    <a:pt x="0" y="556006"/>
                  </a:lnTo>
                  <a:lnTo>
                    <a:pt x="508" y="597916"/>
                  </a:lnTo>
                  <a:lnTo>
                    <a:pt x="4063" y="639826"/>
                  </a:lnTo>
                  <a:lnTo>
                    <a:pt x="10795" y="681227"/>
                  </a:lnTo>
                  <a:lnTo>
                    <a:pt x="20447" y="721995"/>
                  </a:lnTo>
                  <a:lnTo>
                    <a:pt x="33020" y="762000"/>
                  </a:lnTo>
                  <a:lnTo>
                    <a:pt x="48640" y="800989"/>
                  </a:lnTo>
                  <a:lnTo>
                    <a:pt x="66928" y="838708"/>
                  </a:lnTo>
                  <a:lnTo>
                    <a:pt x="88011" y="875030"/>
                  </a:lnTo>
                  <a:lnTo>
                    <a:pt x="111760" y="909574"/>
                  </a:lnTo>
                  <a:lnTo>
                    <a:pt x="137922" y="942340"/>
                  </a:lnTo>
                  <a:lnTo>
                    <a:pt x="166370" y="973074"/>
                  </a:lnTo>
                  <a:lnTo>
                    <a:pt x="196976" y="1001649"/>
                  </a:lnTo>
                  <a:lnTo>
                    <a:pt x="229615" y="1027811"/>
                  </a:lnTo>
                  <a:lnTo>
                    <a:pt x="264160" y="1051560"/>
                  </a:lnTo>
                  <a:lnTo>
                    <a:pt x="300354" y="1072769"/>
                  </a:lnTo>
                  <a:lnTo>
                    <a:pt x="337947" y="1091184"/>
                  </a:lnTo>
                  <a:lnTo>
                    <a:pt x="376682" y="1106677"/>
                  </a:lnTo>
                  <a:lnTo>
                    <a:pt x="416687" y="1119377"/>
                  </a:lnTo>
                  <a:lnTo>
                    <a:pt x="457326" y="1129030"/>
                  </a:lnTo>
                  <a:lnTo>
                    <a:pt x="498601" y="1135761"/>
                  </a:lnTo>
                  <a:lnTo>
                    <a:pt x="540385" y="1139317"/>
                  </a:lnTo>
                  <a:lnTo>
                    <a:pt x="582167" y="1139825"/>
                  </a:lnTo>
                  <a:lnTo>
                    <a:pt x="623951" y="1137285"/>
                  </a:lnTo>
                  <a:lnTo>
                    <a:pt x="665352" y="1131570"/>
                  </a:lnTo>
                  <a:lnTo>
                    <a:pt x="706374" y="1122934"/>
                  </a:lnTo>
                  <a:lnTo>
                    <a:pt x="746505" y="1111250"/>
                  </a:lnTo>
                  <a:lnTo>
                    <a:pt x="785749" y="1096645"/>
                  </a:lnTo>
                  <a:lnTo>
                    <a:pt x="823722" y="1079119"/>
                  </a:lnTo>
                  <a:lnTo>
                    <a:pt x="860425" y="1058926"/>
                  </a:lnTo>
                  <a:lnTo>
                    <a:pt x="895476" y="1036066"/>
                  </a:lnTo>
                  <a:lnTo>
                    <a:pt x="928751" y="1010666"/>
                  </a:lnTo>
                  <a:lnTo>
                    <a:pt x="960120" y="982852"/>
                  </a:lnTo>
                  <a:lnTo>
                    <a:pt x="989329" y="952881"/>
                  </a:lnTo>
                  <a:lnTo>
                    <a:pt x="1016253" y="920750"/>
                  </a:lnTo>
                  <a:lnTo>
                    <a:pt x="1040764" y="886714"/>
                  </a:lnTo>
                  <a:lnTo>
                    <a:pt x="1062736" y="851026"/>
                  </a:lnTo>
                  <a:lnTo>
                    <a:pt x="1082039" y="813689"/>
                  </a:lnTo>
                  <a:lnTo>
                    <a:pt x="1098550" y="775208"/>
                  </a:lnTo>
                  <a:lnTo>
                    <a:pt x="1112139" y="735457"/>
                  </a:lnTo>
                  <a:lnTo>
                    <a:pt x="1122807" y="694944"/>
                  </a:lnTo>
                  <a:lnTo>
                    <a:pt x="1130427" y="653669"/>
                  </a:lnTo>
                  <a:lnTo>
                    <a:pt x="1135126" y="611886"/>
                  </a:lnTo>
                  <a:lnTo>
                    <a:pt x="1136650" y="569976"/>
                  </a:lnTo>
                  <a:lnTo>
                    <a:pt x="1135126" y="528066"/>
                  </a:lnTo>
                  <a:lnTo>
                    <a:pt x="1130427" y="486283"/>
                  </a:lnTo>
                  <a:lnTo>
                    <a:pt x="1122807" y="445008"/>
                  </a:lnTo>
                  <a:lnTo>
                    <a:pt x="1112139" y="404495"/>
                  </a:lnTo>
                  <a:lnTo>
                    <a:pt x="1098550" y="364871"/>
                  </a:lnTo>
                  <a:lnTo>
                    <a:pt x="1082039" y="326263"/>
                  </a:lnTo>
                  <a:lnTo>
                    <a:pt x="1062736" y="288925"/>
                  </a:lnTo>
                  <a:lnTo>
                    <a:pt x="1040764" y="253238"/>
                  </a:lnTo>
                  <a:lnTo>
                    <a:pt x="1016253" y="219201"/>
                  </a:lnTo>
                  <a:lnTo>
                    <a:pt x="989329" y="187198"/>
                  </a:lnTo>
                  <a:lnTo>
                    <a:pt x="960120" y="157099"/>
                  </a:lnTo>
                  <a:lnTo>
                    <a:pt x="928751" y="129286"/>
                  </a:lnTo>
                  <a:lnTo>
                    <a:pt x="895476" y="103886"/>
                  </a:lnTo>
                  <a:lnTo>
                    <a:pt x="860425" y="81025"/>
                  </a:lnTo>
                  <a:lnTo>
                    <a:pt x="823722" y="60833"/>
                  </a:lnTo>
                  <a:lnTo>
                    <a:pt x="785749" y="43307"/>
                  </a:lnTo>
                  <a:lnTo>
                    <a:pt x="746505" y="28701"/>
                  </a:lnTo>
                  <a:lnTo>
                    <a:pt x="706374" y="17018"/>
                  </a:lnTo>
                  <a:lnTo>
                    <a:pt x="665352" y="8382"/>
                  </a:lnTo>
                  <a:lnTo>
                    <a:pt x="623951" y="2667"/>
                  </a:lnTo>
                  <a:lnTo>
                    <a:pt x="582167" y="126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060703"/>
              <a:ext cx="6044565" cy="1350010"/>
            </a:xfrm>
            <a:custGeom>
              <a:avLst/>
              <a:gdLst/>
              <a:ahLst/>
              <a:cxnLst/>
              <a:rect l="l" t="t" r="r" b="b"/>
              <a:pathLst>
                <a:path w="6044565" h="1350010">
                  <a:moveTo>
                    <a:pt x="6044057" y="674878"/>
                  </a:moveTo>
                  <a:lnTo>
                    <a:pt x="6042787" y="626491"/>
                  </a:lnTo>
                  <a:lnTo>
                    <a:pt x="6038088" y="578993"/>
                  </a:lnTo>
                  <a:lnTo>
                    <a:pt x="6030214" y="532638"/>
                  </a:lnTo>
                  <a:lnTo>
                    <a:pt x="6019165" y="487426"/>
                  </a:lnTo>
                  <a:lnTo>
                    <a:pt x="6005195" y="443484"/>
                  </a:lnTo>
                  <a:lnTo>
                    <a:pt x="5988177" y="400939"/>
                  </a:lnTo>
                  <a:lnTo>
                    <a:pt x="5968492" y="359918"/>
                  </a:lnTo>
                  <a:lnTo>
                    <a:pt x="5946013" y="320548"/>
                  </a:lnTo>
                  <a:lnTo>
                    <a:pt x="5921121" y="282829"/>
                  </a:lnTo>
                  <a:lnTo>
                    <a:pt x="5893689" y="247015"/>
                  </a:lnTo>
                  <a:lnTo>
                    <a:pt x="5862828" y="211963"/>
                  </a:lnTo>
                  <a:lnTo>
                    <a:pt x="5832094" y="181356"/>
                  </a:lnTo>
                  <a:lnTo>
                    <a:pt x="5831967" y="181254"/>
                  </a:lnTo>
                  <a:lnTo>
                    <a:pt x="5831967" y="674878"/>
                  </a:lnTo>
                  <a:lnTo>
                    <a:pt x="5829554" y="721995"/>
                  </a:lnTo>
                  <a:lnTo>
                    <a:pt x="5822569" y="767842"/>
                  </a:lnTo>
                  <a:lnTo>
                    <a:pt x="5811266" y="812165"/>
                  </a:lnTo>
                  <a:lnTo>
                    <a:pt x="5795899" y="854583"/>
                  </a:lnTo>
                  <a:lnTo>
                    <a:pt x="5776468" y="894969"/>
                  </a:lnTo>
                  <a:lnTo>
                    <a:pt x="5753481" y="933196"/>
                  </a:lnTo>
                  <a:lnTo>
                    <a:pt x="5726938" y="968883"/>
                  </a:lnTo>
                  <a:lnTo>
                    <a:pt x="5697220" y="1001776"/>
                  </a:lnTo>
                  <a:lnTo>
                    <a:pt x="5664454" y="1031748"/>
                  </a:lnTo>
                  <a:lnTo>
                    <a:pt x="5628767" y="1058418"/>
                  </a:lnTo>
                  <a:lnTo>
                    <a:pt x="5590667" y="1081659"/>
                  </a:lnTo>
                  <a:lnTo>
                    <a:pt x="5550154" y="1101217"/>
                  </a:lnTo>
                  <a:lnTo>
                    <a:pt x="5507482" y="1116838"/>
                  </a:lnTo>
                  <a:lnTo>
                    <a:pt x="5462905" y="1128395"/>
                  </a:lnTo>
                  <a:lnTo>
                    <a:pt x="5416677" y="1135380"/>
                  </a:lnTo>
                  <a:lnTo>
                    <a:pt x="5368925" y="1137793"/>
                  </a:lnTo>
                  <a:lnTo>
                    <a:pt x="5321808" y="1135380"/>
                  </a:lnTo>
                  <a:lnTo>
                    <a:pt x="5275961" y="1128395"/>
                  </a:lnTo>
                  <a:lnTo>
                    <a:pt x="5231765" y="1116838"/>
                  </a:lnTo>
                  <a:lnTo>
                    <a:pt x="5189220" y="1101217"/>
                  </a:lnTo>
                  <a:lnTo>
                    <a:pt x="5148834" y="1081659"/>
                  </a:lnTo>
                  <a:lnTo>
                    <a:pt x="5110607" y="1058418"/>
                  </a:lnTo>
                  <a:lnTo>
                    <a:pt x="5074920" y="1031748"/>
                  </a:lnTo>
                  <a:lnTo>
                    <a:pt x="5042027" y="1001776"/>
                  </a:lnTo>
                  <a:lnTo>
                    <a:pt x="5012055" y="968883"/>
                  </a:lnTo>
                  <a:lnTo>
                    <a:pt x="4985385" y="933196"/>
                  </a:lnTo>
                  <a:lnTo>
                    <a:pt x="4962017" y="894969"/>
                  </a:lnTo>
                  <a:lnTo>
                    <a:pt x="4942459" y="854583"/>
                  </a:lnTo>
                  <a:lnTo>
                    <a:pt x="4926838" y="812165"/>
                  </a:lnTo>
                  <a:lnTo>
                    <a:pt x="4915408" y="767842"/>
                  </a:lnTo>
                  <a:lnTo>
                    <a:pt x="4908296" y="721995"/>
                  </a:lnTo>
                  <a:lnTo>
                    <a:pt x="4905883" y="674878"/>
                  </a:lnTo>
                  <a:lnTo>
                    <a:pt x="4908296" y="627761"/>
                  </a:lnTo>
                  <a:lnTo>
                    <a:pt x="4915408" y="582041"/>
                  </a:lnTo>
                  <a:lnTo>
                    <a:pt x="4926838" y="537718"/>
                  </a:lnTo>
                  <a:lnTo>
                    <a:pt x="4942459" y="495300"/>
                  </a:lnTo>
                  <a:lnTo>
                    <a:pt x="4962017" y="454787"/>
                  </a:lnTo>
                  <a:lnTo>
                    <a:pt x="4985385" y="416687"/>
                  </a:lnTo>
                  <a:lnTo>
                    <a:pt x="5012055" y="381000"/>
                  </a:lnTo>
                  <a:lnTo>
                    <a:pt x="5042027" y="348107"/>
                  </a:lnTo>
                  <a:lnTo>
                    <a:pt x="5074920" y="318135"/>
                  </a:lnTo>
                  <a:lnTo>
                    <a:pt x="5110607" y="291338"/>
                  </a:lnTo>
                  <a:lnTo>
                    <a:pt x="5148834" y="268097"/>
                  </a:lnTo>
                  <a:lnTo>
                    <a:pt x="5189220" y="248539"/>
                  </a:lnTo>
                  <a:lnTo>
                    <a:pt x="5231765" y="232918"/>
                  </a:lnTo>
                  <a:lnTo>
                    <a:pt x="5275961" y="221488"/>
                  </a:lnTo>
                  <a:lnTo>
                    <a:pt x="5321808" y="214376"/>
                  </a:lnTo>
                  <a:lnTo>
                    <a:pt x="5368925" y="211963"/>
                  </a:lnTo>
                  <a:lnTo>
                    <a:pt x="5416042" y="214376"/>
                  </a:lnTo>
                  <a:lnTo>
                    <a:pt x="5461889" y="221488"/>
                  </a:lnTo>
                  <a:lnTo>
                    <a:pt x="5506212" y="232918"/>
                  </a:lnTo>
                  <a:lnTo>
                    <a:pt x="5548630" y="248539"/>
                  </a:lnTo>
                  <a:lnTo>
                    <a:pt x="5589143" y="268097"/>
                  </a:lnTo>
                  <a:lnTo>
                    <a:pt x="5627243" y="291338"/>
                  </a:lnTo>
                  <a:lnTo>
                    <a:pt x="5662930" y="318135"/>
                  </a:lnTo>
                  <a:lnTo>
                    <a:pt x="5695823" y="348107"/>
                  </a:lnTo>
                  <a:lnTo>
                    <a:pt x="5725795" y="381000"/>
                  </a:lnTo>
                  <a:lnTo>
                    <a:pt x="5752592" y="416687"/>
                  </a:lnTo>
                  <a:lnTo>
                    <a:pt x="5775833" y="454787"/>
                  </a:lnTo>
                  <a:lnTo>
                    <a:pt x="5795391" y="495300"/>
                  </a:lnTo>
                  <a:lnTo>
                    <a:pt x="5811012" y="537718"/>
                  </a:lnTo>
                  <a:lnTo>
                    <a:pt x="5822442" y="582041"/>
                  </a:lnTo>
                  <a:lnTo>
                    <a:pt x="5829554" y="627761"/>
                  </a:lnTo>
                  <a:lnTo>
                    <a:pt x="5831967" y="674878"/>
                  </a:lnTo>
                  <a:lnTo>
                    <a:pt x="5831967" y="181254"/>
                  </a:lnTo>
                  <a:lnTo>
                    <a:pt x="5798058" y="151765"/>
                  </a:lnTo>
                  <a:lnTo>
                    <a:pt x="5762117" y="124460"/>
                  </a:lnTo>
                  <a:lnTo>
                    <a:pt x="5724271" y="99441"/>
                  </a:lnTo>
                  <a:lnTo>
                    <a:pt x="5684647" y="77089"/>
                  </a:lnTo>
                  <a:lnTo>
                    <a:pt x="5643499" y="57277"/>
                  </a:lnTo>
                  <a:lnTo>
                    <a:pt x="5600827" y="40259"/>
                  </a:lnTo>
                  <a:lnTo>
                    <a:pt x="5556758" y="26035"/>
                  </a:lnTo>
                  <a:lnTo>
                    <a:pt x="5511419" y="14859"/>
                  </a:lnTo>
                  <a:lnTo>
                    <a:pt x="5464937" y="6604"/>
                  </a:lnTo>
                  <a:lnTo>
                    <a:pt x="5417439" y="1651"/>
                  </a:lnTo>
                  <a:lnTo>
                    <a:pt x="5368925" y="0"/>
                  </a:lnTo>
                  <a:lnTo>
                    <a:pt x="5319014" y="1778"/>
                  </a:lnTo>
                  <a:lnTo>
                    <a:pt x="5270119" y="7239"/>
                  </a:lnTo>
                  <a:lnTo>
                    <a:pt x="5222240" y="16129"/>
                  </a:lnTo>
                  <a:lnTo>
                    <a:pt x="5175631" y="28321"/>
                  </a:lnTo>
                  <a:lnTo>
                    <a:pt x="5130419" y="43688"/>
                  </a:lnTo>
                  <a:lnTo>
                    <a:pt x="5086604" y="62103"/>
                  </a:lnTo>
                  <a:lnTo>
                    <a:pt x="5044440" y="83439"/>
                  </a:lnTo>
                  <a:lnTo>
                    <a:pt x="5004054" y="107696"/>
                  </a:lnTo>
                  <a:lnTo>
                    <a:pt x="4965446" y="134493"/>
                  </a:lnTo>
                  <a:lnTo>
                    <a:pt x="4928870" y="163830"/>
                  </a:lnTo>
                  <a:lnTo>
                    <a:pt x="4894453" y="195707"/>
                  </a:lnTo>
                  <a:lnTo>
                    <a:pt x="4862322" y="229743"/>
                  </a:lnTo>
                  <a:lnTo>
                    <a:pt x="4832477" y="265938"/>
                  </a:lnTo>
                  <a:lnTo>
                    <a:pt x="4805172" y="304165"/>
                  </a:lnTo>
                  <a:lnTo>
                    <a:pt x="4780407" y="344297"/>
                  </a:lnTo>
                  <a:lnTo>
                    <a:pt x="4758563" y="386207"/>
                  </a:lnTo>
                  <a:lnTo>
                    <a:pt x="4739513" y="429768"/>
                  </a:lnTo>
                  <a:lnTo>
                    <a:pt x="4723511" y="474853"/>
                  </a:lnTo>
                  <a:lnTo>
                    <a:pt x="4710557" y="521208"/>
                  </a:lnTo>
                  <a:lnTo>
                    <a:pt x="4700905" y="568960"/>
                  </a:lnTo>
                  <a:lnTo>
                    <a:pt x="0" y="568960"/>
                  </a:lnTo>
                  <a:lnTo>
                    <a:pt x="0" y="780923"/>
                  </a:lnTo>
                  <a:lnTo>
                    <a:pt x="4700905" y="780923"/>
                  </a:lnTo>
                  <a:lnTo>
                    <a:pt x="4710049" y="828548"/>
                  </a:lnTo>
                  <a:lnTo>
                    <a:pt x="4722622" y="875030"/>
                  </a:lnTo>
                  <a:lnTo>
                    <a:pt x="4738370" y="919988"/>
                  </a:lnTo>
                  <a:lnTo>
                    <a:pt x="4757166" y="963549"/>
                  </a:lnTo>
                  <a:lnTo>
                    <a:pt x="4779010" y="1005459"/>
                  </a:lnTo>
                  <a:lnTo>
                    <a:pt x="4803648" y="1045591"/>
                  </a:lnTo>
                  <a:lnTo>
                    <a:pt x="4830953" y="1083818"/>
                  </a:lnTo>
                  <a:lnTo>
                    <a:pt x="4860798" y="1120140"/>
                  </a:lnTo>
                  <a:lnTo>
                    <a:pt x="4893056" y="1154176"/>
                  </a:lnTo>
                  <a:lnTo>
                    <a:pt x="4927600" y="1185926"/>
                  </a:lnTo>
                  <a:lnTo>
                    <a:pt x="4964303" y="1215390"/>
                  </a:lnTo>
                  <a:lnTo>
                    <a:pt x="5003038" y="1242187"/>
                  </a:lnTo>
                  <a:lnTo>
                    <a:pt x="5043551" y="1266317"/>
                  </a:lnTo>
                  <a:lnTo>
                    <a:pt x="5085969" y="1287780"/>
                  </a:lnTo>
                  <a:lnTo>
                    <a:pt x="5129911" y="1306195"/>
                  </a:lnTo>
                  <a:lnTo>
                    <a:pt x="5175250" y="1321562"/>
                  </a:lnTo>
                  <a:lnTo>
                    <a:pt x="5221986" y="1333754"/>
                  </a:lnTo>
                  <a:lnTo>
                    <a:pt x="5269992" y="1342644"/>
                  </a:lnTo>
                  <a:lnTo>
                    <a:pt x="5319014" y="1347978"/>
                  </a:lnTo>
                  <a:lnTo>
                    <a:pt x="5368925" y="1349883"/>
                  </a:lnTo>
                  <a:lnTo>
                    <a:pt x="5417312" y="1348105"/>
                  </a:lnTo>
                  <a:lnTo>
                    <a:pt x="5464810" y="1343152"/>
                  </a:lnTo>
                  <a:lnTo>
                    <a:pt x="5511292" y="1334897"/>
                  </a:lnTo>
                  <a:lnTo>
                    <a:pt x="5556504" y="1323467"/>
                  </a:lnTo>
                  <a:lnTo>
                    <a:pt x="5600446" y="1309116"/>
                  </a:lnTo>
                  <a:lnTo>
                    <a:pt x="5642991" y="1291971"/>
                  </a:lnTo>
                  <a:lnTo>
                    <a:pt x="5684012" y="1272032"/>
                  </a:lnTo>
                  <a:lnTo>
                    <a:pt x="5723382" y="1249553"/>
                  </a:lnTo>
                  <a:lnTo>
                    <a:pt x="5761101" y="1224407"/>
                  </a:lnTo>
                  <a:lnTo>
                    <a:pt x="5796915" y="1196975"/>
                  </a:lnTo>
                  <a:lnTo>
                    <a:pt x="5830824" y="1167257"/>
                  </a:lnTo>
                  <a:lnTo>
                    <a:pt x="5860034" y="1137793"/>
                  </a:lnTo>
                  <a:lnTo>
                    <a:pt x="5862447" y="1135380"/>
                  </a:lnTo>
                  <a:lnTo>
                    <a:pt x="5892165" y="1101344"/>
                  </a:lnTo>
                  <a:lnTo>
                    <a:pt x="5919597" y="1065403"/>
                  </a:lnTo>
                  <a:lnTo>
                    <a:pt x="5944489" y="1027684"/>
                  </a:lnTo>
                  <a:lnTo>
                    <a:pt x="5966841" y="988314"/>
                  </a:lnTo>
                  <a:lnTo>
                    <a:pt x="5986653" y="947420"/>
                  </a:lnTo>
                  <a:lnTo>
                    <a:pt x="6003671" y="904875"/>
                  </a:lnTo>
                  <a:lnTo>
                    <a:pt x="6017895" y="861187"/>
                  </a:lnTo>
                  <a:lnTo>
                    <a:pt x="6029198" y="816102"/>
                  </a:lnTo>
                  <a:lnTo>
                    <a:pt x="6037326" y="770001"/>
                  </a:lnTo>
                  <a:lnTo>
                    <a:pt x="6042279" y="722884"/>
                  </a:lnTo>
                  <a:lnTo>
                    <a:pt x="6044057" y="674878"/>
                  </a:lnTo>
                  <a:close/>
                </a:path>
              </a:pathLst>
            </a:custGeom>
            <a:solidFill>
              <a:srgbClr val="00C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3864" y="1996439"/>
              <a:ext cx="1051560" cy="1051560"/>
            </a:xfrm>
            <a:custGeom>
              <a:avLst/>
              <a:gdLst/>
              <a:ahLst/>
              <a:cxnLst/>
              <a:rect l="l" t="t" r="r" b="b"/>
              <a:pathLst>
                <a:path w="1051560" h="1051560">
                  <a:moveTo>
                    <a:pt x="538480" y="126"/>
                  </a:moveTo>
                  <a:lnTo>
                    <a:pt x="486918" y="1396"/>
                  </a:lnTo>
                  <a:lnTo>
                    <a:pt x="448437" y="5714"/>
                  </a:lnTo>
                  <a:lnTo>
                    <a:pt x="410463" y="12700"/>
                  </a:lnTo>
                  <a:lnTo>
                    <a:pt x="372999" y="22605"/>
                  </a:lnTo>
                  <a:lnTo>
                    <a:pt x="336423" y="35178"/>
                  </a:lnTo>
                  <a:lnTo>
                    <a:pt x="300863" y="50418"/>
                  </a:lnTo>
                  <a:lnTo>
                    <a:pt x="266446" y="68199"/>
                  </a:lnTo>
                  <a:lnTo>
                    <a:pt x="233552" y="88518"/>
                  </a:lnTo>
                  <a:lnTo>
                    <a:pt x="202184" y="111251"/>
                  </a:lnTo>
                  <a:lnTo>
                    <a:pt x="172593" y="136143"/>
                  </a:lnTo>
                  <a:lnTo>
                    <a:pt x="144907" y="163194"/>
                  </a:lnTo>
                  <a:lnTo>
                    <a:pt x="119252" y="192150"/>
                  </a:lnTo>
                  <a:lnTo>
                    <a:pt x="95758" y="223011"/>
                  </a:lnTo>
                  <a:lnTo>
                    <a:pt x="74675" y="255396"/>
                  </a:lnTo>
                  <a:lnTo>
                    <a:pt x="56007" y="289305"/>
                  </a:lnTo>
                  <a:lnTo>
                    <a:pt x="39877" y="324611"/>
                  </a:lnTo>
                  <a:lnTo>
                    <a:pt x="26415" y="360806"/>
                  </a:lnTo>
                  <a:lnTo>
                    <a:pt x="15621" y="398017"/>
                  </a:lnTo>
                  <a:lnTo>
                    <a:pt x="7620" y="435863"/>
                  </a:lnTo>
                  <a:lnTo>
                    <a:pt x="2412" y="474217"/>
                  </a:lnTo>
                  <a:lnTo>
                    <a:pt x="0" y="512952"/>
                  </a:lnTo>
                  <a:lnTo>
                    <a:pt x="508" y="551560"/>
                  </a:lnTo>
                  <a:lnTo>
                    <a:pt x="3810" y="590168"/>
                  </a:lnTo>
                  <a:lnTo>
                    <a:pt x="9906" y="628395"/>
                  </a:lnTo>
                  <a:lnTo>
                    <a:pt x="18923" y="666114"/>
                  </a:lnTo>
                  <a:lnTo>
                    <a:pt x="30607" y="702944"/>
                  </a:lnTo>
                  <a:lnTo>
                    <a:pt x="44958" y="738885"/>
                  </a:lnTo>
                  <a:lnTo>
                    <a:pt x="61975" y="773683"/>
                  </a:lnTo>
                  <a:lnTo>
                    <a:pt x="81407" y="807211"/>
                  </a:lnTo>
                  <a:lnTo>
                    <a:pt x="103377" y="839088"/>
                  </a:lnTo>
                  <a:lnTo>
                    <a:pt x="127508" y="869314"/>
                  </a:lnTo>
                  <a:lnTo>
                    <a:pt x="153797" y="897635"/>
                  </a:lnTo>
                  <a:lnTo>
                    <a:pt x="182245" y="924051"/>
                  </a:lnTo>
                  <a:lnTo>
                    <a:pt x="212471" y="948181"/>
                  </a:lnTo>
                  <a:lnTo>
                    <a:pt x="244348" y="970152"/>
                  </a:lnTo>
                  <a:lnTo>
                    <a:pt x="277749" y="989583"/>
                  </a:lnTo>
                  <a:lnTo>
                    <a:pt x="312547" y="1006601"/>
                  </a:lnTo>
                  <a:lnTo>
                    <a:pt x="348488" y="1020952"/>
                  </a:lnTo>
                  <a:lnTo>
                    <a:pt x="385445" y="1032636"/>
                  </a:lnTo>
                  <a:lnTo>
                    <a:pt x="423037" y="1041526"/>
                  </a:lnTo>
                  <a:lnTo>
                    <a:pt x="461263" y="1047750"/>
                  </a:lnTo>
                  <a:lnTo>
                    <a:pt x="499872" y="1051052"/>
                  </a:lnTo>
                  <a:lnTo>
                    <a:pt x="538480" y="1051432"/>
                  </a:lnTo>
                  <a:lnTo>
                    <a:pt x="577088" y="1049146"/>
                  </a:lnTo>
                  <a:lnTo>
                    <a:pt x="615441" y="1043939"/>
                  </a:lnTo>
                  <a:lnTo>
                    <a:pt x="653414" y="1035938"/>
                  </a:lnTo>
                  <a:lnTo>
                    <a:pt x="690499" y="1025143"/>
                  </a:lnTo>
                  <a:lnTo>
                    <a:pt x="726821" y="1011681"/>
                  </a:lnTo>
                  <a:lnTo>
                    <a:pt x="762000" y="995552"/>
                  </a:lnTo>
                  <a:lnTo>
                    <a:pt x="795909" y="976883"/>
                  </a:lnTo>
                  <a:lnTo>
                    <a:pt x="828294" y="955801"/>
                  </a:lnTo>
                  <a:lnTo>
                    <a:pt x="859155" y="932306"/>
                  </a:lnTo>
                  <a:lnTo>
                    <a:pt x="888111" y="906652"/>
                  </a:lnTo>
                  <a:lnTo>
                    <a:pt x="915162" y="878966"/>
                  </a:lnTo>
                  <a:lnTo>
                    <a:pt x="940053" y="849376"/>
                  </a:lnTo>
                  <a:lnTo>
                    <a:pt x="962787" y="818006"/>
                  </a:lnTo>
                  <a:lnTo>
                    <a:pt x="983107" y="784986"/>
                  </a:lnTo>
                  <a:lnTo>
                    <a:pt x="1000887" y="750696"/>
                  </a:lnTo>
                  <a:lnTo>
                    <a:pt x="1016126" y="715136"/>
                  </a:lnTo>
                  <a:lnTo>
                    <a:pt x="1028700" y="678433"/>
                  </a:lnTo>
                  <a:lnTo>
                    <a:pt x="1038606" y="641095"/>
                  </a:lnTo>
                  <a:lnTo>
                    <a:pt x="1045718" y="602995"/>
                  </a:lnTo>
                  <a:lnTo>
                    <a:pt x="1049909" y="564514"/>
                  </a:lnTo>
                  <a:lnTo>
                    <a:pt x="1051433" y="525779"/>
                  </a:lnTo>
                  <a:lnTo>
                    <a:pt x="1049909" y="487171"/>
                  </a:lnTo>
                  <a:lnTo>
                    <a:pt x="1045718" y="448690"/>
                  </a:lnTo>
                  <a:lnTo>
                    <a:pt x="1038606" y="410590"/>
                  </a:lnTo>
                  <a:lnTo>
                    <a:pt x="1028700" y="373125"/>
                  </a:lnTo>
                  <a:lnTo>
                    <a:pt x="1016126" y="336550"/>
                  </a:lnTo>
                  <a:lnTo>
                    <a:pt x="1000887" y="300989"/>
                  </a:lnTo>
                  <a:lnTo>
                    <a:pt x="983107" y="266573"/>
                  </a:lnTo>
                  <a:lnTo>
                    <a:pt x="962787" y="233679"/>
                  </a:lnTo>
                  <a:lnTo>
                    <a:pt x="940053" y="202310"/>
                  </a:lnTo>
                  <a:lnTo>
                    <a:pt x="915162" y="172592"/>
                  </a:lnTo>
                  <a:lnTo>
                    <a:pt x="888111" y="144906"/>
                  </a:lnTo>
                  <a:lnTo>
                    <a:pt x="859155" y="119252"/>
                  </a:lnTo>
                  <a:lnTo>
                    <a:pt x="828294" y="95884"/>
                  </a:lnTo>
                  <a:lnTo>
                    <a:pt x="795909" y="74802"/>
                  </a:lnTo>
                  <a:lnTo>
                    <a:pt x="762000" y="56133"/>
                  </a:lnTo>
                  <a:lnTo>
                    <a:pt x="726821" y="40004"/>
                  </a:lnTo>
                  <a:lnTo>
                    <a:pt x="690499" y="26542"/>
                  </a:lnTo>
                  <a:lnTo>
                    <a:pt x="653414" y="15748"/>
                  </a:lnTo>
                  <a:lnTo>
                    <a:pt x="615441" y="7746"/>
                  </a:lnTo>
                  <a:lnTo>
                    <a:pt x="577088" y="2539"/>
                  </a:lnTo>
                  <a:lnTo>
                    <a:pt x="538480" y="126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898903"/>
              <a:ext cx="4632325" cy="1249680"/>
            </a:xfrm>
            <a:custGeom>
              <a:avLst/>
              <a:gdLst/>
              <a:ahLst/>
              <a:cxnLst/>
              <a:rect l="l" t="t" r="r" b="b"/>
              <a:pathLst>
                <a:path w="4632325" h="1249680">
                  <a:moveTo>
                    <a:pt x="4632325" y="624840"/>
                  </a:moveTo>
                  <a:lnTo>
                    <a:pt x="4630928" y="575818"/>
                  </a:lnTo>
                  <a:lnTo>
                    <a:pt x="4625721" y="527812"/>
                  </a:lnTo>
                  <a:lnTo>
                    <a:pt x="4616958" y="481076"/>
                  </a:lnTo>
                  <a:lnTo>
                    <a:pt x="4604766" y="435610"/>
                  </a:lnTo>
                  <a:lnTo>
                    <a:pt x="4589272" y="391668"/>
                  </a:lnTo>
                  <a:lnTo>
                    <a:pt x="4570730" y="349250"/>
                  </a:lnTo>
                  <a:lnTo>
                    <a:pt x="4549140" y="308864"/>
                  </a:lnTo>
                  <a:lnTo>
                    <a:pt x="4524502" y="270002"/>
                  </a:lnTo>
                  <a:lnTo>
                    <a:pt x="4497197" y="233299"/>
                  </a:lnTo>
                  <a:lnTo>
                    <a:pt x="4464939" y="196215"/>
                  </a:lnTo>
                  <a:lnTo>
                    <a:pt x="4436491" y="167894"/>
                  </a:lnTo>
                  <a:lnTo>
                    <a:pt x="4436491" y="624840"/>
                  </a:lnTo>
                  <a:lnTo>
                    <a:pt x="4433951" y="671322"/>
                  </a:lnTo>
                  <a:lnTo>
                    <a:pt x="4426712" y="716407"/>
                  </a:lnTo>
                  <a:lnTo>
                    <a:pt x="4414901" y="759841"/>
                  </a:lnTo>
                  <a:lnTo>
                    <a:pt x="4398772" y="801243"/>
                  </a:lnTo>
                  <a:lnTo>
                    <a:pt x="4378579" y="840613"/>
                  </a:lnTo>
                  <a:lnTo>
                    <a:pt x="4354576" y="877443"/>
                  </a:lnTo>
                  <a:lnTo>
                    <a:pt x="4327017" y="911479"/>
                  </a:lnTo>
                  <a:lnTo>
                    <a:pt x="4296156" y="942594"/>
                  </a:lnTo>
                  <a:lnTo>
                    <a:pt x="4262247" y="970280"/>
                  </a:lnTo>
                  <a:lnTo>
                    <a:pt x="4225671" y="994537"/>
                  </a:lnTo>
                  <a:lnTo>
                    <a:pt x="4186301" y="1014984"/>
                  </a:lnTo>
                  <a:lnTo>
                    <a:pt x="4144772" y="1031367"/>
                  </a:lnTo>
                  <a:lnTo>
                    <a:pt x="4101211" y="1043432"/>
                  </a:lnTo>
                  <a:lnTo>
                    <a:pt x="4055745" y="1050798"/>
                  </a:lnTo>
                  <a:lnTo>
                    <a:pt x="4008882" y="1053338"/>
                  </a:lnTo>
                  <a:lnTo>
                    <a:pt x="3962400" y="1050798"/>
                  </a:lnTo>
                  <a:lnTo>
                    <a:pt x="3917442" y="1043432"/>
                  </a:lnTo>
                  <a:lnTo>
                    <a:pt x="3874135" y="1031367"/>
                  </a:lnTo>
                  <a:lnTo>
                    <a:pt x="3832733" y="1014984"/>
                  </a:lnTo>
                  <a:lnTo>
                    <a:pt x="3793490" y="994537"/>
                  </a:lnTo>
                  <a:lnTo>
                    <a:pt x="3756787" y="970280"/>
                  </a:lnTo>
                  <a:lnTo>
                    <a:pt x="3722751" y="942594"/>
                  </a:lnTo>
                  <a:lnTo>
                    <a:pt x="3691763" y="911479"/>
                  </a:lnTo>
                  <a:lnTo>
                    <a:pt x="3663950" y="877443"/>
                  </a:lnTo>
                  <a:lnTo>
                    <a:pt x="3639820" y="840613"/>
                  </a:lnTo>
                  <a:lnTo>
                    <a:pt x="3619373" y="801243"/>
                  </a:lnTo>
                  <a:lnTo>
                    <a:pt x="3603117" y="759841"/>
                  </a:lnTo>
                  <a:lnTo>
                    <a:pt x="3591052" y="716407"/>
                  </a:lnTo>
                  <a:lnTo>
                    <a:pt x="3583686" y="671322"/>
                  </a:lnTo>
                  <a:lnTo>
                    <a:pt x="3581146" y="624840"/>
                  </a:lnTo>
                  <a:lnTo>
                    <a:pt x="3583686" y="578358"/>
                  </a:lnTo>
                  <a:lnTo>
                    <a:pt x="3591052" y="533273"/>
                  </a:lnTo>
                  <a:lnTo>
                    <a:pt x="3603117" y="489839"/>
                  </a:lnTo>
                  <a:lnTo>
                    <a:pt x="3619373" y="448310"/>
                  </a:lnTo>
                  <a:lnTo>
                    <a:pt x="3639820" y="409067"/>
                  </a:lnTo>
                  <a:lnTo>
                    <a:pt x="3663950" y="372237"/>
                  </a:lnTo>
                  <a:lnTo>
                    <a:pt x="3691763" y="338201"/>
                  </a:lnTo>
                  <a:lnTo>
                    <a:pt x="3722751" y="307086"/>
                  </a:lnTo>
                  <a:lnTo>
                    <a:pt x="3756787" y="279273"/>
                  </a:lnTo>
                  <a:lnTo>
                    <a:pt x="3793490" y="255016"/>
                  </a:lnTo>
                  <a:lnTo>
                    <a:pt x="3832733" y="234569"/>
                  </a:lnTo>
                  <a:lnTo>
                    <a:pt x="3874135" y="218186"/>
                  </a:lnTo>
                  <a:lnTo>
                    <a:pt x="3917442" y="206248"/>
                  </a:lnTo>
                  <a:lnTo>
                    <a:pt x="3962400" y="198755"/>
                  </a:lnTo>
                  <a:lnTo>
                    <a:pt x="4008882" y="196215"/>
                  </a:lnTo>
                  <a:lnTo>
                    <a:pt x="4055237" y="198755"/>
                  </a:lnTo>
                  <a:lnTo>
                    <a:pt x="4100195" y="206248"/>
                  </a:lnTo>
                  <a:lnTo>
                    <a:pt x="4143502" y="218186"/>
                  </a:lnTo>
                  <a:lnTo>
                    <a:pt x="4184904" y="234569"/>
                  </a:lnTo>
                  <a:lnTo>
                    <a:pt x="4224147" y="255016"/>
                  </a:lnTo>
                  <a:lnTo>
                    <a:pt x="4260850" y="279273"/>
                  </a:lnTo>
                  <a:lnTo>
                    <a:pt x="4294886" y="307086"/>
                  </a:lnTo>
                  <a:lnTo>
                    <a:pt x="4325874" y="338201"/>
                  </a:lnTo>
                  <a:lnTo>
                    <a:pt x="4353687" y="372237"/>
                  </a:lnTo>
                  <a:lnTo>
                    <a:pt x="4377817" y="409067"/>
                  </a:lnTo>
                  <a:lnTo>
                    <a:pt x="4398264" y="448310"/>
                  </a:lnTo>
                  <a:lnTo>
                    <a:pt x="4414520" y="489839"/>
                  </a:lnTo>
                  <a:lnTo>
                    <a:pt x="4426585" y="533273"/>
                  </a:lnTo>
                  <a:lnTo>
                    <a:pt x="4433951" y="578358"/>
                  </a:lnTo>
                  <a:lnTo>
                    <a:pt x="4436491" y="624840"/>
                  </a:lnTo>
                  <a:lnTo>
                    <a:pt x="4436491" y="167894"/>
                  </a:lnTo>
                  <a:lnTo>
                    <a:pt x="4400550" y="136779"/>
                  </a:lnTo>
                  <a:lnTo>
                    <a:pt x="4363720" y="109474"/>
                  </a:lnTo>
                  <a:lnTo>
                    <a:pt x="4324985" y="84963"/>
                  </a:lnTo>
                  <a:lnTo>
                    <a:pt x="4284345" y="63246"/>
                  </a:lnTo>
                  <a:lnTo>
                    <a:pt x="4241927" y="44450"/>
                  </a:lnTo>
                  <a:lnTo>
                    <a:pt x="4197985" y="28829"/>
                  </a:lnTo>
                  <a:lnTo>
                    <a:pt x="4152519" y="16383"/>
                  </a:lnTo>
                  <a:lnTo>
                    <a:pt x="4105783" y="7366"/>
                  </a:lnTo>
                  <a:lnTo>
                    <a:pt x="4057904" y="1905"/>
                  </a:lnTo>
                  <a:lnTo>
                    <a:pt x="4008882" y="0"/>
                  </a:lnTo>
                  <a:lnTo>
                    <a:pt x="3960368" y="1905"/>
                  </a:lnTo>
                  <a:lnTo>
                    <a:pt x="3912743" y="7366"/>
                  </a:lnTo>
                  <a:lnTo>
                    <a:pt x="3866388" y="16510"/>
                  </a:lnTo>
                  <a:lnTo>
                    <a:pt x="3821303" y="28956"/>
                  </a:lnTo>
                  <a:lnTo>
                    <a:pt x="3777742" y="44704"/>
                  </a:lnTo>
                  <a:lnTo>
                    <a:pt x="3735578" y="63500"/>
                  </a:lnTo>
                  <a:lnTo>
                    <a:pt x="3695192" y="85217"/>
                  </a:lnTo>
                  <a:lnTo>
                    <a:pt x="3656584" y="109855"/>
                  </a:lnTo>
                  <a:lnTo>
                    <a:pt x="3619881" y="137160"/>
                  </a:lnTo>
                  <a:lnTo>
                    <a:pt x="3585337" y="166878"/>
                  </a:lnTo>
                  <a:lnTo>
                    <a:pt x="3553079" y="199136"/>
                  </a:lnTo>
                  <a:lnTo>
                    <a:pt x="3523234" y="233680"/>
                  </a:lnTo>
                  <a:lnTo>
                    <a:pt x="3495802" y="270256"/>
                  </a:lnTo>
                  <a:lnTo>
                    <a:pt x="3471164" y="308737"/>
                  </a:lnTo>
                  <a:lnTo>
                    <a:pt x="3449066" y="349250"/>
                  </a:lnTo>
                  <a:lnTo>
                    <a:pt x="3430016" y="391414"/>
                  </a:lnTo>
                  <a:lnTo>
                    <a:pt x="3414014" y="435102"/>
                  </a:lnTo>
                  <a:lnTo>
                    <a:pt x="3401314" y="480314"/>
                  </a:lnTo>
                  <a:lnTo>
                    <a:pt x="3391789" y="526669"/>
                  </a:lnTo>
                  <a:lnTo>
                    <a:pt x="0" y="526669"/>
                  </a:lnTo>
                  <a:lnTo>
                    <a:pt x="0" y="722884"/>
                  </a:lnTo>
                  <a:lnTo>
                    <a:pt x="3391789" y="722884"/>
                  </a:lnTo>
                  <a:lnTo>
                    <a:pt x="3400806" y="769366"/>
                  </a:lnTo>
                  <a:lnTo>
                    <a:pt x="3413252" y="814451"/>
                  </a:lnTo>
                  <a:lnTo>
                    <a:pt x="3429000" y="858139"/>
                  </a:lnTo>
                  <a:lnTo>
                    <a:pt x="3447796" y="900303"/>
                  </a:lnTo>
                  <a:lnTo>
                    <a:pt x="3469640" y="940816"/>
                  </a:lnTo>
                  <a:lnTo>
                    <a:pt x="3494405" y="979297"/>
                  </a:lnTo>
                  <a:lnTo>
                    <a:pt x="3521710" y="1016000"/>
                  </a:lnTo>
                  <a:lnTo>
                    <a:pt x="3551682" y="1050417"/>
                  </a:lnTo>
                  <a:lnTo>
                    <a:pt x="3584067" y="1082675"/>
                  </a:lnTo>
                  <a:lnTo>
                    <a:pt x="3618738" y="1112520"/>
                  </a:lnTo>
                  <a:lnTo>
                    <a:pt x="3655568" y="1139825"/>
                  </a:lnTo>
                  <a:lnTo>
                    <a:pt x="3694303" y="1164336"/>
                  </a:lnTo>
                  <a:lnTo>
                    <a:pt x="3734943" y="1186180"/>
                  </a:lnTo>
                  <a:lnTo>
                    <a:pt x="3777234" y="1204976"/>
                  </a:lnTo>
                  <a:lnTo>
                    <a:pt x="3821049" y="1220724"/>
                  </a:lnTo>
                  <a:lnTo>
                    <a:pt x="3866261" y="1233170"/>
                  </a:lnTo>
                  <a:lnTo>
                    <a:pt x="3912743" y="1242187"/>
                  </a:lnTo>
                  <a:lnTo>
                    <a:pt x="3960241" y="1247775"/>
                  </a:lnTo>
                  <a:lnTo>
                    <a:pt x="4008882" y="1249553"/>
                  </a:lnTo>
                  <a:lnTo>
                    <a:pt x="4057777" y="1247775"/>
                  </a:lnTo>
                  <a:lnTo>
                    <a:pt x="4105656" y="1242187"/>
                  </a:lnTo>
                  <a:lnTo>
                    <a:pt x="4152265" y="1233043"/>
                  </a:lnTo>
                  <a:lnTo>
                    <a:pt x="4197604" y="1220470"/>
                  </a:lnTo>
                  <a:lnTo>
                    <a:pt x="4241546" y="1204722"/>
                  </a:lnTo>
                  <a:lnTo>
                    <a:pt x="4283710" y="1185799"/>
                  </a:lnTo>
                  <a:lnTo>
                    <a:pt x="4324223" y="1163955"/>
                  </a:lnTo>
                  <a:lnTo>
                    <a:pt x="4362958" y="1139190"/>
                  </a:lnTo>
                  <a:lnTo>
                    <a:pt x="4399534" y="1111885"/>
                  </a:lnTo>
                  <a:lnTo>
                    <a:pt x="4433951" y="1081913"/>
                  </a:lnTo>
                  <a:lnTo>
                    <a:pt x="4462399" y="1053338"/>
                  </a:lnTo>
                  <a:lnTo>
                    <a:pt x="4495800" y="1014984"/>
                  </a:lnTo>
                  <a:lnTo>
                    <a:pt x="4523105" y="978154"/>
                  </a:lnTo>
                  <a:lnTo>
                    <a:pt x="4547616" y="939419"/>
                  </a:lnTo>
                  <a:lnTo>
                    <a:pt x="4569206" y="898906"/>
                  </a:lnTo>
                  <a:lnTo>
                    <a:pt x="4588002" y="856615"/>
                  </a:lnTo>
                  <a:lnTo>
                    <a:pt x="4603623" y="812800"/>
                  </a:lnTo>
                  <a:lnTo>
                    <a:pt x="4615942" y="767588"/>
                  </a:lnTo>
                  <a:lnTo>
                    <a:pt x="4624959" y="721106"/>
                  </a:lnTo>
                  <a:lnTo>
                    <a:pt x="4630420" y="673481"/>
                  </a:lnTo>
                  <a:lnTo>
                    <a:pt x="4632325" y="624840"/>
                  </a:lnTo>
                  <a:close/>
                </a:path>
              </a:pathLst>
            </a:custGeom>
            <a:solidFill>
              <a:srgbClr val="00C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97383" y="7406640"/>
              <a:ext cx="1078865" cy="1078865"/>
            </a:xfrm>
            <a:custGeom>
              <a:avLst/>
              <a:gdLst/>
              <a:ahLst/>
              <a:cxnLst/>
              <a:rect l="l" t="t" r="r" b="b"/>
              <a:pathLst>
                <a:path w="1078865" h="1078865">
                  <a:moveTo>
                    <a:pt x="539242" y="0"/>
                  </a:moveTo>
                  <a:lnTo>
                    <a:pt x="499618" y="1396"/>
                  </a:lnTo>
                  <a:lnTo>
                    <a:pt x="460121" y="5841"/>
                  </a:lnTo>
                  <a:lnTo>
                    <a:pt x="421131" y="13080"/>
                  </a:lnTo>
                  <a:lnTo>
                    <a:pt x="382650" y="23240"/>
                  </a:lnTo>
                  <a:lnTo>
                    <a:pt x="345186" y="36067"/>
                  </a:lnTo>
                  <a:lnTo>
                    <a:pt x="308610" y="51688"/>
                  </a:lnTo>
                  <a:lnTo>
                    <a:pt x="273431" y="69976"/>
                  </a:lnTo>
                  <a:lnTo>
                    <a:pt x="239522" y="90804"/>
                  </a:lnTo>
                  <a:lnTo>
                    <a:pt x="207391" y="114172"/>
                  </a:lnTo>
                  <a:lnTo>
                    <a:pt x="177038" y="139699"/>
                  </a:lnTo>
                  <a:lnTo>
                    <a:pt x="148590" y="167385"/>
                  </a:lnTo>
                  <a:lnTo>
                    <a:pt x="122300" y="197230"/>
                  </a:lnTo>
                  <a:lnTo>
                    <a:pt x="98298" y="228726"/>
                  </a:lnTo>
                  <a:lnTo>
                    <a:pt x="76581" y="262127"/>
                  </a:lnTo>
                  <a:lnTo>
                    <a:pt x="57404" y="296925"/>
                  </a:lnTo>
                  <a:lnTo>
                    <a:pt x="40894" y="332993"/>
                  </a:lnTo>
                  <a:lnTo>
                    <a:pt x="27050" y="370204"/>
                  </a:lnTo>
                  <a:lnTo>
                    <a:pt x="16001" y="408431"/>
                  </a:lnTo>
                  <a:lnTo>
                    <a:pt x="7747" y="447293"/>
                  </a:lnTo>
                  <a:lnTo>
                    <a:pt x="2413" y="486536"/>
                  </a:lnTo>
                  <a:lnTo>
                    <a:pt x="0" y="526287"/>
                  </a:lnTo>
                  <a:lnTo>
                    <a:pt x="508" y="565911"/>
                  </a:lnTo>
                  <a:lnTo>
                    <a:pt x="3937" y="605535"/>
                  </a:lnTo>
                  <a:lnTo>
                    <a:pt x="10160" y="644778"/>
                  </a:lnTo>
                  <a:lnTo>
                    <a:pt x="19431" y="683386"/>
                  </a:lnTo>
                  <a:lnTo>
                    <a:pt x="31369" y="721232"/>
                  </a:lnTo>
                  <a:lnTo>
                    <a:pt x="46100" y="758189"/>
                  </a:lnTo>
                  <a:lnTo>
                    <a:pt x="63500" y="793876"/>
                  </a:lnTo>
                  <a:lnTo>
                    <a:pt x="83566" y="828166"/>
                  </a:lnTo>
                  <a:lnTo>
                    <a:pt x="106045" y="860932"/>
                  </a:lnTo>
                  <a:lnTo>
                    <a:pt x="130810" y="891920"/>
                  </a:lnTo>
                  <a:lnTo>
                    <a:pt x="157861" y="921003"/>
                  </a:lnTo>
                  <a:lnTo>
                    <a:pt x="186944" y="948054"/>
                  </a:lnTo>
                  <a:lnTo>
                    <a:pt x="217932" y="972819"/>
                  </a:lnTo>
                  <a:lnTo>
                    <a:pt x="250698" y="995298"/>
                  </a:lnTo>
                  <a:lnTo>
                    <a:pt x="284988" y="1015364"/>
                  </a:lnTo>
                  <a:lnTo>
                    <a:pt x="320675" y="1032763"/>
                  </a:lnTo>
                  <a:lnTo>
                    <a:pt x="357505" y="1047495"/>
                  </a:lnTo>
                  <a:lnTo>
                    <a:pt x="395350" y="1059433"/>
                  </a:lnTo>
                  <a:lnTo>
                    <a:pt x="434085" y="1068577"/>
                  </a:lnTo>
                  <a:lnTo>
                    <a:pt x="473202" y="1074927"/>
                  </a:lnTo>
                  <a:lnTo>
                    <a:pt x="512825" y="1078356"/>
                  </a:lnTo>
                  <a:lnTo>
                    <a:pt x="552450" y="1078864"/>
                  </a:lnTo>
                  <a:lnTo>
                    <a:pt x="592074" y="1076451"/>
                  </a:lnTo>
                  <a:lnTo>
                    <a:pt x="631444" y="1071117"/>
                  </a:lnTo>
                  <a:lnTo>
                    <a:pt x="670306" y="1062862"/>
                  </a:lnTo>
                  <a:lnTo>
                    <a:pt x="708406" y="1051813"/>
                  </a:lnTo>
                  <a:lnTo>
                    <a:pt x="745617" y="1037970"/>
                  </a:lnTo>
                  <a:lnTo>
                    <a:pt x="781812" y="1021460"/>
                  </a:lnTo>
                  <a:lnTo>
                    <a:pt x="816610" y="1002283"/>
                  </a:lnTo>
                  <a:lnTo>
                    <a:pt x="849883" y="980566"/>
                  </a:lnTo>
                  <a:lnTo>
                    <a:pt x="881506" y="956563"/>
                  </a:lnTo>
                  <a:lnTo>
                    <a:pt x="911225" y="930274"/>
                  </a:lnTo>
                  <a:lnTo>
                    <a:pt x="938910" y="901826"/>
                  </a:lnTo>
                  <a:lnTo>
                    <a:pt x="964564" y="871473"/>
                  </a:lnTo>
                  <a:lnTo>
                    <a:pt x="987806" y="839215"/>
                  </a:lnTo>
                  <a:lnTo>
                    <a:pt x="1008633" y="805433"/>
                  </a:lnTo>
                  <a:lnTo>
                    <a:pt x="1026922" y="770254"/>
                  </a:lnTo>
                  <a:lnTo>
                    <a:pt x="1042543" y="733678"/>
                  </a:lnTo>
                  <a:lnTo>
                    <a:pt x="1055497" y="696086"/>
                  </a:lnTo>
                  <a:lnTo>
                    <a:pt x="1065529" y="657732"/>
                  </a:lnTo>
                  <a:lnTo>
                    <a:pt x="1072896" y="618616"/>
                  </a:lnTo>
                  <a:lnTo>
                    <a:pt x="1077214" y="579119"/>
                  </a:lnTo>
                  <a:lnTo>
                    <a:pt x="1078737" y="539495"/>
                  </a:lnTo>
                  <a:lnTo>
                    <a:pt x="1077214" y="499744"/>
                  </a:lnTo>
                  <a:lnTo>
                    <a:pt x="1072896" y="460247"/>
                  </a:lnTo>
                  <a:lnTo>
                    <a:pt x="1065529" y="421258"/>
                  </a:lnTo>
                  <a:lnTo>
                    <a:pt x="1055497" y="382904"/>
                  </a:lnTo>
                  <a:lnTo>
                    <a:pt x="1042543" y="345312"/>
                  </a:lnTo>
                  <a:lnTo>
                    <a:pt x="1026922" y="308736"/>
                  </a:lnTo>
                  <a:lnTo>
                    <a:pt x="1008633" y="273557"/>
                  </a:lnTo>
                  <a:lnTo>
                    <a:pt x="987806" y="239648"/>
                  </a:lnTo>
                  <a:lnTo>
                    <a:pt x="964564" y="207517"/>
                  </a:lnTo>
                  <a:lnTo>
                    <a:pt x="938910" y="177164"/>
                  </a:lnTo>
                  <a:lnTo>
                    <a:pt x="911225" y="148716"/>
                  </a:lnTo>
                  <a:lnTo>
                    <a:pt x="881506" y="122427"/>
                  </a:lnTo>
                  <a:lnTo>
                    <a:pt x="849883" y="98297"/>
                  </a:lnTo>
                  <a:lnTo>
                    <a:pt x="816610" y="76707"/>
                  </a:lnTo>
                  <a:lnTo>
                    <a:pt x="781812" y="57530"/>
                  </a:lnTo>
                  <a:lnTo>
                    <a:pt x="745617" y="41020"/>
                  </a:lnTo>
                  <a:lnTo>
                    <a:pt x="708406" y="27177"/>
                  </a:lnTo>
                  <a:lnTo>
                    <a:pt x="670306" y="16128"/>
                  </a:lnTo>
                  <a:lnTo>
                    <a:pt x="631444" y="7873"/>
                  </a:lnTo>
                  <a:lnTo>
                    <a:pt x="592074" y="2539"/>
                  </a:lnTo>
                  <a:lnTo>
                    <a:pt x="552450" y="126"/>
                  </a:lnTo>
                  <a:lnTo>
                    <a:pt x="539242" y="0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96800" y="7306055"/>
              <a:ext cx="5791200" cy="1280160"/>
            </a:xfrm>
            <a:custGeom>
              <a:avLst/>
              <a:gdLst/>
              <a:ahLst/>
              <a:cxnLst/>
              <a:rect l="l" t="t" r="r" b="b"/>
              <a:pathLst>
                <a:path w="5791200" h="1280159">
                  <a:moveTo>
                    <a:pt x="5790819" y="539369"/>
                  </a:moveTo>
                  <a:lnTo>
                    <a:pt x="1271651" y="539369"/>
                  </a:lnTo>
                  <a:lnTo>
                    <a:pt x="1262507" y="491871"/>
                  </a:lnTo>
                  <a:lnTo>
                    <a:pt x="1249807" y="445643"/>
                  </a:lnTo>
                  <a:lnTo>
                    <a:pt x="1233932" y="400939"/>
                  </a:lnTo>
                  <a:lnTo>
                    <a:pt x="1214628" y="357759"/>
                  </a:lnTo>
                  <a:lnTo>
                    <a:pt x="1192403" y="316357"/>
                  </a:lnTo>
                  <a:lnTo>
                    <a:pt x="1167257" y="276860"/>
                  </a:lnTo>
                  <a:lnTo>
                    <a:pt x="1139317" y="239268"/>
                  </a:lnTo>
                  <a:lnTo>
                    <a:pt x="1105916" y="201041"/>
                  </a:lnTo>
                  <a:lnTo>
                    <a:pt x="1080897" y="176022"/>
                  </a:lnTo>
                  <a:lnTo>
                    <a:pt x="1080897" y="639953"/>
                  </a:lnTo>
                  <a:lnTo>
                    <a:pt x="1078357" y="687578"/>
                  </a:lnTo>
                  <a:lnTo>
                    <a:pt x="1070737" y="733679"/>
                  </a:lnTo>
                  <a:lnTo>
                    <a:pt x="1058418" y="778256"/>
                  </a:lnTo>
                  <a:lnTo>
                    <a:pt x="1041654" y="820674"/>
                  </a:lnTo>
                  <a:lnTo>
                    <a:pt x="1020699" y="860933"/>
                  </a:lnTo>
                  <a:lnTo>
                    <a:pt x="995807" y="898652"/>
                  </a:lnTo>
                  <a:lnTo>
                    <a:pt x="967232" y="933577"/>
                  </a:lnTo>
                  <a:lnTo>
                    <a:pt x="935355" y="965327"/>
                  </a:lnTo>
                  <a:lnTo>
                    <a:pt x="900176" y="993775"/>
                  </a:lnTo>
                  <a:lnTo>
                    <a:pt x="862330" y="1018667"/>
                  </a:lnTo>
                  <a:lnTo>
                    <a:pt x="821817" y="1039622"/>
                  </a:lnTo>
                  <a:lnTo>
                    <a:pt x="778878" y="1056386"/>
                  </a:lnTo>
                  <a:lnTo>
                    <a:pt x="734060" y="1068705"/>
                  </a:lnTo>
                  <a:lnTo>
                    <a:pt x="687451" y="1076198"/>
                  </a:lnTo>
                  <a:lnTo>
                    <a:pt x="639178" y="1078865"/>
                  </a:lnTo>
                  <a:lnTo>
                    <a:pt x="591680" y="1076198"/>
                  </a:lnTo>
                  <a:lnTo>
                    <a:pt x="545465" y="1068705"/>
                  </a:lnTo>
                  <a:lnTo>
                    <a:pt x="501015" y="1056386"/>
                  </a:lnTo>
                  <a:lnTo>
                    <a:pt x="458597" y="1039622"/>
                  </a:lnTo>
                  <a:lnTo>
                    <a:pt x="418465" y="1018667"/>
                  </a:lnTo>
                  <a:lnTo>
                    <a:pt x="380746" y="993775"/>
                  </a:lnTo>
                  <a:lnTo>
                    <a:pt x="345948" y="965327"/>
                  </a:lnTo>
                  <a:lnTo>
                    <a:pt x="314198" y="933577"/>
                  </a:lnTo>
                  <a:lnTo>
                    <a:pt x="285750" y="898652"/>
                  </a:lnTo>
                  <a:lnTo>
                    <a:pt x="260858" y="860933"/>
                  </a:lnTo>
                  <a:lnTo>
                    <a:pt x="240030" y="820674"/>
                  </a:lnTo>
                  <a:lnTo>
                    <a:pt x="223266" y="778256"/>
                  </a:lnTo>
                  <a:lnTo>
                    <a:pt x="210947" y="733679"/>
                  </a:lnTo>
                  <a:lnTo>
                    <a:pt x="203327" y="687578"/>
                  </a:lnTo>
                  <a:lnTo>
                    <a:pt x="200787" y="639953"/>
                  </a:lnTo>
                  <a:lnTo>
                    <a:pt x="203327" y="592328"/>
                  </a:lnTo>
                  <a:lnTo>
                    <a:pt x="210947" y="546100"/>
                  </a:lnTo>
                  <a:lnTo>
                    <a:pt x="223266" y="501650"/>
                  </a:lnTo>
                  <a:lnTo>
                    <a:pt x="240030" y="459105"/>
                  </a:lnTo>
                  <a:lnTo>
                    <a:pt x="260858" y="418973"/>
                  </a:lnTo>
                  <a:lnTo>
                    <a:pt x="285750" y="381254"/>
                  </a:lnTo>
                  <a:lnTo>
                    <a:pt x="314198" y="346329"/>
                  </a:lnTo>
                  <a:lnTo>
                    <a:pt x="345948" y="314452"/>
                  </a:lnTo>
                  <a:lnTo>
                    <a:pt x="380746" y="286004"/>
                  </a:lnTo>
                  <a:lnTo>
                    <a:pt x="418465" y="261239"/>
                  </a:lnTo>
                  <a:lnTo>
                    <a:pt x="458597" y="240284"/>
                  </a:lnTo>
                  <a:lnTo>
                    <a:pt x="501015" y="223520"/>
                  </a:lnTo>
                  <a:lnTo>
                    <a:pt x="545465" y="211201"/>
                  </a:lnTo>
                  <a:lnTo>
                    <a:pt x="591680" y="203581"/>
                  </a:lnTo>
                  <a:lnTo>
                    <a:pt x="639178" y="201041"/>
                  </a:lnTo>
                  <a:lnTo>
                    <a:pt x="686803" y="203581"/>
                  </a:lnTo>
                  <a:lnTo>
                    <a:pt x="733044" y="211201"/>
                  </a:lnTo>
                  <a:lnTo>
                    <a:pt x="777621" y="223520"/>
                  </a:lnTo>
                  <a:lnTo>
                    <a:pt x="820293" y="240284"/>
                  </a:lnTo>
                  <a:lnTo>
                    <a:pt x="860806" y="261239"/>
                  </a:lnTo>
                  <a:lnTo>
                    <a:pt x="898779" y="286004"/>
                  </a:lnTo>
                  <a:lnTo>
                    <a:pt x="933958" y="314452"/>
                  </a:lnTo>
                  <a:lnTo>
                    <a:pt x="966089" y="346329"/>
                  </a:lnTo>
                  <a:lnTo>
                    <a:pt x="994791" y="381254"/>
                  </a:lnTo>
                  <a:lnTo>
                    <a:pt x="1019937" y="418973"/>
                  </a:lnTo>
                  <a:lnTo>
                    <a:pt x="1041146" y="459105"/>
                  </a:lnTo>
                  <a:lnTo>
                    <a:pt x="1058164" y="501650"/>
                  </a:lnTo>
                  <a:lnTo>
                    <a:pt x="1070610" y="546100"/>
                  </a:lnTo>
                  <a:lnTo>
                    <a:pt x="1078357" y="592328"/>
                  </a:lnTo>
                  <a:lnTo>
                    <a:pt x="1080897" y="639953"/>
                  </a:lnTo>
                  <a:lnTo>
                    <a:pt x="1080897" y="176022"/>
                  </a:lnTo>
                  <a:lnTo>
                    <a:pt x="1040384" y="140462"/>
                  </a:lnTo>
                  <a:lnTo>
                    <a:pt x="1002792" y="112522"/>
                  </a:lnTo>
                  <a:lnTo>
                    <a:pt x="963041" y="87249"/>
                  </a:lnTo>
                  <a:lnTo>
                    <a:pt x="921512" y="65024"/>
                  </a:lnTo>
                  <a:lnTo>
                    <a:pt x="878078" y="45720"/>
                  </a:lnTo>
                  <a:lnTo>
                    <a:pt x="832993" y="29591"/>
                  </a:lnTo>
                  <a:lnTo>
                    <a:pt x="786511" y="16891"/>
                  </a:lnTo>
                  <a:lnTo>
                    <a:pt x="738632" y="7620"/>
                  </a:lnTo>
                  <a:lnTo>
                    <a:pt x="689483" y="1905"/>
                  </a:lnTo>
                  <a:lnTo>
                    <a:pt x="639178" y="0"/>
                  </a:lnTo>
                  <a:lnTo>
                    <a:pt x="591680" y="1778"/>
                  </a:lnTo>
                  <a:lnTo>
                    <a:pt x="545084" y="6858"/>
                  </a:lnTo>
                  <a:lnTo>
                    <a:pt x="499618" y="15367"/>
                  </a:lnTo>
                  <a:lnTo>
                    <a:pt x="455168" y="26924"/>
                  </a:lnTo>
                  <a:lnTo>
                    <a:pt x="412115" y="41656"/>
                  </a:lnTo>
                  <a:lnTo>
                    <a:pt x="370459" y="59182"/>
                  </a:lnTo>
                  <a:lnTo>
                    <a:pt x="330327" y="79629"/>
                  </a:lnTo>
                  <a:lnTo>
                    <a:pt x="291846" y="102616"/>
                  </a:lnTo>
                  <a:lnTo>
                    <a:pt x="255270" y="128270"/>
                  </a:lnTo>
                  <a:lnTo>
                    <a:pt x="220472" y="156337"/>
                  </a:lnTo>
                  <a:lnTo>
                    <a:pt x="187833" y="186817"/>
                  </a:lnTo>
                  <a:lnTo>
                    <a:pt x="157353" y="219329"/>
                  </a:lnTo>
                  <a:lnTo>
                    <a:pt x="129159" y="254127"/>
                  </a:lnTo>
                  <a:lnTo>
                    <a:pt x="103378" y="290703"/>
                  </a:lnTo>
                  <a:lnTo>
                    <a:pt x="80137" y="329184"/>
                  </a:lnTo>
                  <a:lnTo>
                    <a:pt x="59690" y="369443"/>
                  </a:lnTo>
                  <a:lnTo>
                    <a:pt x="41910" y="411226"/>
                  </a:lnTo>
                  <a:lnTo>
                    <a:pt x="27178" y="454533"/>
                  </a:lnTo>
                  <a:lnTo>
                    <a:pt x="15494" y="499110"/>
                  </a:lnTo>
                  <a:lnTo>
                    <a:pt x="6985" y="544957"/>
                  </a:lnTo>
                  <a:lnTo>
                    <a:pt x="1778" y="591947"/>
                  </a:lnTo>
                  <a:lnTo>
                    <a:pt x="0" y="639953"/>
                  </a:lnTo>
                  <a:lnTo>
                    <a:pt x="1778" y="687959"/>
                  </a:lnTo>
                  <a:lnTo>
                    <a:pt x="6985" y="734949"/>
                  </a:lnTo>
                  <a:lnTo>
                    <a:pt x="15494" y="780796"/>
                  </a:lnTo>
                  <a:lnTo>
                    <a:pt x="27178" y="825373"/>
                  </a:lnTo>
                  <a:lnTo>
                    <a:pt x="41910" y="868680"/>
                  </a:lnTo>
                  <a:lnTo>
                    <a:pt x="59690" y="910463"/>
                  </a:lnTo>
                  <a:lnTo>
                    <a:pt x="80137" y="950722"/>
                  </a:lnTo>
                  <a:lnTo>
                    <a:pt x="103378" y="989203"/>
                  </a:lnTo>
                  <a:lnTo>
                    <a:pt x="129159" y="1025779"/>
                  </a:lnTo>
                  <a:lnTo>
                    <a:pt x="157353" y="1060450"/>
                  </a:lnTo>
                  <a:lnTo>
                    <a:pt x="187833" y="1093089"/>
                  </a:lnTo>
                  <a:lnTo>
                    <a:pt x="220472" y="1123442"/>
                  </a:lnTo>
                  <a:lnTo>
                    <a:pt x="255270" y="1151509"/>
                  </a:lnTo>
                  <a:lnTo>
                    <a:pt x="291846" y="1177163"/>
                  </a:lnTo>
                  <a:lnTo>
                    <a:pt x="330327" y="1200277"/>
                  </a:lnTo>
                  <a:lnTo>
                    <a:pt x="370459" y="1220724"/>
                  </a:lnTo>
                  <a:lnTo>
                    <a:pt x="412115" y="1238250"/>
                  </a:lnTo>
                  <a:lnTo>
                    <a:pt x="455168" y="1252855"/>
                  </a:lnTo>
                  <a:lnTo>
                    <a:pt x="499618" y="1264539"/>
                  </a:lnTo>
                  <a:lnTo>
                    <a:pt x="545084" y="1272921"/>
                  </a:lnTo>
                  <a:lnTo>
                    <a:pt x="591680" y="1278128"/>
                  </a:lnTo>
                  <a:lnTo>
                    <a:pt x="639178" y="1279906"/>
                  </a:lnTo>
                  <a:lnTo>
                    <a:pt x="688975" y="1278001"/>
                  </a:lnTo>
                  <a:lnTo>
                    <a:pt x="737603" y="1272286"/>
                  </a:lnTo>
                  <a:lnTo>
                    <a:pt x="785101" y="1263015"/>
                  </a:lnTo>
                  <a:lnTo>
                    <a:pt x="831342" y="1250188"/>
                  </a:lnTo>
                  <a:lnTo>
                    <a:pt x="876173" y="1234186"/>
                  </a:lnTo>
                  <a:lnTo>
                    <a:pt x="919353" y="1214882"/>
                  </a:lnTo>
                  <a:lnTo>
                    <a:pt x="960755" y="1192530"/>
                  </a:lnTo>
                  <a:lnTo>
                    <a:pt x="1000379" y="1167384"/>
                  </a:lnTo>
                  <a:lnTo>
                    <a:pt x="1037844" y="1139444"/>
                  </a:lnTo>
                  <a:lnTo>
                    <a:pt x="1073277" y="1108964"/>
                  </a:lnTo>
                  <a:lnTo>
                    <a:pt x="1103376" y="1078865"/>
                  </a:lnTo>
                  <a:lnTo>
                    <a:pt x="1106424" y="1075944"/>
                  </a:lnTo>
                  <a:lnTo>
                    <a:pt x="1137031" y="1040511"/>
                  </a:lnTo>
                  <a:lnTo>
                    <a:pt x="1165098" y="1003046"/>
                  </a:lnTo>
                  <a:lnTo>
                    <a:pt x="1190498" y="963549"/>
                  </a:lnTo>
                  <a:lnTo>
                    <a:pt x="1212977" y="922147"/>
                  </a:lnTo>
                  <a:lnTo>
                    <a:pt x="1232535" y="878967"/>
                  </a:lnTo>
                  <a:lnTo>
                    <a:pt x="1248918" y="834263"/>
                  </a:lnTo>
                  <a:lnTo>
                    <a:pt x="1261999" y="788035"/>
                  </a:lnTo>
                  <a:lnTo>
                    <a:pt x="1271651" y="740410"/>
                  </a:lnTo>
                  <a:lnTo>
                    <a:pt x="5790819" y="740410"/>
                  </a:lnTo>
                  <a:lnTo>
                    <a:pt x="5790819" y="539369"/>
                  </a:lnTo>
                  <a:close/>
                </a:path>
              </a:pathLst>
            </a:custGeom>
            <a:solidFill>
              <a:srgbClr val="00C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40384" y="6611111"/>
              <a:ext cx="1051560" cy="1051560"/>
            </a:xfrm>
            <a:custGeom>
              <a:avLst/>
              <a:gdLst/>
              <a:ahLst/>
              <a:cxnLst/>
              <a:rect l="l" t="t" r="r" b="b"/>
              <a:pathLst>
                <a:path w="1051559" h="1051559">
                  <a:moveTo>
                    <a:pt x="538479" y="127"/>
                  </a:moveTo>
                  <a:lnTo>
                    <a:pt x="486917" y="1397"/>
                  </a:lnTo>
                  <a:lnTo>
                    <a:pt x="448436" y="5715"/>
                  </a:lnTo>
                  <a:lnTo>
                    <a:pt x="410463" y="12700"/>
                  </a:lnTo>
                  <a:lnTo>
                    <a:pt x="372998" y="22606"/>
                  </a:lnTo>
                  <a:lnTo>
                    <a:pt x="336423" y="35179"/>
                  </a:lnTo>
                  <a:lnTo>
                    <a:pt x="300862" y="50419"/>
                  </a:lnTo>
                  <a:lnTo>
                    <a:pt x="266446" y="68199"/>
                  </a:lnTo>
                  <a:lnTo>
                    <a:pt x="233552" y="88519"/>
                  </a:lnTo>
                  <a:lnTo>
                    <a:pt x="202183" y="111252"/>
                  </a:lnTo>
                  <a:lnTo>
                    <a:pt x="172592" y="136144"/>
                  </a:lnTo>
                  <a:lnTo>
                    <a:pt x="144779" y="163195"/>
                  </a:lnTo>
                  <a:lnTo>
                    <a:pt x="119252" y="192151"/>
                  </a:lnTo>
                  <a:lnTo>
                    <a:pt x="95757" y="223012"/>
                  </a:lnTo>
                  <a:lnTo>
                    <a:pt x="74675" y="255397"/>
                  </a:lnTo>
                  <a:lnTo>
                    <a:pt x="56006" y="289306"/>
                  </a:lnTo>
                  <a:lnTo>
                    <a:pt x="39877" y="324612"/>
                  </a:lnTo>
                  <a:lnTo>
                    <a:pt x="26415" y="360807"/>
                  </a:lnTo>
                  <a:lnTo>
                    <a:pt x="15621" y="398018"/>
                  </a:lnTo>
                  <a:lnTo>
                    <a:pt x="7619" y="435864"/>
                  </a:lnTo>
                  <a:lnTo>
                    <a:pt x="2412" y="474218"/>
                  </a:lnTo>
                  <a:lnTo>
                    <a:pt x="0" y="512953"/>
                  </a:lnTo>
                  <a:lnTo>
                    <a:pt x="507" y="551561"/>
                  </a:lnTo>
                  <a:lnTo>
                    <a:pt x="3809" y="590169"/>
                  </a:lnTo>
                  <a:lnTo>
                    <a:pt x="9905" y="628396"/>
                  </a:lnTo>
                  <a:lnTo>
                    <a:pt x="18923" y="666115"/>
                  </a:lnTo>
                  <a:lnTo>
                    <a:pt x="30606" y="702945"/>
                  </a:lnTo>
                  <a:lnTo>
                    <a:pt x="44957" y="738886"/>
                  </a:lnTo>
                  <a:lnTo>
                    <a:pt x="61975" y="773684"/>
                  </a:lnTo>
                  <a:lnTo>
                    <a:pt x="81406" y="807212"/>
                  </a:lnTo>
                  <a:lnTo>
                    <a:pt x="103377" y="839089"/>
                  </a:lnTo>
                  <a:lnTo>
                    <a:pt x="127507" y="869315"/>
                  </a:lnTo>
                  <a:lnTo>
                    <a:pt x="153796" y="897636"/>
                  </a:lnTo>
                  <a:lnTo>
                    <a:pt x="182244" y="924052"/>
                  </a:lnTo>
                  <a:lnTo>
                    <a:pt x="212471" y="948182"/>
                  </a:lnTo>
                  <a:lnTo>
                    <a:pt x="244348" y="970153"/>
                  </a:lnTo>
                  <a:lnTo>
                    <a:pt x="277748" y="989584"/>
                  </a:lnTo>
                  <a:lnTo>
                    <a:pt x="312546" y="1006602"/>
                  </a:lnTo>
                  <a:lnTo>
                    <a:pt x="348487" y="1020953"/>
                  </a:lnTo>
                  <a:lnTo>
                    <a:pt x="385444" y="1032637"/>
                  </a:lnTo>
                  <a:lnTo>
                    <a:pt x="423036" y="1041527"/>
                  </a:lnTo>
                  <a:lnTo>
                    <a:pt x="461263" y="1047750"/>
                  </a:lnTo>
                  <a:lnTo>
                    <a:pt x="499871" y="1051052"/>
                  </a:lnTo>
                  <a:lnTo>
                    <a:pt x="538479" y="1051433"/>
                  </a:lnTo>
                  <a:lnTo>
                    <a:pt x="577087" y="1049147"/>
                  </a:lnTo>
                  <a:lnTo>
                    <a:pt x="615442" y="1043940"/>
                  </a:lnTo>
                  <a:lnTo>
                    <a:pt x="653287" y="1035939"/>
                  </a:lnTo>
                  <a:lnTo>
                    <a:pt x="690498" y="1025144"/>
                  </a:lnTo>
                  <a:lnTo>
                    <a:pt x="726821" y="1011682"/>
                  </a:lnTo>
                  <a:lnTo>
                    <a:pt x="762000" y="995553"/>
                  </a:lnTo>
                  <a:lnTo>
                    <a:pt x="795908" y="976884"/>
                  </a:lnTo>
                  <a:lnTo>
                    <a:pt x="828294" y="955802"/>
                  </a:lnTo>
                  <a:lnTo>
                    <a:pt x="859154" y="932307"/>
                  </a:lnTo>
                  <a:lnTo>
                    <a:pt x="888110" y="906653"/>
                  </a:lnTo>
                  <a:lnTo>
                    <a:pt x="915161" y="878967"/>
                  </a:lnTo>
                  <a:lnTo>
                    <a:pt x="940053" y="849376"/>
                  </a:lnTo>
                  <a:lnTo>
                    <a:pt x="962786" y="818007"/>
                  </a:lnTo>
                  <a:lnTo>
                    <a:pt x="983106" y="784987"/>
                  </a:lnTo>
                  <a:lnTo>
                    <a:pt x="1000886" y="750697"/>
                  </a:lnTo>
                  <a:lnTo>
                    <a:pt x="1016126" y="715137"/>
                  </a:lnTo>
                  <a:lnTo>
                    <a:pt x="1028700" y="678434"/>
                  </a:lnTo>
                  <a:lnTo>
                    <a:pt x="1038605" y="641096"/>
                  </a:lnTo>
                  <a:lnTo>
                    <a:pt x="1045717" y="602996"/>
                  </a:lnTo>
                  <a:lnTo>
                    <a:pt x="1049908" y="564515"/>
                  </a:lnTo>
                  <a:lnTo>
                    <a:pt x="1051432" y="525780"/>
                  </a:lnTo>
                  <a:lnTo>
                    <a:pt x="1049908" y="487172"/>
                  </a:lnTo>
                  <a:lnTo>
                    <a:pt x="1045717" y="448691"/>
                  </a:lnTo>
                  <a:lnTo>
                    <a:pt x="1038605" y="410591"/>
                  </a:lnTo>
                  <a:lnTo>
                    <a:pt x="1028700" y="373126"/>
                  </a:lnTo>
                  <a:lnTo>
                    <a:pt x="1016126" y="336550"/>
                  </a:lnTo>
                  <a:lnTo>
                    <a:pt x="1000886" y="300990"/>
                  </a:lnTo>
                  <a:lnTo>
                    <a:pt x="983106" y="266573"/>
                  </a:lnTo>
                  <a:lnTo>
                    <a:pt x="962786" y="233680"/>
                  </a:lnTo>
                  <a:lnTo>
                    <a:pt x="940053" y="202311"/>
                  </a:lnTo>
                  <a:lnTo>
                    <a:pt x="915161" y="172593"/>
                  </a:lnTo>
                  <a:lnTo>
                    <a:pt x="888110" y="144907"/>
                  </a:lnTo>
                  <a:lnTo>
                    <a:pt x="859154" y="119253"/>
                  </a:lnTo>
                  <a:lnTo>
                    <a:pt x="828294" y="95885"/>
                  </a:lnTo>
                  <a:lnTo>
                    <a:pt x="795908" y="74803"/>
                  </a:lnTo>
                  <a:lnTo>
                    <a:pt x="762000" y="56134"/>
                  </a:lnTo>
                  <a:lnTo>
                    <a:pt x="726821" y="40005"/>
                  </a:lnTo>
                  <a:lnTo>
                    <a:pt x="690498" y="26543"/>
                  </a:lnTo>
                  <a:lnTo>
                    <a:pt x="653287" y="15748"/>
                  </a:lnTo>
                  <a:lnTo>
                    <a:pt x="615442" y="7747"/>
                  </a:lnTo>
                  <a:lnTo>
                    <a:pt x="577087" y="2540"/>
                  </a:lnTo>
                  <a:lnTo>
                    <a:pt x="538479" y="127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42847" y="6510527"/>
              <a:ext cx="4645025" cy="1249680"/>
            </a:xfrm>
            <a:custGeom>
              <a:avLst/>
              <a:gdLst/>
              <a:ahLst/>
              <a:cxnLst/>
              <a:rect l="l" t="t" r="r" b="b"/>
              <a:pathLst>
                <a:path w="4645025" h="1249679">
                  <a:moveTo>
                    <a:pt x="4644898" y="526669"/>
                  </a:moveTo>
                  <a:lnTo>
                    <a:pt x="1240409" y="526669"/>
                  </a:lnTo>
                  <a:lnTo>
                    <a:pt x="1231392" y="480314"/>
                  </a:lnTo>
                  <a:lnTo>
                    <a:pt x="1219073" y="435102"/>
                  </a:lnTo>
                  <a:lnTo>
                    <a:pt x="1203452" y="391414"/>
                  </a:lnTo>
                  <a:lnTo>
                    <a:pt x="1184783" y="349250"/>
                  </a:lnTo>
                  <a:lnTo>
                    <a:pt x="1163066" y="308864"/>
                  </a:lnTo>
                  <a:lnTo>
                    <a:pt x="1138555" y="270256"/>
                  </a:lnTo>
                  <a:lnTo>
                    <a:pt x="1111250" y="233680"/>
                  </a:lnTo>
                  <a:lnTo>
                    <a:pt x="1078611" y="196215"/>
                  </a:lnTo>
                  <a:lnTo>
                    <a:pt x="1054354" y="171958"/>
                  </a:lnTo>
                  <a:lnTo>
                    <a:pt x="1054354" y="624840"/>
                  </a:lnTo>
                  <a:lnTo>
                    <a:pt x="1051814" y="671322"/>
                  </a:lnTo>
                  <a:lnTo>
                    <a:pt x="1044448" y="716407"/>
                  </a:lnTo>
                  <a:lnTo>
                    <a:pt x="1032383" y="759841"/>
                  </a:lnTo>
                  <a:lnTo>
                    <a:pt x="1016000" y="801243"/>
                  </a:lnTo>
                  <a:lnTo>
                    <a:pt x="995553" y="840613"/>
                  </a:lnTo>
                  <a:lnTo>
                    <a:pt x="971296" y="877443"/>
                  </a:lnTo>
                  <a:lnTo>
                    <a:pt x="943483" y="911479"/>
                  </a:lnTo>
                  <a:lnTo>
                    <a:pt x="912241" y="942594"/>
                  </a:lnTo>
                  <a:lnTo>
                    <a:pt x="878078" y="970280"/>
                  </a:lnTo>
                  <a:lnTo>
                    <a:pt x="841121" y="994537"/>
                  </a:lnTo>
                  <a:lnTo>
                    <a:pt x="801497" y="1014984"/>
                  </a:lnTo>
                  <a:lnTo>
                    <a:pt x="759714" y="1031367"/>
                  </a:lnTo>
                  <a:lnTo>
                    <a:pt x="716026" y="1043432"/>
                  </a:lnTo>
                  <a:lnTo>
                    <a:pt x="670433" y="1050798"/>
                  </a:lnTo>
                  <a:lnTo>
                    <a:pt x="623443" y="1053338"/>
                  </a:lnTo>
                  <a:lnTo>
                    <a:pt x="577088" y="1050798"/>
                  </a:lnTo>
                  <a:lnTo>
                    <a:pt x="532003" y="1043432"/>
                  </a:lnTo>
                  <a:lnTo>
                    <a:pt x="488696" y="1031367"/>
                  </a:lnTo>
                  <a:lnTo>
                    <a:pt x="447294" y="1014984"/>
                  </a:lnTo>
                  <a:lnTo>
                    <a:pt x="408178" y="994537"/>
                  </a:lnTo>
                  <a:lnTo>
                    <a:pt x="371348" y="970280"/>
                  </a:lnTo>
                  <a:lnTo>
                    <a:pt x="337439" y="942594"/>
                  </a:lnTo>
                  <a:lnTo>
                    <a:pt x="306451" y="911479"/>
                  </a:lnTo>
                  <a:lnTo>
                    <a:pt x="278638" y="877443"/>
                  </a:lnTo>
                  <a:lnTo>
                    <a:pt x="254508" y="840613"/>
                  </a:lnTo>
                  <a:lnTo>
                    <a:pt x="234061" y="801243"/>
                  </a:lnTo>
                  <a:lnTo>
                    <a:pt x="217805" y="759841"/>
                  </a:lnTo>
                  <a:lnTo>
                    <a:pt x="205740" y="716407"/>
                  </a:lnTo>
                  <a:lnTo>
                    <a:pt x="198374" y="671322"/>
                  </a:lnTo>
                  <a:lnTo>
                    <a:pt x="195834" y="624840"/>
                  </a:lnTo>
                  <a:lnTo>
                    <a:pt x="198374" y="578358"/>
                  </a:lnTo>
                  <a:lnTo>
                    <a:pt x="205740" y="533273"/>
                  </a:lnTo>
                  <a:lnTo>
                    <a:pt x="217805" y="489839"/>
                  </a:lnTo>
                  <a:lnTo>
                    <a:pt x="234061" y="448310"/>
                  </a:lnTo>
                  <a:lnTo>
                    <a:pt x="254508" y="409067"/>
                  </a:lnTo>
                  <a:lnTo>
                    <a:pt x="278638" y="372237"/>
                  </a:lnTo>
                  <a:lnTo>
                    <a:pt x="306451" y="338201"/>
                  </a:lnTo>
                  <a:lnTo>
                    <a:pt x="337439" y="307086"/>
                  </a:lnTo>
                  <a:lnTo>
                    <a:pt x="371348" y="279273"/>
                  </a:lnTo>
                  <a:lnTo>
                    <a:pt x="408178" y="255016"/>
                  </a:lnTo>
                  <a:lnTo>
                    <a:pt x="447294" y="234569"/>
                  </a:lnTo>
                  <a:lnTo>
                    <a:pt x="488696" y="218186"/>
                  </a:lnTo>
                  <a:lnTo>
                    <a:pt x="532003" y="206248"/>
                  </a:lnTo>
                  <a:lnTo>
                    <a:pt x="577088" y="198755"/>
                  </a:lnTo>
                  <a:lnTo>
                    <a:pt x="623443" y="196215"/>
                  </a:lnTo>
                  <a:lnTo>
                    <a:pt x="669925" y="198755"/>
                  </a:lnTo>
                  <a:lnTo>
                    <a:pt x="715010" y="206248"/>
                  </a:lnTo>
                  <a:lnTo>
                    <a:pt x="758444" y="218186"/>
                  </a:lnTo>
                  <a:lnTo>
                    <a:pt x="800100" y="234569"/>
                  </a:lnTo>
                  <a:lnTo>
                    <a:pt x="839597" y="255016"/>
                  </a:lnTo>
                  <a:lnTo>
                    <a:pt x="876681" y="279273"/>
                  </a:lnTo>
                  <a:lnTo>
                    <a:pt x="910971" y="307086"/>
                  </a:lnTo>
                  <a:lnTo>
                    <a:pt x="942340" y="338201"/>
                  </a:lnTo>
                  <a:lnTo>
                    <a:pt x="970280" y="372237"/>
                  </a:lnTo>
                  <a:lnTo>
                    <a:pt x="994791" y="409067"/>
                  </a:lnTo>
                  <a:lnTo>
                    <a:pt x="1015492" y="448310"/>
                  </a:lnTo>
                  <a:lnTo>
                    <a:pt x="1032129" y="489839"/>
                  </a:lnTo>
                  <a:lnTo>
                    <a:pt x="1044194" y="533273"/>
                  </a:lnTo>
                  <a:lnTo>
                    <a:pt x="1051814" y="578358"/>
                  </a:lnTo>
                  <a:lnTo>
                    <a:pt x="1054354" y="624840"/>
                  </a:lnTo>
                  <a:lnTo>
                    <a:pt x="1054354" y="171958"/>
                  </a:lnTo>
                  <a:lnTo>
                    <a:pt x="1014730" y="137160"/>
                  </a:lnTo>
                  <a:lnTo>
                    <a:pt x="978027" y="109855"/>
                  </a:lnTo>
                  <a:lnTo>
                    <a:pt x="939419" y="85217"/>
                  </a:lnTo>
                  <a:lnTo>
                    <a:pt x="898779" y="63500"/>
                  </a:lnTo>
                  <a:lnTo>
                    <a:pt x="856488" y="44704"/>
                  </a:lnTo>
                  <a:lnTo>
                    <a:pt x="812546" y="28956"/>
                  </a:lnTo>
                  <a:lnTo>
                    <a:pt x="767080" y="16510"/>
                  </a:lnTo>
                  <a:lnTo>
                    <a:pt x="720344" y="7366"/>
                  </a:lnTo>
                  <a:lnTo>
                    <a:pt x="672465" y="1905"/>
                  </a:lnTo>
                  <a:lnTo>
                    <a:pt x="623443" y="0"/>
                  </a:lnTo>
                  <a:lnTo>
                    <a:pt x="574929" y="1905"/>
                  </a:lnTo>
                  <a:lnTo>
                    <a:pt x="527431" y="7366"/>
                  </a:lnTo>
                  <a:lnTo>
                    <a:pt x="480949" y="16383"/>
                  </a:lnTo>
                  <a:lnTo>
                    <a:pt x="435864" y="28829"/>
                  </a:lnTo>
                  <a:lnTo>
                    <a:pt x="392176" y="44450"/>
                  </a:lnTo>
                  <a:lnTo>
                    <a:pt x="350012" y="63246"/>
                  </a:lnTo>
                  <a:lnTo>
                    <a:pt x="309499" y="84963"/>
                  </a:lnTo>
                  <a:lnTo>
                    <a:pt x="270891" y="109474"/>
                  </a:lnTo>
                  <a:lnTo>
                    <a:pt x="234188" y="136779"/>
                  </a:lnTo>
                  <a:lnTo>
                    <a:pt x="199644" y="166497"/>
                  </a:lnTo>
                  <a:lnTo>
                    <a:pt x="167386" y="198755"/>
                  </a:lnTo>
                  <a:lnTo>
                    <a:pt x="137414" y="233299"/>
                  </a:lnTo>
                  <a:lnTo>
                    <a:pt x="110109" y="270002"/>
                  </a:lnTo>
                  <a:lnTo>
                    <a:pt x="85471" y="308737"/>
                  </a:lnTo>
                  <a:lnTo>
                    <a:pt x="63627" y="349250"/>
                  </a:lnTo>
                  <a:lnTo>
                    <a:pt x="44831" y="391668"/>
                  </a:lnTo>
                  <a:lnTo>
                    <a:pt x="29083" y="435610"/>
                  </a:lnTo>
                  <a:lnTo>
                    <a:pt x="16510" y="481076"/>
                  </a:lnTo>
                  <a:lnTo>
                    <a:pt x="7493" y="527812"/>
                  </a:lnTo>
                  <a:lnTo>
                    <a:pt x="1905" y="575818"/>
                  </a:lnTo>
                  <a:lnTo>
                    <a:pt x="0" y="624840"/>
                  </a:lnTo>
                  <a:lnTo>
                    <a:pt x="1905" y="673862"/>
                  </a:lnTo>
                  <a:lnTo>
                    <a:pt x="7493" y="721868"/>
                  </a:lnTo>
                  <a:lnTo>
                    <a:pt x="16510" y="768604"/>
                  </a:lnTo>
                  <a:lnTo>
                    <a:pt x="29083" y="814070"/>
                  </a:lnTo>
                  <a:lnTo>
                    <a:pt x="44831" y="858012"/>
                  </a:lnTo>
                  <a:lnTo>
                    <a:pt x="63627" y="900303"/>
                  </a:lnTo>
                  <a:lnTo>
                    <a:pt x="85344" y="940816"/>
                  </a:lnTo>
                  <a:lnTo>
                    <a:pt x="110109" y="979551"/>
                  </a:lnTo>
                  <a:lnTo>
                    <a:pt x="137414" y="1016254"/>
                  </a:lnTo>
                  <a:lnTo>
                    <a:pt x="167386" y="1050798"/>
                  </a:lnTo>
                  <a:lnTo>
                    <a:pt x="199644" y="1083056"/>
                  </a:lnTo>
                  <a:lnTo>
                    <a:pt x="234188" y="1112901"/>
                  </a:lnTo>
                  <a:lnTo>
                    <a:pt x="270891" y="1140079"/>
                  </a:lnTo>
                  <a:lnTo>
                    <a:pt x="309499" y="1164717"/>
                  </a:lnTo>
                  <a:lnTo>
                    <a:pt x="350012" y="1186434"/>
                  </a:lnTo>
                  <a:lnTo>
                    <a:pt x="392176" y="1205103"/>
                  </a:lnTo>
                  <a:lnTo>
                    <a:pt x="435864" y="1220851"/>
                  </a:lnTo>
                  <a:lnTo>
                    <a:pt x="480949" y="1233170"/>
                  </a:lnTo>
                  <a:lnTo>
                    <a:pt x="527431" y="1242187"/>
                  </a:lnTo>
                  <a:lnTo>
                    <a:pt x="574802" y="1247775"/>
                  </a:lnTo>
                  <a:lnTo>
                    <a:pt x="623443" y="1249553"/>
                  </a:lnTo>
                  <a:lnTo>
                    <a:pt x="671957" y="1247775"/>
                  </a:lnTo>
                  <a:lnTo>
                    <a:pt x="719455" y="1242187"/>
                  </a:lnTo>
                  <a:lnTo>
                    <a:pt x="765810" y="1233170"/>
                  </a:lnTo>
                  <a:lnTo>
                    <a:pt x="810895" y="1220597"/>
                  </a:lnTo>
                  <a:lnTo>
                    <a:pt x="854583" y="1204976"/>
                  </a:lnTo>
                  <a:lnTo>
                    <a:pt x="896620" y="1186180"/>
                  </a:lnTo>
                  <a:lnTo>
                    <a:pt x="937133" y="1164336"/>
                  </a:lnTo>
                  <a:lnTo>
                    <a:pt x="975614" y="1139825"/>
                  </a:lnTo>
                  <a:lnTo>
                    <a:pt x="1012317" y="1112520"/>
                  </a:lnTo>
                  <a:lnTo>
                    <a:pt x="1046861" y="1082675"/>
                  </a:lnTo>
                  <a:lnTo>
                    <a:pt x="1076198" y="1053338"/>
                  </a:lnTo>
                  <a:lnTo>
                    <a:pt x="1079119" y="1050417"/>
                  </a:lnTo>
                  <a:lnTo>
                    <a:pt x="1108964" y="1016000"/>
                  </a:lnTo>
                  <a:lnTo>
                    <a:pt x="1136396" y="979297"/>
                  </a:lnTo>
                  <a:lnTo>
                    <a:pt x="1161034" y="940943"/>
                  </a:lnTo>
                  <a:lnTo>
                    <a:pt x="1183132" y="900303"/>
                  </a:lnTo>
                  <a:lnTo>
                    <a:pt x="1202182" y="858139"/>
                  </a:lnTo>
                  <a:lnTo>
                    <a:pt x="1218184" y="814451"/>
                  </a:lnTo>
                  <a:lnTo>
                    <a:pt x="1230884" y="769366"/>
                  </a:lnTo>
                  <a:lnTo>
                    <a:pt x="1240409" y="722884"/>
                  </a:lnTo>
                  <a:lnTo>
                    <a:pt x="4644898" y="722884"/>
                  </a:lnTo>
                  <a:lnTo>
                    <a:pt x="4644898" y="526669"/>
                  </a:lnTo>
                  <a:close/>
                </a:path>
              </a:pathLst>
            </a:custGeom>
            <a:solidFill>
              <a:srgbClr val="00C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4671" y="5032247"/>
              <a:ext cx="222250" cy="22136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9171" y="5032247"/>
              <a:ext cx="222376" cy="22136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3798" y="5032247"/>
              <a:ext cx="222250" cy="2213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8298" y="5032247"/>
              <a:ext cx="222250" cy="2213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2926" y="5032247"/>
              <a:ext cx="222250" cy="22136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4145" y="6470396"/>
              <a:ext cx="139573" cy="1403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3291" y="6470396"/>
              <a:ext cx="139445" cy="14033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7426" y="5032247"/>
              <a:ext cx="222250" cy="22136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2309" y="6470396"/>
              <a:ext cx="139573" cy="1403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1456" y="6470396"/>
              <a:ext cx="139446" cy="1403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1926" y="5032247"/>
              <a:ext cx="222250" cy="2213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0475" y="6470396"/>
              <a:ext cx="139573" cy="14033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6553" y="5032247"/>
              <a:ext cx="222250" cy="22136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9493" y="6470396"/>
              <a:ext cx="139573" cy="14033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8640" y="6470396"/>
              <a:ext cx="139445" cy="14033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053" y="5032247"/>
              <a:ext cx="222250" cy="2213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7658" y="6470396"/>
              <a:ext cx="139573" cy="14033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15553" y="5032247"/>
              <a:ext cx="222376" cy="2213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6678" y="6470396"/>
              <a:ext cx="139573" cy="14033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05823" y="6470396"/>
              <a:ext cx="139573" cy="1403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0180" y="5032247"/>
              <a:ext cx="222250" cy="2213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84843" y="6470396"/>
              <a:ext cx="139573" cy="14033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3989" y="6470396"/>
              <a:ext cx="139445" cy="14033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04680" y="5032247"/>
              <a:ext cx="222250" cy="22136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43007" y="6470396"/>
              <a:ext cx="139573" cy="14033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9306" y="5032247"/>
              <a:ext cx="222250" cy="22136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22027" y="6470396"/>
              <a:ext cx="139573" cy="1403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1172" y="6470396"/>
              <a:ext cx="139446" cy="14033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3806" y="5032247"/>
              <a:ext cx="222250" cy="22136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80192" y="6470396"/>
              <a:ext cx="139573" cy="14033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38306" y="5032247"/>
              <a:ext cx="222376" cy="22136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59338" y="6470396"/>
              <a:ext cx="139445" cy="14033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38356" y="6470396"/>
              <a:ext cx="139573" cy="14033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2933" y="5032247"/>
              <a:ext cx="222250" cy="22136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17376" y="6470396"/>
              <a:ext cx="139573" cy="14033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96521" y="6470396"/>
              <a:ext cx="139446" cy="14033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27433" y="5032247"/>
              <a:ext cx="222250" cy="22136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75541" y="6470396"/>
              <a:ext cx="139573" cy="14033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6560" y="5032247"/>
              <a:ext cx="222250" cy="22136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72060" y="5032247"/>
              <a:ext cx="222250" cy="22136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061061" y="5032247"/>
              <a:ext cx="222376" cy="22136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5687" y="5032247"/>
              <a:ext cx="222250" cy="221361"/>
            </a:xfrm>
            <a:prstGeom prst="rect">
              <a:avLst/>
            </a:prstGeom>
          </p:spPr>
        </p:pic>
      </p:grpSp>
      <p:sp>
        <p:nvSpPr>
          <p:cNvPr id="57" name="Rectangle 56"/>
          <p:cNvSpPr/>
          <p:nvPr/>
        </p:nvSpPr>
        <p:spPr>
          <a:xfrm>
            <a:off x="304800" y="8420100"/>
            <a:ext cx="1447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800" dirty="0" smtClean="0">
                <a:solidFill>
                  <a:prstClr val="black"/>
                </a:solidFill>
              </a:rPr>
              <a:t>09</a:t>
            </a:r>
            <a:endParaRPr lang="en-US" sz="8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3" y="0"/>
            <a:ext cx="18248630" cy="10287000"/>
            <a:chOff x="39623" y="0"/>
            <a:chExt cx="18248630" cy="10287000"/>
          </a:xfrm>
        </p:grpSpPr>
        <p:sp>
          <p:nvSpPr>
            <p:cNvPr id="3" name="object 3"/>
            <p:cNvSpPr/>
            <p:nvPr/>
          </p:nvSpPr>
          <p:spPr>
            <a:xfrm>
              <a:off x="39623" y="1663696"/>
              <a:ext cx="18248630" cy="8623300"/>
            </a:xfrm>
            <a:custGeom>
              <a:avLst/>
              <a:gdLst/>
              <a:ahLst/>
              <a:cxnLst/>
              <a:rect l="l" t="t" r="r" b="b"/>
              <a:pathLst>
                <a:path w="18248630" h="8623300">
                  <a:moveTo>
                    <a:pt x="5639816" y="101600"/>
                  </a:moveTo>
                  <a:lnTo>
                    <a:pt x="3220592" y="101600"/>
                  </a:lnTo>
                  <a:lnTo>
                    <a:pt x="3218561" y="127000"/>
                  </a:lnTo>
                  <a:lnTo>
                    <a:pt x="3090926" y="139700"/>
                  </a:lnTo>
                  <a:lnTo>
                    <a:pt x="3088640" y="165100"/>
                  </a:lnTo>
                  <a:lnTo>
                    <a:pt x="2960878" y="165100"/>
                  </a:lnTo>
                  <a:lnTo>
                    <a:pt x="2959608" y="190500"/>
                  </a:lnTo>
                  <a:lnTo>
                    <a:pt x="2831846" y="190500"/>
                  </a:lnTo>
                  <a:lnTo>
                    <a:pt x="2829179" y="228600"/>
                  </a:lnTo>
                  <a:lnTo>
                    <a:pt x="2701290" y="228600"/>
                  </a:lnTo>
                  <a:lnTo>
                    <a:pt x="2698496" y="266700"/>
                  </a:lnTo>
                  <a:lnTo>
                    <a:pt x="2570353" y="279400"/>
                  </a:lnTo>
                  <a:lnTo>
                    <a:pt x="2568956" y="304800"/>
                  </a:lnTo>
                  <a:lnTo>
                    <a:pt x="2440813" y="317500"/>
                  </a:lnTo>
                  <a:lnTo>
                    <a:pt x="2437638" y="355600"/>
                  </a:lnTo>
                  <a:lnTo>
                    <a:pt x="2309368" y="368300"/>
                  </a:lnTo>
                  <a:lnTo>
                    <a:pt x="2306066" y="406400"/>
                  </a:lnTo>
                  <a:lnTo>
                    <a:pt x="2177796" y="419100"/>
                  </a:lnTo>
                  <a:lnTo>
                    <a:pt x="2174240" y="469900"/>
                  </a:lnTo>
                  <a:lnTo>
                    <a:pt x="2045843" y="482600"/>
                  </a:lnTo>
                  <a:lnTo>
                    <a:pt x="2042159" y="533400"/>
                  </a:lnTo>
                  <a:lnTo>
                    <a:pt x="1913636" y="546100"/>
                  </a:lnTo>
                  <a:lnTo>
                    <a:pt x="1909699" y="596900"/>
                  </a:lnTo>
                  <a:lnTo>
                    <a:pt x="1781175" y="609600"/>
                  </a:lnTo>
                  <a:lnTo>
                    <a:pt x="1777111" y="673100"/>
                  </a:lnTo>
                  <a:lnTo>
                    <a:pt x="1648333" y="685800"/>
                  </a:lnTo>
                  <a:lnTo>
                    <a:pt x="1644142" y="736600"/>
                  </a:lnTo>
                  <a:lnTo>
                    <a:pt x="1515364" y="762000"/>
                  </a:lnTo>
                  <a:lnTo>
                    <a:pt x="1511045" y="825500"/>
                  </a:lnTo>
                  <a:lnTo>
                    <a:pt x="1382141" y="838200"/>
                  </a:lnTo>
                  <a:lnTo>
                    <a:pt x="1375283" y="927100"/>
                  </a:lnTo>
                  <a:lnTo>
                    <a:pt x="1246378" y="952500"/>
                  </a:lnTo>
                  <a:lnTo>
                    <a:pt x="1241552" y="1016000"/>
                  </a:lnTo>
                  <a:lnTo>
                    <a:pt x="1112532" y="1041400"/>
                  </a:lnTo>
                  <a:lnTo>
                    <a:pt x="1105141" y="1130300"/>
                  </a:lnTo>
                  <a:lnTo>
                    <a:pt x="976007" y="1155700"/>
                  </a:lnTo>
                  <a:lnTo>
                    <a:pt x="968324" y="1257300"/>
                  </a:lnTo>
                  <a:lnTo>
                    <a:pt x="839088" y="1282700"/>
                  </a:lnTo>
                  <a:lnTo>
                    <a:pt x="831126" y="1397000"/>
                  </a:lnTo>
                  <a:lnTo>
                    <a:pt x="701802" y="1422400"/>
                  </a:lnTo>
                  <a:lnTo>
                    <a:pt x="693572" y="1524000"/>
                  </a:lnTo>
                  <a:lnTo>
                    <a:pt x="564159" y="1549400"/>
                  </a:lnTo>
                  <a:lnTo>
                    <a:pt x="555675" y="1663700"/>
                  </a:lnTo>
                  <a:lnTo>
                    <a:pt x="426173" y="1701800"/>
                  </a:lnTo>
                  <a:lnTo>
                    <a:pt x="417449" y="1816100"/>
                  </a:lnTo>
                  <a:lnTo>
                    <a:pt x="287870" y="1841500"/>
                  </a:lnTo>
                  <a:lnTo>
                    <a:pt x="275869" y="1993900"/>
                  </a:lnTo>
                  <a:lnTo>
                    <a:pt x="146202" y="2032000"/>
                  </a:lnTo>
                  <a:lnTo>
                    <a:pt x="133845" y="2197100"/>
                  </a:lnTo>
                  <a:lnTo>
                    <a:pt x="4088" y="2222500"/>
                  </a:lnTo>
                  <a:lnTo>
                    <a:pt x="0" y="2286000"/>
                  </a:lnTo>
                  <a:lnTo>
                    <a:pt x="29986" y="8623300"/>
                  </a:lnTo>
                  <a:lnTo>
                    <a:pt x="18240951" y="8623300"/>
                  </a:lnTo>
                  <a:lnTo>
                    <a:pt x="18248376" y="8534400"/>
                  </a:lnTo>
                  <a:lnTo>
                    <a:pt x="18248376" y="8331200"/>
                  </a:lnTo>
                  <a:lnTo>
                    <a:pt x="18140045" y="8280400"/>
                  </a:lnTo>
                  <a:lnTo>
                    <a:pt x="18160619" y="8001000"/>
                  </a:lnTo>
                  <a:lnTo>
                    <a:pt x="18037429" y="7950200"/>
                  </a:lnTo>
                  <a:lnTo>
                    <a:pt x="18050891" y="7772400"/>
                  </a:lnTo>
                  <a:lnTo>
                    <a:pt x="17927574" y="7721600"/>
                  </a:lnTo>
                  <a:lnTo>
                    <a:pt x="17940655" y="7543800"/>
                  </a:lnTo>
                  <a:lnTo>
                    <a:pt x="17817211" y="7493000"/>
                  </a:lnTo>
                  <a:lnTo>
                    <a:pt x="17830038" y="7327900"/>
                  </a:lnTo>
                  <a:lnTo>
                    <a:pt x="17706594" y="7277100"/>
                  </a:lnTo>
                  <a:lnTo>
                    <a:pt x="17718913" y="7112000"/>
                  </a:lnTo>
                  <a:lnTo>
                    <a:pt x="17595342" y="7061200"/>
                  </a:lnTo>
                  <a:lnTo>
                    <a:pt x="17604359" y="6934200"/>
                  </a:lnTo>
                  <a:lnTo>
                    <a:pt x="17480788" y="6896100"/>
                  </a:lnTo>
                  <a:lnTo>
                    <a:pt x="17489551" y="6769100"/>
                  </a:lnTo>
                  <a:lnTo>
                    <a:pt x="17365853" y="6731000"/>
                  </a:lnTo>
                  <a:lnTo>
                    <a:pt x="17374362" y="6616700"/>
                  </a:lnTo>
                  <a:lnTo>
                    <a:pt x="17250410" y="6565900"/>
                  </a:lnTo>
                  <a:lnTo>
                    <a:pt x="17255998" y="6489700"/>
                  </a:lnTo>
                  <a:lnTo>
                    <a:pt x="17132046" y="6451600"/>
                  </a:lnTo>
                  <a:lnTo>
                    <a:pt x="17140047" y="6337300"/>
                  </a:lnTo>
                  <a:lnTo>
                    <a:pt x="17016095" y="6299200"/>
                  </a:lnTo>
                  <a:lnTo>
                    <a:pt x="17021175" y="6235700"/>
                  </a:lnTo>
                  <a:lnTo>
                    <a:pt x="16897096" y="6184900"/>
                  </a:lnTo>
                  <a:lnTo>
                    <a:pt x="16904462" y="6083300"/>
                  </a:lnTo>
                  <a:lnTo>
                    <a:pt x="16780256" y="6045200"/>
                  </a:lnTo>
                  <a:lnTo>
                    <a:pt x="16785082" y="5981700"/>
                  </a:lnTo>
                  <a:lnTo>
                    <a:pt x="16660876" y="5943600"/>
                  </a:lnTo>
                  <a:lnTo>
                    <a:pt x="16665448" y="5880100"/>
                  </a:lnTo>
                  <a:lnTo>
                    <a:pt x="16541115" y="5842000"/>
                  </a:lnTo>
                  <a:lnTo>
                    <a:pt x="16545560" y="5778500"/>
                  </a:lnTo>
                  <a:lnTo>
                    <a:pt x="16421100" y="5740400"/>
                  </a:lnTo>
                  <a:lnTo>
                    <a:pt x="16427450" y="5664200"/>
                  </a:lnTo>
                  <a:lnTo>
                    <a:pt x="16302863" y="5626100"/>
                  </a:lnTo>
                  <a:lnTo>
                    <a:pt x="16306927" y="5562600"/>
                  </a:lnTo>
                  <a:lnTo>
                    <a:pt x="16182340" y="5537200"/>
                  </a:lnTo>
                  <a:lnTo>
                    <a:pt x="16186150" y="5486400"/>
                  </a:lnTo>
                  <a:lnTo>
                    <a:pt x="16061436" y="5448300"/>
                  </a:lnTo>
                  <a:lnTo>
                    <a:pt x="16065119" y="5397500"/>
                  </a:lnTo>
                  <a:lnTo>
                    <a:pt x="15940278" y="5359400"/>
                  </a:lnTo>
                  <a:lnTo>
                    <a:pt x="15942183" y="5346700"/>
                  </a:lnTo>
                  <a:lnTo>
                    <a:pt x="15817215" y="5308600"/>
                  </a:lnTo>
                  <a:lnTo>
                    <a:pt x="15820771" y="5257800"/>
                  </a:lnTo>
                  <a:lnTo>
                    <a:pt x="15695803" y="5232400"/>
                  </a:lnTo>
                  <a:lnTo>
                    <a:pt x="15699232" y="5181600"/>
                  </a:lnTo>
                  <a:lnTo>
                    <a:pt x="15574264" y="5156200"/>
                  </a:lnTo>
                  <a:lnTo>
                    <a:pt x="15577439" y="5105400"/>
                  </a:lnTo>
                  <a:lnTo>
                    <a:pt x="15452471" y="5080000"/>
                  </a:lnTo>
                  <a:lnTo>
                    <a:pt x="15455646" y="5041900"/>
                  </a:lnTo>
                  <a:lnTo>
                    <a:pt x="15330551" y="5003800"/>
                  </a:lnTo>
                  <a:lnTo>
                    <a:pt x="15333599" y="4965700"/>
                  </a:lnTo>
                  <a:lnTo>
                    <a:pt x="15208504" y="4940300"/>
                  </a:lnTo>
                  <a:lnTo>
                    <a:pt x="15210028" y="4914900"/>
                  </a:lnTo>
                  <a:lnTo>
                    <a:pt x="15084933" y="4889500"/>
                  </a:lnTo>
                  <a:lnTo>
                    <a:pt x="15087854" y="4851400"/>
                  </a:lnTo>
                  <a:lnTo>
                    <a:pt x="14962632" y="4813300"/>
                  </a:lnTo>
                  <a:lnTo>
                    <a:pt x="14965553" y="4775200"/>
                  </a:lnTo>
                  <a:lnTo>
                    <a:pt x="14840331" y="4749800"/>
                  </a:lnTo>
                  <a:lnTo>
                    <a:pt x="14843252" y="4711700"/>
                  </a:lnTo>
                  <a:lnTo>
                    <a:pt x="14718030" y="4686300"/>
                  </a:lnTo>
                  <a:lnTo>
                    <a:pt x="14719427" y="4673600"/>
                  </a:lnTo>
                  <a:lnTo>
                    <a:pt x="14594205" y="4635500"/>
                  </a:lnTo>
                  <a:lnTo>
                    <a:pt x="14596999" y="4597400"/>
                  </a:lnTo>
                  <a:lnTo>
                    <a:pt x="14225524" y="4457700"/>
                  </a:lnTo>
                  <a:lnTo>
                    <a:pt x="14228318" y="4419600"/>
                  </a:lnTo>
                  <a:lnTo>
                    <a:pt x="14103096" y="4394200"/>
                  </a:lnTo>
                  <a:lnTo>
                    <a:pt x="14106017" y="4356100"/>
                  </a:lnTo>
                  <a:lnTo>
                    <a:pt x="13980795" y="4330700"/>
                  </a:lnTo>
                  <a:lnTo>
                    <a:pt x="13983843" y="4292600"/>
                  </a:lnTo>
                  <a:lnTo>
                    <a:pt x="13858621" y="4267200"/>
                  </a:lnTo>
                  <a:lnTo>
                    <a:pt x="13860145" y="4241800"/>
                  </a:lnTo>
                  <a:lnTo>
                    <a:pt x="13735050" y="4216400"/>
                  </a:lnTo>
                  <a:lnTo>
                    <a:pt x="13738098" y="4165600"/>
                  </a:lnTo>
                  <a:lnTo>
                    <a:pt x="13613003" y="4140200"/>
                  </a:lnTo>
                  <a:lnTo>
                    <a:pt x="13616051" y="4102100"/>
                  </a:lnTo>
                  <a:lnTo>
                    <a:pt x="13490956" y="4076700"/>
                  </a:lnTo>
                  <a:lnTo>
                    <a:pt x="13494131" y="4025900"/>
                  </a:lnTo>
                  <a:lnTo>
                    <a:pt x="13369163" y="4000500"/>
                  </a:lnTo>
                  <a:lnTo>
                    <a:pt x="13370687" y="3975100"/>
                  </a:lnTo>
                  <a:lnTo>
                    <a:pt x="13245719" y="3949700"/>
                  </a:lnTo>
                  <a:lnTo>
                    <a:pt x="13248894" y="3898900"/>
                  </a:lnTo>
                  <a:lnTo>
                    <a:pt x="13123926" y="3873500"/>
                  </a:lnTo>
                  <a:lnTo>
                    <a:pt x="13127228" y="3835400"/>
                  </a:lnTo>
                  <a:lnTo>
                    <a:pt x="13002133" y="3797300"/>
                  </a:lnTo>
                  <a:lnTo>
                    <a:pt x="13005562" y="3759200"/>
                  </a:lnTo>
                  <a:lnTo>
                    <a:pt x="12880594" y="3721100"/>
                  </a:lnTo>
                  <a:lnTo>
                    <a:pt x="12883896" y="3683000"/>
                  </a:lnTo>
                  <a:lnTo>
                    <a:pt x="12758928" y="3644900"/>
                  </a:lnTo>
                  <a:lnTo>
                    <a:pt x="12760706" y="3619500"/>
                  </a:lnTo>
                  <a:lnTo>
                    <a:pt x="12635738" y="3594100"/>
                  </a:lnTo>
                  <a:lnTo>
                    <a:pt x="12639167" y="3543300"/>
                  </a:lnTo>
                  <a:lnTo>
                    <a:pt x="12514199" y="3517900"/>
                  </a:lnTo>
                  <a:lnTo>
                    <a:pt x="12517628" y="3467100"/>
                  </a:lnTo>
                  <a:lnTo>
                    <a:pt x="12392787" y="3441700"/>
                  </a:lnTo>
                  <a:lnTo>
                    <a:pt x="12396216" y="3390900"/>
                  </a:lnTo>
                  <a:lnTo>
                    <a:pt x="12271375" y="3352800"/>
                  </a:lnTo>
                  <a:lnTo>
                    <a:pt x="12274804" y="3314700"/>
                  </a:lnTo>
                  <a:lnTo>
                    <a:pt x="12149963" y="3276600"/>
                  </a:lnTo>
                  <a:lnTo>
                    <a:pt x="12153392" y="3225800"/>
                  </a:lnTo>
                  <a:lnTo>
                    <a:pt x="12028551" y="3200400"/>
                  </a:lnTo>
                  <a:lnTo>
                    <a:pt x="12030329" y="3175000"/>
                  </a:lnTo>
                  <a:lnTo>
                    <a:pt x="11905488" y="3136900"/>
                  </a:lnTo>
                  <a:lnTo>
                    <a:pt x="11909044" y="3098800"/>
                  </a:lnTo>
                  <a:lnTo>
                    <a:pt x="11784203" y="3060700"/>
                  </a:lnTo>
                  <a:lnTo>
                    <a:pt x="11787759" y="3009900"/>
                  </a:lnTo>
                  <a:lnTo>
                    <a:pt x="11541633" y="2908300"/>
                  </a:lnTo>
                  <a:lnTo>
                    <a:pt x="11179556" y="2641600"/>
                  </a:lnTo>
                  <a:lnTo>
                    <a:pt x="10933430" y="2527300"/>
                  </a:lnTo>
                  <a:lnTo>
                    <a:pt x="10936986" y="2476500"/>
                  </a:lnTo>
                  <a:lnTo>
                    <a:pt x="10812145" y="2438400"/>
                  </a:lnTo>
                  <a:lnTo>
                    <a:pt x="10815701" y="2400300"/>
                  </a:lnTo>
                  <a:lnTo>
                    <a:pt x="10690860" y="2362200"/>
                  </a:lnTo>
                  <a:lnTo>
                    <a:pt x="10694416" y="2311400"/>
                  </a:lnTo>
                  <a:lnTo>
                    <a:pt x="10569575" y="2286000"/>
                  </a:lnTo>
                  <a:lnTo>
                    <a:pt x="10573131" y="2235200"/>
                  </a:lnTo>
                  <a:lnTo>
                    <a:pt x="10448290" y="2197100"/>
                  </a:lnTo>
                  <a:lnTo>
                    <a:pt x="10449941" y="2184400"/>
                  </a:lnTo>
                  <a:lnTo>
                    <a:pt x="10325100" y="2146300"/>
                  </a:lnTo>
                  <a:lnTo>
                    <a:pt x="10328656" y="2095500"/>
                  </a:lnTo>
                  <a:lnTo>
                    <a:pt x="10203688" y="2070100"/>
                  </a:lnTo>
                  <a:lnTo>
                    <a:pt x="10207244" y="2019300"/>
                  </a:lnTo>
                  <a:lnTo>
                    <a:pt x="10082276" y="1993900"/>
                  </a:lnTo>
                  <a:lnTo>
                    <a:pt x="10085705" y="1943100"/>
                  </a:lnTo>
                  <a:lnTo>
                    <a:pt x="9960864" y="1917700"/>
                  </a:lnTo>
                  <a:lnTo>
                    <a:pt x="9964166" y="1866900"/>
                  </a:lnTo>
                  <a:lnTo>
                    <a:pt x="9839325" y="1828800"/>
                  </a:lnTo>
                  <a:lnTo>
                    <a:pt x="9840976" y="1816100"/>
                  </a:lnTo>
                  <a:lnTo>
                    <a:pt x="9716008" y="1778000"/>
                  </a:lnTo>
                  <a:lnTo>
                    <a:pt x="9719437" y="1739900"/>
                  </a:lnTo>
                  <a:lnTo>
                    <a:pt x="9594469" y="1701800"/>
                  </a:lnTo>
                  <a:lnTo>
                    <a:pt x="9597771" y="1663700"/>
                  </a:lnTo>
                  <a:lnTo>
                    <a:pt x="9472803" y="1625600"/>
                  </a:lnTo>
                  <a:lnTo>
                    <a:pt x="9476105" y="1587500"/>
                  </a:lnTo>
                  <a:lnTo>
                    <a:pt x="9351137" y="1549400"/>
                  </a:lnTo>
                  <a:lnTo>
                    <a:pt x="9354312" y="1511300"/>
                  </a:lnTo>
                  <a:lnTo>
                    <a:pt x="9229344" y="1485900"/>
                  </a:lnTo>
                  <a:lnTo>
                    <a:pt x="9230868" y="1460500"/>
                  </a:lnTo>
                  <a:lnTo>
                    <a:pt x="9105900" y="1422400"/>
                  </a:lnTo>
                  <a:lnTo>
                    <a:pt x="9108948" y="1384300"/>
                  </a:lnTo>
                  <a:lnTo>
                    <a:pt x="8983980" y="1358900"/>
                  </a:lnTo>
                  <a:lnTo>
                    <a:pt x="8987028" y="1320800"/>
                  </a:lnTo>
                  <a:lnTo>
                    <a:pt x="8861933" y="1282700"/>
                  </a:lnTo>
                  <a:lnTo>
                    <a:pt x="8864981" y="1244600"/>
                  </a:lnTo>
                  <a:lnTo>
                    <a:pt x="8739886" y="1219200"/>
                  </a:lnTo>
                  <a:lnTo>
                    <a:pt x="8741410" y="1193800"/>
                  </a:lnTo>
                  <a:lnTo>
                    <a:pt x="8616315" y="1168400"/>
                  </a:lnTo>
                  <a:lnTo>
                    <a:pt x="8619236" y="1130300"/>
                  </a:lnTo>
                  <a:lnTo>
                    <a:pt x="8494014" y="1092200"/>
                  </a:lnTo>
                  <a:lnTo>
                    <a:pt x="8496935" y="1054100"/>
                  </a:lnTo>
                  <a:lnTo>
                    <a:pt x="8371712" y="1028700"/>
                  </a:lnTo>
                  <a:lnTo>
                    <a:pt x="8374380" y="990600"/>
                  </a:lnTo>
                  <a:lnTo>
                    <a:pt x="8249158" y="965200"/>
                  </a:lnTo>
                  <a:lnTo>
                    <a:pt x="8250555" y="952500"/>
                  </a:lnTo>
                  <a:lnTo>
                    <a:pt x="8125206" y="927100"/>
                  </a:lnTo>
                  <a:lnTo>
                    <a:pt x="8127746" y="889000"/>
                  </a:lnTo>
                  <a:lnTo>
                    <a:pt x="8002524" y="863600"/>
                  </a:lnTo>
                  <a:lnTo>
                    <a:pt x="8005064" y="825500"/>
                  </a:lnTo>
                  <a:lnTo>
                    <a:pt x="7879587" y="800100"/>
                  </a:lnTo>
                  <a:lnTo>
                    <a:pt x="7882128" y="774700"/>
                  </a:lnTo>
                  <a:lnTo>
                    <a:pt x="7756652" y="749300"/>
                  </a:lnTo>
                  <a:lnTo>
                    <a:pt x="7757795" y="723900"/>
                  </a:lnTo>
                  <a:lnTo>
                    <a:pt x="7632446" y="698500"/>
                  </a:lnTo>
                  <a:lnTo>
                    <a:pt x="7634732" y="673100"/>
                  </a:lnTo>
                  <a:lnTo>
                    <a:pt x="7509256" y="647700"/>
                  </a:lnTo>
                  <a:lnTo>
                    <a:pt x="7511415" y="622300"/>
                  </a:lnTo>
                  <a:lnTo>
                    <a:pt x="7385811" y="596900"/>
                  </a:lnTo>
                  <a:lnTo>
                    <a:pt x="7386955" y="584200"/>
                  </a:lnTo>
                  <a:lnTo>
                    <a:pt x="7261352" y="558800"/>
                  </a:lnTo>
                  <a:lnTo>
                    <a:pt x="7263383" y="533400"/>
                  </a:lnTo>
                  <a:lnTo>
                    <a:pt x="7137781" y="508000"/>
                  </a:lnTo>
                  <a:lnTo>
                    <a:pt x="7139685" y="482600"/>
                  </a:lnTo>
                  <a:lnTo>
                    <a:pt x="7014083" y="457200"/>
                  </a:lnTo>
                  <a:lnTo>
                    <a:pt x="7014972" y="444500"/>
                  </a:lnTo>
                  <a:lnTo>
                    <a:pt x="6889242" y="431800"/>
                  </a:lnTo>
                  <a:lnTo>
                    <a:pt x="6891020" y="406400"/>
                  </a:lnTo>
                  <a:lnTo>
                    <a:pt x="6765290" y="381000"/>
                  </a:lnTo>
                  <a:lnTo>
                    <a:pt x="6766052" y="368300"/>
                  </a:lnTo>
                  <a:lnTo>
                    <a:pt x="6640322" y="355600"/>
                  </a:lnTo>
                  <a:lnTo>
                    <a:pt x="6641846" y="330200"/>
                  </a:lnTo>
                  <a:lnTo>
                    <a:pt x="6515989" y="304800"/>
                  </a:lnTo>
                  <a:lnTo>
                    <a:pt x="6517512" y="292100"/>
                  </a:lnTo>
                  <a:lnTo>
                    <a:pt x="6391529" y="266700"/>
                  </a:lnTo>
                  <a:lnTo>
                    <a:pt x="6392291" y="266700"/>
                  </a:lnTo>
                  <a:lnTo>
                    <a:pt x="6266307" y="241300"/>
                  </a:lnTo>
                  <a:lnTo>
                    <a:pt x="6267577" y="228600"/>
                  </a:lnTo>
                  <a:lnTo>
                    <a:pt x="6141466" y="203200"/>
                  </a:lnTo>
                  <a:lnTo>
                    <a:pt x="6142101" y="203200"/>
                  </a:lnTo>
                  <a:lnTo>
                    <a:pt x="6015990" y="190500"/>
                  </a:lnTo>
                  <a:lnTo>
                    <a:pt x="6017133" y="165100"/>
                  </a:lnTo>
                  <a:lnTo>
                    <a:pt x="5890895" y="152400"/>
                  </a:lnTo>
                  <a:lnTo>
                    <a:pt x="5891911" y="139700"/>
                  </a:lnTo>
                  <a:lnTo>
                    <a:pt x="5765673" y="127000"/>
                  </a:lnTo>
                  <a:lnTo>
                    <a:pt x="5766054" y="127000"/>
                  </a:lnTo>
                  <a:lnTo>
                    <a:pt x="5639816" y="101600"/>
                  </a:lnTo>
                  <a:close/>
                </a:path>
                <a:path w="18248630" h="8623300">
                  <a:moveTo>
                    <a:pt x="5388102" y="63500"/>
                  </a:moveTo>
                  <a:lnTo>
                    <a:pt x="3478403" y="63500"/>
                  </a:lnTo>
                  <a:lnTo>
                    <a:pt x="3476752" y="88900"/>
                  </a:lnTo>
                  <a:lnTo>
                    <a:pt x="3349116" y="88900"/>
                  </a:lnTo>
                  <a:lnTo>
                    <a:pt x="3348228" y="101600"/>
                  </a:lnTo>
                  <a:lnTo>
                    <a:pt x="5640451" y="101600"/>
                  </a:lnTo>
                  <a:lnTo>
                    <a:pt x="5514213" y="88900"/>
                  </a:lnTo>
                  <a:lnTo>
                    <a:pt x="5514467" y="76200"/>
                  </a:lnTo>
                  <a:lnTo>
                    <a:pt x="5388102" y="63500"/>
                  </a:lnTo>
                  <a:close/>
                </a:path>
                <a:path w="18248630" h="8623300">
                  <a:moveTo>
                    <a:pt x="5262118" y="50800"/>
                  </a:moveTo>
                  <a:lnTo>
                    <a:pt x="3606673" y="50800"/>
                  </a:lnTo>
                  <a:lnTo>
                    <a:pt x="3605911" y="63500"/>
                  </a:lnTo>
                  <a:lnTo>
                    <a:pt x="5388610" y="63500"/>
                  </a:lnTo>
                  <a:lnTo>
                    <a:pt x="5262118" y="50800"/>
                  </a:lnTo>
                  <a:close/>
                </a:path>
                <a:path w="18248630" h="8623300">
                  <a:moveTo>
                    <a:pt x="4756150" y="0"/>
                  </a:moveTo>
                  <a:lnTo>
                    <a:pt x="4755896" y="12700"/>
                  </a:lnTo>
                  <a:lnTo>
                    <a:pt x="3863975" y="12700"/>
                  </a:lnTo>
                  <a:lnTo>
                    <a:pt x="3862704" y="25400"/>
                  </a:lnTo>
                  <a:lnTo>
                    <a:pt x="3735451" y="25400"/>
                  </a:lnTo>
                  <a:lnTo>
                    <a:pt x="3734054" y="50800"/>
                  </a:lnTo>
                  <a:lnTo>
                    <a:pt x="5262245" y="50800"/>
                  </a:lnTo>
                  <a:lnTo>
                    <a:pt x="5135753" y="38100"/>
                  </a:lnTo>
                  <a:lnTo>
                    <a:pt x="5136007" y="38100"/>
                  </a:lnTo>
                  <a:lnTo>
                    <a:pt x="4756150" y="0"/>
                  </a:lnTo>
                  <a:close/>
                </a:path>
                <a:path w="18248630" h="8623300">
                  <a:moveTo>
                    <a:pt x="4629150" y="0"/>
                  </a:moveTo>
                  <a:lnTo>
                    <a:pt x="4119753" y="0"/>
                  </a:lnTo>
                  <a:lnTo>
                    <a:pt x="4118737" y="12700"/>
                  </a:lnTo>
                  <a:lnTo>
                    <a:pt x="4755896" y="12700"/>
                  </a:lnTo>
                  <a:lnTo>
                    <a:pt x="4629150" y="0"/>
                  </a:lnTo>
                  <a:close/>
                </a:path>
              </a:pathLst>
            </a:custGeom>
            <a:solidFill>
              <a:srgbClr val="F5F5F5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8592" y="1027175"/>
              <a:ext cx="15568930" cy="7153275"/>
            </a:xfrm>
            <a:custGeom>
              <a:avLst/>
              <a:gdLst/>
              <a:ahLst/>
              <a:cxnLst/>
              <a:rect l="l" t="t" r="r" b="b"/>
              <a:pathLst>
                <a:path w="15568930" h="7153275">
                  <a:moveTo>
                    <a:pt x="2218055" y="13208"/>
                  </a:moveTo>
                  <a:lnTo>
                    <a:pt x="2204212" y="0"/>
                  </a:lnTo>
                  <a:lnTo>
                    <a:pt x="1108964" y="1162431"/>
                  </a:lnTo>
                  <a:lnTo>
                    <a:pt x="13843" y="0"/>
                  </a:lnTo>
                  <a:lnTo>
                    <a:pt x="0" y="13208"/>
                  </a:lnTo>
                  <a:lnTo>
                    <a:pt x="1095756" y="1176909"/>
                  </a:lnTo>
                  <a:lnTo>
                    <a:pt x="0" y="2339975"/>
                  </a:lnTo>
                  <a:lnTo>
                    <a:pt x="13843" y="2353183"/>
                  </a:lnTo>
                  <a:lnTo>
                    <a:pt x="1108964" y="1190752"/>
                  </a:lnTo>
                  <a:lnTo>
                    <a:pt x="2204212" y="2353183"/>
                  </a:lnTo>
                  <a:lnTo>
                    <a:pt x="2218055" y="2339975"/>
                  </a:lnTo>
                  <a:lnTo>
                    <a:pt x="1122172" y="1176274"/>
                  </a:lnTo>
                  <a:lnTo>
                    <a:pt x="2218055" y="13208"/>
                  </a:lnTo>
                  <a:close/>
                </a:path>
                <a:path w="15568930" h="7153275">
                  <a:moveTo>
                    <a:pt x="15568549" y="6762242"/>
                  </a:moveTo>
                  <a:lnTo>
                    <a:pt x="15565247" y="6710680"/>
                  </a:lnTo>
                  <a:lnTo>
                    <a:pt x="15555341" y="6660642"/>
                  </a:lnTo>
                  <a:lnTo>
                    <a:pt x="15545181" y="6630670"/>
                  </a:lnTo>
                  <a:lnTo>
                    <a:pt x="15545181" y="6762242"/>
                  </a:lnTo>
                  <a:lnTo>
                    <a:pt x="15542006" y="6810756"/>
                  </a:lnTo>
                  <a:lnTo>
                    <a:pt x="15532735" y="6857873"/>
                  </a:lnTo>
                  <a:lnTo>
                    <a:pt x="15517368" y="6902958"/>
                  </a:lnTo>
                  <a:lnTo>
                    <a:pt x="15496286" y="6945757"/>
                  </a:lnTo>
                  <a:lnTo>
                    <a:pt x="15469616" y="6985635"/>
                  </a:lnTo>
                  <a:lnTo>
                    <a:pt x="15437485" y="7022211"/>
                  </a:lnTo>
                  <a:lnTo>
                    <a:pt x="15401036" y="7054215"/>
                  </a:lnTo>
                  <a:lnTo>
                    <a:pt x="15361158" y="7080885"/>
                  </a:lnTo>
                  <a:lnTo>
                    <a:pt x="15318359" y="7102094"/>
                  </a:lnTo>
                  <a:lnTo>
                    <a:pt x="15273274" y="7117334"/>
                  </a:lnTo>
                  <a:lnTo>
                    <a:pt x="15226157" y="7126732"/>
                  </a:lnTo>
                  <a:lnTo>
                    <a:pt x="15177770" y="7129907"/>
                  </a:lnTo>
                  <a:lnTo>
                    <a:pt x="15129256" y="7126732"/>
                  </a:lnTo>
                  <a:lnTo>
                    <a:pt x="15082139" y="7117334"/>
                  </a:lnTo>
                  <a:lnTo>
                    <a:pt x="15037054" y="7102094"/>
                  </a:lnTo>
                  <a:lnTo>
                    <a:pt x="14994255" y="7080885"/>
                  </a:lnTo>
                  <a:lnTo>
                    <a:pt x="14954377" y="7054215"/>
                  </a:lnTo>
                  <a:lnTo>
                    <a:pt x="14917928" y="7022211"/>
                  </a:lnTo>
                  <a:lnTo>
                    <a:pt x="14885797" y="6985635"/>
                  </a:lnTo>
                  <a:lnTo>
                    <a:pt x="14859127" y="6945757"/>
                  </a:lnTo>
                  <a:lnTo>
                    <a:pt x="14838045" y="6902958"/>
                  </a:lnTo>
                  <a:lnTo>
                    <a:pt x="14822678" y="6857873"/>
                  </a:lnTo>
                  <a:lnTo>
                    <a:pt x="14813407" y="6810756"/>
                  </a:lnTo>
                  <a:lnTo>
                    <a:pt x="14810232" y="6762242"/>
                  </a:lnTo>
                  <a:lnTo>
                    <a:pt x="14813407" y="6713728"/>
                  </a:lnTo>
                  <a:lnTo>
                    <a:pt x="14822678" y="6666611"/>
                  </a:lnTo>
                  <a:lnTo>
                    <a:pt x="14838045" y="6621526"/>
                  </a:lnTo>
                  <a:lnTo>
                    <a:pt x="14859127" y="6578727"/>
                  </a:lnTo>
                  <a:lnTo>
                    <a:pt x="14885797" y="6538849"/>
                  </a:lnTo>
                  <a:lnTo>
                    <a:pt x="14917928" y="6502273"/>
                  </a:lnTo>
                  <a:lnTo>
                    <a:pt x="14954377" y="6470269"/>
                  </a:lnTo>
                  <a:lnTo>
                    <a:pt x="14994255" y="6443599"/>
                  </a:lnTo>
                  <a:lnTo>
                    <a:pt x="15037054" y="6422390"/>
                  </a:lnTo>
                  <a:lnTo>
                    <a:pt x="15082139" y="6407150"/>
                  </a:lnTo>
                  <a:lnTo>
                    <a:pt x="15129256" y="6397752"/>
                  </a:lnTo>
                  <a:lnTo>
                    <a:pt x="15177770" y="6394577"/>
                  </a:lnTo>
                  <a:lnTo>
                    <a:pt x="15226157" y="6397752"/>
                  </a:lnTo>
                  <a:lnTo>
                    <a:pt x="15273274" y="6407150"/>
                  </a:lnTo>
                  <a:lnTo>
                    <a:pt x="15318359" y="6422390"/>
                  </a:lnTo>
                  <a:lnTo>
                    <a:pt x="15361158" y="6443599"/>
                  </a:lnTo>
                  <a:lnTo>
                    <a:pt x="15401036" y="6470269"/>
                  </a:lnTo>
                  <a:lnTo>
                    <a:pt x="15437485" y="6502273"/>
                  </a:lnTo>
                  <a:lnTo>
                    <a:pt x="15469616" y="6538849"/>
                  </a:lnTo>
                  <a:lnTo>
                    <a:pt x="15496286" y="6578727"/>
                  </a:lnTo>
                  <a:lnTo>
                    <a:pt x="15517368" y="6621526"/>
                  </a:lnTo>
                  <a:lnTo>
                    <a:pt x="15532735" y="6666611"/>
                  </a:lnTo>
                  <a:lnTo>
                    <a:pt x="15542006" y="6713728"/>
                  </a:lnTo>
                  <a:lnTo>
                    <a:pt x="15545181" y="6762242"/>
                  </a:lnTo>
                  <a:lnTo>
                    <a:pt x="15545181" y="6630670"/>
                  </a:lnTo>
                  <a:lnTo>
                    <a:pt x="15516606" y="6567043"/>
                  </a:lnTo>
                  <a:lnTo>
                    <a:pt x="15488285" y="6524625"/>
                  </a:lnTo>
                  <a:lnTo>
                    <a:pt x="15454122" y="6485763"/>
                  </a:lnTo>
                  <a:lnTo>
                    <a:pt x="15415260" y="6451600"/>
                  </a:lnTo>
                  <a:lnTo>
                    <a:pt x="15372842" y="6423152"/>
                  </a:lnTo>
                  <a:lnTo>
                    <a:pt x="15327376" y="6400800"/>
                  </a:lnTo>
                  <a:lnTo>
                    <a:pt x="15309139" y="6394577"/>
                  </a:lnTo>
                  <a:lnTo>
                    <a:pt x="15279370" y="6384417"/>
                  </a:lnTo>
                  <a:lnTo>
                    <a:pt x="15229332" y="6374511"/>
                  </a:lnTo>
                  <a:lnTo>
                    <a:pt x="15177770" y="6371209"/>
                  </a:lnTo>
                  <a:lnTo>
                    <a:pt x="15126081" y="6374511"/>
                  </a:lnTo>
                  <a:lnTo>
                    <a:pt x="15076043" y="6384417"/>
                  </a:lnTo>
                  <a:lnTo>
                    <a:pt x="15028037" y="6400800"/>
                  </a:lnTo>
                  <a:lnTo>
                    <a:pt x="14982571" y="6423152"/>
                  </a:lnTo>
                  <a:lnTo>
                    <a:pt x="14940153" y="6451600"/>
                  </a:lnTo>
                  <a:lnTo>
                    <a:pt x="14901291" y="6485763"/>
                  </a:lnTo>
                  <a:lnTo>
                    <a:pt x="14867255" y="6524625"/>
                  </a:lnTo>
                  <a:lnTo>
                    <a:pt x="14838807" y="6567043"/>
                  </a:lnTo>
                  <a:lnTo>
                    <a:pt x="14816328" y="6612509"/>
                  </a:lnTo>
                  <a:lnTo>
                    <a:pt x="14800072" y="6660515"/>
                  </a:lnTo>
                  <a:lnTo>
                    <a:pt x="14790166" y="6710680"/>
                  </a:lnTo>
                  <a:lnTo>
                    <a:pt x="14786864" y="6762242"/>
                  </a:lnTo>
                  <a:lnTo>
                    <a:pt x="14790166" y="6813804"/>
                  </a:lnTo>
                  <a:lnTo>
                    <a:pt x="14800072" y="6863969"/>
                  </a:lnTo>
                  <a:lnTo>
                    <a:pt x="14816328" y="6911975"/>
                  </a:lnTo>
                  <a:lnTo>
                    <a:pt x="14838807" y="6957441"/>
                  </a:lnTo>
                  <a:lnTo>
                    <a:pt x="14867255" y="6999859"/>
                  </a:lnTo>
                  <a:lnTo>
                    <a:pt x="14901291" y="7038721"/>
                  </a:lnTo>
                  <a:lnTo>
                    <a:pt x="14940153" y="7072884"/>
                  </a:lnTo>
                  <a:lnTo>
                    <a:pt x="14982571" y="7101332"/>
                  </a:lnTo>
                  <a:lnTo>
                    <a:pt x="15028037" y="7123811"/>
                  </a:lnTo>
                  <a:lnTo>
                    <a:pt x="15076043" y="7140067"/>
                  </a:lnTo>
                  <a:lnTo>
                    <a:pt x="15126081" y="7149973"/>
                  </a:lnTo>
                  <a:lnTo>
                    <a:pt x="15177770" y="7153275"/>
                  </a:lnTo>
                  <a:lnTo>
                    <a:pt x="15229332" y="7149973"/>
                  </a:lnTo>
                  <a:lnTo>
                    <a:pt x="15279370" y="7140067"/>
                  </a:lnTo>
                  <a:lnTo>
                    <a:pt x="15309368" y="7129907"/>
                  </a:lnTo>
                  <a:lnTo>
                    <a:pt x="15327376" y="7123811"/>
                  </a:lnTo>
                  <a:lnTo>
                    <a:pt x="15372842" y="7101332"/>
                  </a:lnTo>
                  <a:lnTo>
                    <a:pt x="15415260" y="7072884"/>
                  </a:lnTo>
                  <a:lnTo>
                    <a:pt x="15454122" y="7038721"/>
                  </a:lnTo>
                  <a:lnTo>
                    <a:pt x="15488285" y="6999859"/>
                  </a:lnTo>
                  <a:lnTo>
                    <a:pt x="15516606" y="6957441"/>
                  </a:lnTo>
                  <a:lnTo>
                    <a:pt x="15539085" y="6911975"/>
                  </a:lnTo>
                  <a:lnTo>
                    <a:pt x="15555341" y="6863969"/>
                  </a:lnTo>
                  <a:lnTo>
                    <a:pt x="15565247" y="6813804"/>
                  </a:lnTo>
                  <a:lnTo>
                    <a:pt x="15568549" y="676224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6" y="0"/>
              <a:ext cx="8546592" cy="10286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643110">
              <a:lnSpc>
                <a:spcPct val="100000"/>
              </a:lnSpc>
              <a:spcBef>
                <a:spcPts val="110"/>
              </a:spcBef>
              <a:tabLst>
                <a:tab pos="12178665" algn="l"/>
              </a:tabLst>
            </a:pPr>
            <a:r>
              <a:rPr spc="515" dirty="0"/>
              <a:t>P</a:t>
            </a:r>
            <a:r>
              <a:rPr spc="5" dirty="0"/>
              <a:t>A</a:t>
            </a:r>
            <a:r>
              <a:rPr spc="-994" dirty="0"/>
              <a:t> </a:t>
            </a:r>
            <a:r>
              <a:rPr spc="455" dirty="0"/>
              <a:t>G</a:t>
            </a:r>
            <a:r>
              <a:rPr spc="5" dirty="0"/>
              <a:t>E</a:t>
            </a:r>
            <a:r>
              <a:rPr dirty="0"/>
              <a:t>	</a:t>
            </a:r>
            <a:r>
              <a:rPr spc="465" dirty="0"/>
              <a:t>N</a:t>
            </a:r>
            <a:r>
              <a:rPr spc="540" dirty="0"/>
              <a:t>O</a:t>
            </a:r>
            <a:r>
              <a:rPr spc="150" dirty="0"/>
              <a:t>.</a:t>
            </a:r>
            <a:r>
              <a:rPr spc="5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54306" y="3101467"/>
            <a:ext cx="3188970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3050" i="1" spc="-5" dirty="0">
                <a:solidFill>
                  <a:srgbClr val="1F2D4F"/>
                </a:solidFill>
                <a:latin typeface="Arial"/>
                <a:cs typeface="Arial"/>
              </a:rPr>
              <a:t>L</a:t>
            </a:r>
            <a:r>
              <a:rPr sz="3050" i="1" spc="-5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3050" i="1" spc="-5" dirty="0">
                <a:solidFill>
                  <a:srgbClr val="1F2D4F"/>
                </a:solidFill>
                <a:latin typeface="Arial"/>
                <a:cs typeface="Arial"/>
              </a:rPr>
              <a:t>O</a:t>
            </a:r>
            <a:r>
              <a:rPr sz="3050" i="1" spc="-5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3050" i="1" spc="-5" dirty="0">
                <a:solidFill>
                  <a:srgbClr val="1F2D4F"/>
                </a:solidFill>
                <a:latin typeface="Arial"/>
                <a:cs typeface="Arial"/>
              </a:rPr>
              <a:t>G</a:t>
            </a:r>
            <a:r>
              <a:rPr sz="3050" i="1" spc="-5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3050" i="1" spc="-5" dirty="0">
                <a:solidFill>
                  <a:srgbClr val="1F2D4F"/>
                </a:solidFill>
                <a:latin typeface="Arial"/>
                <a:cs typeface="Arial"/>
              </a:rPr>
              <a:t>I</a:t>
            </a:r>
            <a:r>
              <a:rPr sz="3050" i="1" spc="-7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3050" i="1" spc="-5" dirty="0">
                <a:solidFill>
                  <a:srgbClr val="1F2D4F"/>
                </a:solidFill>
                <a:latin typeface="Arial"/>
                <a:cs typeface="Arial"/>
              </a:rPr>
              <a:t>N</a:t>
            </a:r>
            <a:r>
              <a:rPr sz="3050" i="1" dirty="0">
                <a:solidFill>
                  <a:srgbClr val="1F2D4F"/>
                </a:solidFill>
                <a:latin typeface="Arial"/>
                <a:cs typeface="Arial"/>
              </a:rPr>
              <a:t>	</a:t>
            </a:r>
            <a:r>
              <a:rPr sz="3050" i="1" spc="-5" dirty="0">
                <a:solidFill>
                  <a:srgbClr val="1F2D4F"/>
                </a:solidFill>
                <a:latin typeface="Arial"/>
                <a:cs typeface="Arial"/>
              </a:rPr>
              <a:t>P</a:t>
            </a:r>
            <a:r>
              <a:rPr sz="3050" i="1" spc="-17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1F2D4F"/>
                </a:solidFill>
                <a:latin typeface="Verdana"/>
                <a:cs typeface="Verdana"/>
              </a:rPr>
              <a:t>A</a:t>
            </a:r>
            <a:r>
              <a:rPr sz="3000" i="1" spc="-39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3050" i="1" spc="-5" dirty="0">
                <a:solidFill>
                  <a:srgbClr val="1F2D4F"/>
                </a:solidFill>
                <a:latin typeface="Arial"/>
                <a:cs typeface="Arial"/>
              </a:rPr>
              <a:t>G</a:t>
            </a:r>
            <a:r>
              <a:rPr sz="3050" i="1" spc="-17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3050" i="1" spc="-5" dirty="0">
                <a:solidFill>
                  <a:srgbClr val="1F2D4F"/>
                </a:solidFill>
                <a:latin typeface="Arial"/>
                <a:cs typeface="Arial"/>
              </a:rPr>
              <a:t>E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77488" y="7397495"/>
            <a:ext cx="780415" cy="782955"/>
          </a:xfrm>
          <a:custGeom>
            <a:avLst/>
            <a:gdLst/>
            <a:ahLst/>
            <a:cxnLst/>
            <a:rect l="l" t="t" r="r" b="b"/>
            <a:pathLst>
              <a:path w="780415" h="782954">
                <a:moveTo>
                  <a:pt x="779907" y="391541"/>
                </a:moveTo>
                <a:lnTo>
                  <a:pt x="776605" y="339852"/>
                </a:lnTo>
                <a:lnTo>
                  <a:pt x="766699" y="289687"/>
                </a:lnTo>
                <a:lnTo>
                  <a:pt x="756539" y="259689"/>
                </a:lnTo>
                <a:lnTo>
                  <a:pt x="756539" y="391541"/>
                </a:lnTo>
                <a:lnTo>
                  <a:pt x="753364" y="440055"/>
                </a:lnTo>
                <a:lnTo>
                  <a:pt x="744093" y="487172"/>
                </a:lnTo>
                <a:lnTo>
                  <a:pt x="728853" y="532384"/>
                </a:lnTo>
                <a:lnTo>
                  <a:pt x="707771" y="575183"/>
                </a:lnTo>
                <a:lnTo>
                  <a:pt x="681101" y="615061"/>
                </a:lnTo>
                <a:lnTo>
                  <a:pt x="649097" y="651637"/>
                </a:lnTo>
                <a:lnTo>
                  <a:pt x="612775" y="683768"/>
                </a:lnTo>
                <a:lnTo>
                  <a:pt x="572897" y="710565"/>
                </a:lnTo>
                <a:lnTo>
                  <a:pt x="530352" y="731647"/>
                </a:lnTo>
                <a:lnTo>
                  <a:pt x="485267" y="747014"/>
                </a:lnTo>
                <a:lnTo>
                  <a:pt x="438277" y="756285"/>
                </a:lnTo>
                <a:lnTo>
                  <a:pt x="390017" y="759460"/>
                </a:lnTo>
                <a:lnTo>
                  <a:pt x="341630" y="756285"/>
                </a:lnTo>
                <a:lnTo>
                  <a:pt x="294640" y="747014"/>
                </a:lnTo>
                <a:lnTo>
                  <a:pt x="249555" y="731647"/>
                </a:lnTo>
                <a:lnTo>
                  <a:pt x="207010" y="710565"/>
                </a:lnTo>
                <a:lnTo>
                  <a:pt x="167132" y="683768"/>
                </a:lnTo>
                <a:lnTo>
                  <a:pt x="130810" y="651637"/>
                </a:lnTo>
                <a:lnTo>
                  <a:pt x="98806" y="615061"/>
                </a:lnTo>
                <a:lnTo>
                  <a:pt x="72136" y="575183"/>
                </a:lnTo>
                <a:lnTo>
                  <a:pt x="51181" y="532384"/>
                </a:lnTo>
                <a:lnTo>
                  <a:pt x="35814" y="487172"/>
                </a:lnTo>
                <a:lnTo>
                  <a:pt x="26543" y="440055"/>
                </a:lnTo>
                <a:lnTo>
                  <a:pt x="23368" y="391541"/>
                </a:lnTo>
                <a:lnTo>
                  <a:pt x="26543" y="342900"/>
                </a:lnTo>
                <a:lnTo>
                  <a:pt x="35814" y="295783"/>
                </a:lnTo>
                <a:lnTo>
                  <a:pt x="51181" y="250571"/>
                </a:lnTo>
                <a:lnTo>
                  <a:pt x="72136" y="207772"/>
                </a:lnTo>
                <a:lnTo>
                  <a:pt x="98806" y="167894"/>
                </a:lnTo>
                <a:lnTo>
                  <a:pt x="130810" y="131318"/>
                </a:lnTo>
                <a:lnTo>
                  <a:pt x="167132" y="99187"/>
                </a:lnTo>
                <a:lnTo>
                  <a:pt x="207010" y="72390"/>
                </a:lnTo>
                <a:lnTo>
                  <a:pt x="249555" y="51308"/>
                </a:lnTo>
                <a:lnTo>
                  <a:pt x="294640" y="35941"/>
                </a:lnTo>
                <a:lnTo>
                  <a:pt x="341630" y="26670"/>
                </a:lnTo>
                <a:lnTo>
                  <a:pt x="390017" y="23495"/>
                </a:lnTo>
                <a:lnTo>
                  <a:pt x="438277" y="26670"/>
                </a:lnTo>
                <a:lnTo>
                  <a:pt x="485267" y="35941"/>
                </a:lnTo>
                <a:lnTo>
                  <a:pt x="530352" y="51308"/>
                </a:lnTo>
                <a:lnTo>
                  <a:pt x="572897" y="72390"/>
                </a:lnTo>
                <a:lnTo>
                  <a:pt x="612775" y="99187"/>
                </a:lnTo>
                <a:lnTo>
                  <a:pt x="649097" y="131318"/>
                </a:lnTo>
                <a:lnTo>
                  <a:pt x="681101" y="167894"/>
                </a:lnTo>
                <a:lnTo>
                  <a:pt x="707771" y="207772"/>
                </a:lnTo>
                <a:lnTo>
                  <a:pt x="728853" y="250571"/>
                </a:lnTo>
                <a:lnTo>
                  <a:pt x="744093" y="295783"/>
                </a:lnTo>
                <a:lnTo>
                  <a:pt x="753364" y="342900"/>
                </a:lnTo>
                <a:lnTo>
                  <a:pt x="756539" y="391541"/>
                </a:lnTo>
                <a:lnTo>
                  <a:pt x="756539" y="259689"/>
                </a:lnTo>
                <a:lnTo>
                  <a:pt x="728091" y="196088"/>
                </a:lnTo>
                <a:lnTo>
                  <a:pt x="699770" y="153670"/>
                </a:lnTo>
                <a:lnTo>
                  <a:pt x="665734" y="114681"/>
                </a:lnTo>
                <a:lnTo>
                  <a:pt x="626872" y="80518"/>
                </a:lnTo>
                <a:lnTo>
                  <a:pt x="584581" y="52070"/>
                </a:lnTo>
                <a:lnTo>
                  <a:pt x="521335" y="23495"/>
                </a:lnTo>
                <a:lnTo>
                  <a:pt x="441452" y="3302"/>
                </a:lnTo>
                <a:lnTo>
                  <a:pt x="390017" y="0"/>
                </a:lnTo>
                <a:lnTo>
                  <a:pt x="338455" y="3302"/>
                </a:lnTo>
                <a:lnTo>
                  <a:pt x="288544" y="13335"/>
                </a:lnTo>
                <a:lnTo>
                  <a:pt x="240665" y="29591"/>
                </a:lnTo>
                <a:lnTo>
                  <a:pt x="195326" y="52070"/>
                </a:lnTo>
                <a:lnTo>
                  <a:pt x="153035" y="80518"/>
                </a:lnTo>
                <a:lnTo>
                  <a:pt x="114300" y="114681"/>
                </a:lnTo>
                <a:lnTo>
                  <a:pt x="80137" y="153543"/>
                </a:lnTo>
                <a:lnTo>
                  <a:pt x="51816" y="196088"/>
                </a:lnTo>
                <a:lnTo>
                  <a:pt x="29464" y="241554"/>
                </a:lnTo>
                <a:lnTo>
                  <a:pt x="13208" y="289687"/>
                </a:lnTo>
                <a:lnTo>
                  <a:pt x="3302" y="339852"/>
                </a:lnTo>
                <a:lnTo>
                  <a:pt x="0" y="391541"/>
                </a:lnTo>
                <a:lnTo>
                  <a:pt x="3302" y="443103"/>
                </a:lnTo>
                <a:lnTo>
                  <a:pt x="13208" y="493268"/>
                </a:lnTo>
                <a:lnTo>
                  <a:pt x="29464" y="541401"/>
                </a:lnTo>
                <a:lnTo>
                  <a:pt x="51816" y="586867"/>
                </a:lnTo>
                <a:lnTo>
                  <a:pt x="80137" y="629412"/>
                </a:lnTo>
                <a:lnTo>
                  <a:pt x="114300" y="668274"/>
                </a:lnTo>
                <a:lnTo>
                  <a:pt x="153035" y="702437"/>
                </a:lnTo>
                <a:lnTo>
                  <a:pt x="195326" y="730885"/>
                </a:lnTo>
                <a:lnTo>
                  <a:pt x="240665" y="753364"/>
                </a:lnTo>
                <a:lnTo>
                  <a:pt x="288544" y="769620"/>
                </a:lnTo>
                <a:lnTo>
                  <a:pt x="338455" y="779653"/>
                </a:lnTo>
                <a:lnTo>
                  <a:pt x="390017" y="782955"/>
                </a:lnTo>
                <a:lnTo>
                  <a:pt x="441452" y="779653"/>
                </a:lnTo>
                <a:lnTo>
                  <a:pt x="491363" y="769620"/>
                </a:lnTo>
                <a:lnTo>
                  <a:pt x="539242" y="753364"/>
                </a:lnTo>
                <a:lnTo>
                  <a:pt x="584581" y="730885"/>
                </a:lnTo>
                <a:lnTo>
                  <a:pt x="626872" y="702437"/>
                </a:lnTo>
                <a:lnTo>
                  <a:pt x="665734" y="668274"/>
                </a:lnTo>
                <a:lnTo>
                  <a:pt x="699770" y="629412"/>
                </a:lnTo>
                <a:lnTo>
                  <a:pt x="728091" y="586867"/>
                </a:lnTo>
                <a:lnTo>
                  <a:pt x="750443" y="541401"/>
                </a:lnTo>
                <a:lnTo>
                  <a:pt x="766699" y="493268"/>
                </a:lnTo>
                <a:lnTo>
                  <a:pt x="776605" y="443103"/>
                </a:lnTo>
                <a:lnTo>
                  <a:pt x="779907" y="391541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7" y="0"/>
            <a:ext cx="8714232" cy="102869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90095" y="3457143"/>
            <a:ext cx="4211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8075" algn="l"/>
              </a:tabLst>
            </a:pPr>
            <a:r>
              <a:rPr sz="4800" b="1" spc="484" dirty="0">
                <a:latin typeface="Verdana"/>
                <a:cs typeface="Verdana"/>
              </a:rPr>
              <a:t>P</a:t>
            </a:r>
            <a:r>
              <a:rPr sz="4800" b="1" dirty="0">
                <a:latin typeface="Verdana"/>
                <a:cs typeface="Verdana"/>
              </a:rPr>
              <a:t>A</a:t>
            </a:r>
            <a:r>
              <a:rPr sz="4800" b="1" spc="-930" dirty="0">
                <a:latin typeface="Verdana"/>
                <a:cs typeface="Verdana"/>
              </a:rPr>
              <a:t> </a:t>
            </a:r>
            <a:r>
              <a:rPr sz="4800" b="1" spc="400" dirty="0">
                <a:latin typeface="Verdana"/>
                <a:cs typeface="Verdana"/>
              </a:rPr>
              <a:t>G</a:t>
            </a:r>
            <a:r>
              <a:rPr sz="4800" b="1" dirty="0">
                <a:latin typeface="Verdana"/>
                <a:cs typeface="Verdana"/>
              </a:rPr>
              <a:t>E	</a:t>
            </a:r>
            <a:r>
              <a:rPr sz="4800" b="1" spc="420" dirty="0">
                <a:latin typeface="Verdana"/>
                <a:cs typeface="Verdana"/>
              </a:rPr>
              <a:t>N</a:t>
            </a:r>
            <a:r>
              <a:rPr sz="4800" b="1" spc="500" dirty="0">
                <a:latin typeface="Verdana"/>
                <a:cs typeface="Verdana"/>
              </a:rPr>
              <a:t>O</a:t>
            </a:r>
            <a:r>
              <a:rPr sz="4800" b="1" spc="110" dirty="0">
                <a:latin typeface="Verdana"/>
                <a:cs typeface="Verdana"/>
              </a:rPr>
              <a:t>.</a:t>
            </a:r>
            <a:r>
              <a:rPr sz="4800" b="1" dirty="0">
                <a:latin typeface="Verdana"/>
                <a:cs typeface="Verdana"/>
              </a:rPr>
              <a:t>2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3706" y="4267486"/>
            <a:ext cx="8237220" cy="1397000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5"/>
              </a:spcBef>
              <a:tabLst>
                <a:tab pos="1637030" algn="l"/>
                <a:tab pos="2508885" algn="l"/>
                <a:tab pos="5426710" algn="l"/>
              </a:tabLst>
            </a:pP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C</a:t>
            </a:r>
            <a:r>
              <a:rPr sz="2850" i="1" spc="-9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L</a:t>
            </a:r>
            <a:r>
              <a:rPr sz="2850" i="1" spc="-9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I</a:t>
            </a:r>
            <a:r>
              <a:rPr sz="2850" i="1" spc="-10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C</a:t>
            </a:r>
            <a:r>
              <a:rPr sz="2850" i="1" spc="-9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K	O</a:t>
            </a:r>
            <a:r>
              <a:rPr sz="2850" i="1" spc="3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N	R</a:t>
            </a:r>
            <a:r>
              <a:rPr sz="2850" i="1" spc="-9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E</a:t>
            </a:r>
            <a:r>
              <a:rPr sz="2850" i="1" spc="-11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M</a:t>
            </a:r>
            <a:r>
              <a:rPr sz="2850" i="1" spc="-12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E</a:t>
            </a:r>
            <a:r>
              <a:rPr sz="2850" i="1" spc="-10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M</a:t>
            </a:r>
            <a:r>
              <a:rPr sz="2850" i="1" spc="-114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1F2D4F"/>
                </a:solidFill>
                <a:latin typeface="Verdana"/>
                <a:cs typeface="Verdana"/>
              </a:rPr>
              <a:t>B</a:t>
            </a:r>
            <a:r>
              <a:rPr sz="2800" i="1" spc="-29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E</a:t>
            </a:r>
            <a:r>
              <a:rPr sz="2850" i="1" spc="-10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R	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M</a:t>
            </a:r>
            <a:r>
              <a:rPr sz="2850" i="1" spc="13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Y</a:t>
            </a:r>
            <a:endParaRPr sz="2850">
              <a:latin typeface="Arial"/>
              <a:cs typeface="Arial"/>
            </a:endParaRPr>
          </a:p>
          <a:p>
            <a:pPr marL="2985135">
              <a:lnSpc>
                <a:spcPct val="100000"/>
              </a:lnSpc>
              <a:spcBef>
                <a:spcPts val="1980"/>
              </a:spcBef>
              <a:tabLst>
                <a:tab pos="5667375" algn="l"/>
              </a:tabLst>
            </a:pP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C</a:t>
            </a:r>
            <a:r>
              <a:rPr sz="2850" i="1" spc="-17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U</a:t>
            </a:r>
            <a:r>
              <a:rPr sz="2850" i="1" spc="-17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R</a:t>
            </a:r>
            <a:r>
              <a:rPr sz="2850" i="1" spc="-17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R</a:t>
            </a:r>
            <a:r>
              <a:rPr sz="2850" i="1" spc="-17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E</a:t>
            </a:r>
            <a:r>
              <a:rPr sz="2850" i="1" spc="-18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N</a:t>
            </a:r>
            <a:r>
              <a:rPr sz="2850" i="1" spc="-17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T	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L</a:t>
            </a:r>
            <a:r>
              <a:rPr sz="2850" i="1" spc="-1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O</a:t>
            </a:r>
            <a:r>
              <a:rPr sz="2850" i="1" spc="-1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C</a:t>
            </a:r>
            <a:r>
              <a:rPr sz="2850" i="1" spc="-1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1F2D4F"/>
                </a:solidFill>
                <a:latin typeface="Verdana"/>
                <a:cs typeface="Verdana"/>
              </a:rPr>
              <a:t>A</a:t>
            </a:r>
            <a:r>
              <a:rPr sz="2800" i="1" spc="-21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T</a:t>
            </a:r>
            <a:r>
              <a:rPr sz="2850" i="1" spc="-3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dirty="0">
                <a:solidFill>
                  <a:srgbClr val="1F2D4F"/>
                </a:solidFill>
                <a:latin typeface="Arial"/>
                <a:cs typeface="Arial"/>
              </a:rPr>
              <a:t>I</a:t>
            </a:r>
            <a:r>
              <a:rPr sz="2850" i="1" spc="-2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O</a:t>
            </a:r>
            <a:r>
              <a:rPr sz="2850" i="1" spc="-3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850" i="1" spc="5" dirty="0">
                <a:solidFill>
                  <a:srgbClr val="1F2D4F"/>
                </a:solidFill>
                <a:latin typeface="Arial"/>
                <a:cs typeface="Arial"/>
              </a:rPr>
              <a:t>N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39623" y="1663696"/>
              <a:ext cx="18248630" cy="8623300"/>
            </a:xfrm>
            <a:custGeom>
              <a:avLst/>
              <a:gdLst/>
              <a:ahLst/>
              <a:cxnLst/>
              <a:rect l="l" t="t" r="r" b="b"/>
              <a:pathLst>
                <a:path w="18248630" h="8623300">
                  <a:moveTo>
                    <a:pt x="5639816" y="101600"/>
                  </a:moveTo>
                  <a:lnTo>
                    <a:pt x="3220592" y="101600"/>
                  </a:lnTo>
                  <a:lnTo>
                    <a:pt x="3218561" y="127000"/>
                  </a:lnTo>
                  <a:lnTo>
                    <a:pt x="3090926" y="139700"/>
                  </a:lnTo>
                  <a:lnTo>
                    <a:pt x="3088640" y="165100"/>
                  </a:lnTo>
                  <a:lnTo>
                    <a:pt x="2960878" y="165100"/>
                  </a:lnTo>
                  <a:lnTo>
                    <a:pt x="2959608" y="190500"/>
                  </a:lnTo>
                  <a:lnTo>
                    <a:pt x="2831846" y="190500"/>
                  </a:lnTo>
                  <a:lnTo>
                    <a:pt x="2829179" y="228600"/>
                  </a:lnTo>
                  <a:lnTo>
                    <a:pt x="2701290" y="228600"/>
                  </a:lnTo>
                  <a:lnTo>
                    <a:pt x="2698496" y="266700"/>
                  </a:lnTo>
                  <a:lnTo>
                    <a:pt x="2570353" y="279400"/>
                  </a:lnTo>
                  <a:lnTo>
                    <a:pt x="2568956" y="304800"/>
                  </a:lnTo>
                  <a:lnTo>
                    <a:pt x="2440813" y="317500"/>
                  </a:lnTo>
                  <a:lnTo>
                    <a:pt x="2437638" y="355600"/>
                  </a:lnTo>
                  <a:lnTo>
                    <a:pt x="2309368" y="368300"/>
                  </a:lnTo>
                  <a:lnTo>
                    <a:pt x="2306066" y="406400"/>
                  </a:lnTo>
                  <a:lnTo>
                    <a:pt x="2177796" y="419100"/>
                  </a:lnTo>
                  <a:lnTo>
                    <a:pt x="2174240" y="469900"/>
                  </a:lnTo>
                  <a:lnTo>
                    <a:pt x="2045843" y="482600"/>
                  </a:lnTo>
                  <a:lnTo>
                    <a:pt x="2042159" y="533400"/>
                  </a:lnTo>
                  <a:lnTo>
                    <a:pt x="1913636" y="546100"/>
                  </a:lnTo>
                  <a:lnTo>
                    <a:pt x="1909699" y="596900"/>
                  </a:lnTo>
                  <a:lnTo>
                    <a:pt x="1781175" y="609600"/>
                  </a:lnTo>
                  <a:lnTo>
                    <a:pt x="1777111" y="673100"/>
                  </a:lnTo>
                  <a:lnTo>
                    <a:pt x="1648333" y="685800"/>
                  </a:lnTo>
                  <a:lnTo>
                    <a:pt x="1644142" y="736600"/>
                  </a:lnTo>
                  <a:lnTo>
                    <a:pt x="1515364" y="762000"/>
                  </a:lnTo>
                  <a:lnTo>
                    <a:pt x="1511045" y="825500"/>
                  </a:lnTo>
                  <a:lnTo>
                    <a:pt x="1382141" y="838200"/>
                  </a:lnTo>
                  <a:lnTo>
                    <a:pt x="1375283" y="927100"/>
                  </a:lnTo>
                  <a:lnTo>
                    <a:pt x="1246378" y="952500"/>
                  </a:lnTo>
                  <a:lnTo>
                    <a:pt x="1241552" y="1016000"/>
                  </a:lnTo>
                  <a:lnTo>
                    <a:pt x="1112532" y="1041400"/>
                  </a:lnTo>
                  <a:lnTo>
                    <a:pt x="1105141" y="1130300"/>
                  </a:lnTo>
                  <a:lnTo>
                    <a:pt x="976007" y="1155700"/>
                  </a:lnTo>
                  <a:lnTo>
                    <a:pt x="968324" y="1257300"/>
                  </a:lnTo>
                  <a:lnTo>
                    <a:pt x="839088" y="1282700"/>
                  </a:lnTo>
                  <a:lnTo>
                    <a:pt x="831126" y="1397000"/>
                  </a:lnTo>
                  <a:lnTo>
                    <a:pt x="701802" y="1422400"/>
                  </a:lnTo>
                  <a:lnTo>
                    <a:pt x="693572" y="1524000"/>
                  </a:lnTo>
                  <a:lnTo>
                    <a:pt x="564159" y="1549400"/>
                  </a:lnTo>
                  <a:lnTo>
                    <a:pt x="555675" y="1663700"/>
                  </a:lnTo>
                  <a:lnTo>
                    <a:pt x="426173" y="1701800"/>
                  </a:lnTo>
                  <a:lnTo>
                    <a:pt x="417449" y="1816100"/>
                  </a:lnTo>
                  <a:lnTo>
                    <a:pt x="287870" y="1841500"/>
                  </a:lnTo>
                  <a:lnTo>
                    <a:pt x="275869" y="1993900"/>
                  </a:lnTo>
                  <a:lnTo>
                    <a:pt x="146202" y="2032000"/>
                  </a:lnTo>
                  <a:lnTo>
                    <a:pt x="133845" y="2197100"/>
                  </a:lnTo>
                  <a:lnTo>
                    <a:pt x="4088" y="2222500"/>
                  </a:lnTo>
                  <a:lnTo>
                    <a:pt x="0" y="2286000"/>
                  </a:lnTo>
                  <a:lnTo>
                    <a:pt x="29986" y="8623300"/>
                  </a:lnTo>
                  <a:lnTo>
                    <a:pt x="18240951" y="8623300"/>
                  </a:lnTo>
                  <a:lnTo>
                    <a:pt x="18248376" y="8534400"/>
                  </a:lnTo>
                  <a:lnTo>
                    <a:pt x="18248376" y="8331200"/>
                  </a:lnTo>
                  <a:lnTo>
                    <a:pt x="18140045" y="8280400"/>
                  </a:lnTo>
                  <a:lnTo>
                    <a:pt x="18160619" y="8001000"/>
                  </a:lnTo>
                  <a:lnTo>
                    <a:pt x="18037429" y="7950200"/>
                  </a:lnTo>
                  <a:lnTo>
                    <a:pt x="18050891" y="7772400"/>
                  </a:lnTo>
                  <a:lnTo>
                    <a:pt x="17927574" y="7721600"/>
                  </a:lnTo>
                  <a:lnTo>
                    <a:pt x="17940655" y="7543800"/>
                  </a:lnTo>
                  <a:lnTo>
                    <a:pt x="17817211" y="7493000"/>
                  </a:lnTo>
                  <a:lnTo>
                    <a:pt x="17830038" y="7327900"/>
                  </a:lnTo>
                  <a:lnTo>
                    <a:pt x="17706594" y="7277100"/>
                  </a:lnTo>
                  <a:lnTo>
                    <a:pt x="17718913" y="7112000"/>
                  </a:lnTo>
                  <a:lnTo>
                    <a:pt x="17595342" y="7061200"/>
                  </a:lnTo>
                  <a:lnTo>
                    <a:pt x="17604359" y="6934200"/>
                  </a:lnTo>
                  <a:lnTo>
                    <a:pt x="17480788" y="6896100"/>
                  </a:lnTo>
                  <a:lnTo>
                    <a:pt x="17489551" y="6769100"/>
                  </a:lnTo>
                  <a:lnTo>
                    <a:pt x="17365853" y="6731000"/>
                  </a:lnTo>
                  <a:lnTo>
                    <a:pt x="17374362" y="6616700"/>
                  </a:lnTo>
                  <a:lnTo>
                    <a:pt x="17250410" y="6565900"/>
                  </a:lnTo>
                  <a:lnTo>
                    <a:pt x="17255998" y="6489700"/>
                  </a:lnTo>
                  <a:lnTo>
                    <a:pt x="17132046" y="6451600"/>
                  </a:lnTo>
                  <a:lnTo>
                    <a:pt x="17140047" y="6337300"/>
                  </a:lnTo>
                  <a:lnTo>
                    <a:pt x="17016095" y="6299200"/>
                  </a:lnTo>
                  <a:lnTo>
                    <a:pt x="17021175" y="6235700"/>
                  </a:lnTo>
                  <a:lnTo>
                    <a:pt x="16897096" y="6184900"/>
                  </a:lnTo>
                  <a:lnTo>
                    <a:pt x="16904462" y="6083300"/>
                  </a:lnTo>
                  <a:lnTo>
                    <a:pt x="16780256" y="6045200"/>
                  </a:lnTo>
                  <a:lnTo>
                    <a:pt x="16785082" y="5981700"/>
                  </a:lnTo>
                  <a:lnTo>
                    <a:pt x="16660876" y="5943600"/>
                  </a:lnTo>
                  <a:lnTo>
                    <a:pt x="16665448" y="5880100"/>
                  </a:lnTo>
                  <a:lnTo>
                    <a:pt x="16541115" y="5842000"/>
                  </a:lnTo>
                  <a:lnTo>
                    <a:pt x="16545560" y="5778500"/>
                  </a:lnTo>
                  <a:lnTo>
                    <a:pt x="16421100" y="5740400"/>
                  </a:lnTo>
                  <a:lnTo>
                    <a:pt x="16427450" y="5664200"/>
                  </a:lnTo>
                  <a:lnTo>
                    <a:pt x="16302863" y="5626100"/>
                  </a:lnTo>
                  <a:lnTo>
                    <a:pt x="16306927" y="5562600"/>
                  </a:lnTo>
                  <a:lnTo>
                    <a:pt x="16182340" y="5537200"/>
                  </a:lnTo>
                  <a:lnTo>
                    <a:pt x="16186150" y="5486400"/>
                  </a:lnTo>
                  <a:lnTo>
                    <a:pt x="16061436" y="5448300"/>
                  </a:lnTo>
                  <a:lnTo>
                    <a:pt x="16065119" y="5397500"/>
                  </a:lnTo>
                  <a:lnTo>
                    <a:pt x="15940278" y="5359400"/>
                  </a:lnTo>
                  <a:lnTo>
                    <a:pt x="15942183" y="5346700"/>
                  </a:lnTo>
                  <a:lnTo>
                    <a:pt x="15817215" y="5308600"/>
                  </a:lnTo>
                  <a:lnTo>
                    <a:pt x="15820771" y="5257800"/>
                  </a:lnTo>
                  <a:lnTo>
                    <a:pt x="15695803" y="5232400"/>
                  </a:lnTo>
                  <a:lnTo>
                    <a:pt x="15699232" y="5181600"/>
                  </a:lnTo>
                  <a:lnTo>
                    <a:pt x="15574264" y="5156200"/>
                  </a:lnTo>
                  <a:lnTo>
                    <a:pt x="15577439" y="5105400"/>
                  </a:lnTo>
                  <a:lnTo>
                    <a:pt x="15452471" y="5080000"/>
                  </a:lnTo>
                  <a:lnTo>
                    <a:pt x="15455646" y="5041900"/>
                  </a:lnTo>
                  <a:lnTo>
                    <a:pt x="15330551" y="5003800"/>
                  </a:lnTo>
                  <a:lnTo>
                    <a:pt x="15333599" y="4965700"/>
                  </a:lnTo>
                  <a:lnTo>
                    <a:pt x="15208504" y="4940300"/>
                  </a:lnTo>
                  <a:lnTo>
                    <a:pt x="15210028" y="4914900"/>
                  </a:lnTo>
                  <a:lnTo>
                    <a:pt x="15084933" y="4889500"/>
                  </a:lnTo>
                  <a:lnTo>
                    <a:pt x="15087854" y="4851400"/>
                  </a:lnTo>
                  <a:lnTo>
                    <a:pt x="14962632" y="4813300"/>
                  </a:lnTo>
                  <a:lnTo>
                    <a:pt x="14965553" y="4775200"/>
                  </a:lnTo>
                  <a:lnTo>
                    <a:pt x="14840331" y="4749800"/>
                  </a:lnTo>
                  <a:lnTo>
                    <a:pt x="14843252" y="4711700"/>
                  </a:lnTo>
                  <a:lnTo>
                    <a:pt x="14718030" y="4686300"/>
                  </a:lnTo>
                  <a:lnTo>
                    <a:pt x="14719427" y="4673600"/>
                  </a:lnTo>
                  <a:lnTo>
                    <a:pt x="14594205" y="4635500"/>
                  </a:lnTo>
                  <a:lnTo>
                    <a:pt x="14596999" y="4597400"/>
                  </a:lnTo>
                  <a:lnTo>
                    <a:pt x="14225524" y="4457700"/>
                  </a:lnTo>
                  <a:lnTo>
                    <a:pt x="14228318" y="4419600"/>
                  </a:lnTo>
                  <a:lnTo>
                    <a:pt x="14103096" y="4394200"/>
                  </a:lnTo>
                  <a:lnTo>
                    <a:pt x="14106017" y="4356100"/>
                  </a:lnTo>
                  <a:lnTo>
                    <a:pt x="13980795" y="4330700"/>
                  </a:lnTo>
                  <a:lnTo>
                    <a:pt x="13983843" y="4292600"/>
                  </a:lnTo>
                  <a:lnTo>
                    <a:pt x="13858621" y="4267200"/>
                  </a:lnTo>
                  <a:lnTo>
                    <a:pt x="13860145" y="4241800"/>
                  </a:lnTo>
                  <a:lnTo>
                    <a:pt x="13735050" y="4216400"/>
                  </a:lnTo>
                  <a:lnTo>
                    <a:pt x="13738098" y="4165600"/>
                  </a:lnTo>
                  <a:lnTo>
                    <a:pt x="13613003" y="4140200"/>
                  </a:lnTo>
                  <a:lnTo>
                    <a:pt x="13616051" y="4102100"/>
                  </a:lnTo>
                  <a:lnTo>
                    <a:pt x="13490956" y="4076700"/>
                  </a:lnTo>
                  <a:lnTo>
                    <a:pt x="13494131" y="4025900"/>
                  </a:lnTo>
                  <a:lnTo>
                    <a:pt x="13369163" y="4000500"/>
                  </a:lnTo>
                  <a:lnTo>
                    <a:pt x="13370687" y="3975100"/>
                  </a:lnTo>
                  <a:lnTo>
                    <a:pt x="13245719" y="3949700"/>
                  </a:lnTo>
                  <a:lnTo>
                    <a:pt x="13248894" y="3898900"/>
                  </a:lnTo>
                  <a:lnTo>
                    <a:pt x="13123926" y="3873500"/>
                  </a:lnTo>
                  <a:lnTo>
                    <a:pt x="13127228" y="3835400"/>
                  </a:lnTo>
                  <a:lnTo>
                    <a:pt x="13002133" y="3797300"/>
                  </a:lnTo>
                  <a:lnTo>
                    <a:pt x="13005562" y="3759200"/>
                  </a:lnTo>
                  <a:lnTo>
                    <a:pt x="12880594" y="3721100"/>
                  </a:lnTo>
                  <a:lnTo>
                    <a:pt x="12883896" y="3683000"/>
                  </a:lnTo>
                  <a:lnTo>
                    <a:pt x="12758928" y="3644900"/>
                  </a:lnTo>
                  <a:lnTo>
                    <a:pt x="12760706" y="3619500"/>
                  </a:lnTo>
                  <a:lnTo>
                    <a:pt x="12635738" y="3594100"/>
                  </a:lnTo>
                  <a:lnTo>
                    <a:pt x="12639167" y="3543300"/>
                  </a:lnTo>
                  <a:lnTo>
                    <a:pt x="12514199" y="3517900"/>
                  </a:lnTo>
                  <a:lnTo>
                    <a:pt x="12517628" y="3467100"/>
                  </a:lnTo>
                  <a:lnTo>
                    <a:pt x="12392787" y="3441700"/>
                  </a:lnTo>
                  <a:lnTo>
                    <a:pt x="12396216" y="3390900"/>
                  </a:lnTo>
                  <a:lnTo>
                    <a:pt x="12271375" y="3352800"/>
                  </a:lnTo>
                  <a:lnTo>
                    <a:pt x="12274804" y="3314700"/>
                  </a:lnTo>
                  <a:lnTo>
                    <a:pt x="12149963" y="3276600"/>
                  </a:lnTo>
                  <a:lnTo>
                    <a:pt x="12153392" y="3225800"/>
                  </a:lnTo>
                  <a:lnTo>
                    <a:pt x="12028551" y="3200400"/>
                  </a:lnTo>
                  <a:lnTo>
                    <a:pt x="12030329" y="3175000"/>
                  </a:lnTo>
                  <a:lnTo>
                    <a:pt x="11905488" y="3136900"/>
                  </a:lnTo>
                  <a:lnTo>
                    <a:pt x="11909044" y="3098800"/>
                  </a:lnTo>
                  <a:lnTo>
                    <a:pt x="11784203" y="3060700"/>
                  </a:lnTo>
                  <a:lnTo>
                    <a:pt x="11787759" y="3009900"/>
                  </a:lnTo>
                  <a:lnTo>
                    <a:pt x="11541633" y="2908300"/>
                  </a:lnTo>
                  <a:lnTo>
                    <a:pt x="11179556" y="2641600"/>
                  </a:lnTo>
                  <a:lnTo>
                    <a:pt x="10933430" y="2527300"/>
                  </a:lnTo>
                  <a:lnTo>
                    <a:pt x="10936986" y="2476500"/>
                  </a:lnTo>
                  <a:lnTo>
                    <a:pt x="10812145" y="2438400"/>
                  </a:lnTo>
                  <a:lnTo>
                    <a:pt x="10815701" y="2400300"/>
                  </a:lnTo>
                  <a:lnTo>
                    <a:pt x="10690860" y="2362200"/>
                  </a:lnTo>
                  <a:lnTo>
                    <a:pt x="10694416" y="2311400"/>
                  </a:lnTo>
                  <a:lnTo>
                    <a:pt x="10569575" y="2286000"/>
                  </a:lnTo>
                  <a:lnTo>
                    <a:pt x="10573131" y="2235200"/>
                  </a:lnTo>
                  <a:lnTo>
                    <a:pt x="10448290" y="2197100"/>
                  </a:lnTo>
                  <a:lnTo>
                    <a:pt x="10449941" y="2184400"/>
                  </a:lnTo>
                  <a:lnTo>
                    <a:pt x="10325100" y="2146300"/>
                  </a:lnTo>
                  <a:lnTo>
                    <a:pt x="10328656" y="2095500"/>
                  </a:lnTo>
                  <a:lnTo>
                    <a:pt x="10203688" y="2070100"/>
                  </a:lnTo>
                  <a:lnTo>
                    <a:pt x="10207244" y="2019300"/>
                  </a:lnTo>
                  <a:lnTo>
                    <a:pt x="10082276" y="1993900"/>
                  </a:lnTo>
                  <a:lnTo>
                    <a:pt x="10085705" y="1943100"/>
                  </a:lnTo>
                  <a:lnTo>
                    <a:pt x="9960864" y="1917700"/>
                  </a:lnTo>
                  <a:lnTo>
                    <a:pt x="9964166" y="1866900"/>
                  </a:lnTo>
                  <a:lnTo>
                    <a:pt x="9839325" y="1828800"/>
                  </a:lnTo>
                  <a:lnTo>
                    <a:pt x="9840976" y="1816100"/>
                  </a:lnTo>
                  <a:lnTo>
                    <a:pt x="9716008" y="1778000"/>
                  </a:lnTo>
                  <a:lnTo>
                    <a:pt x="9719437" y="1739900"/>
                  </a:lnTo>
                  <a:lnTo>
                    <a:pt x="9594469" y="1701800"/>
                  </a:lnTo>
                  <a:lnTo>
                    <a:pt x="9597771" y="1663700"/>
                  </a:lnTo>
                  <a:lnTo>
                    <a:pt x="9472803" y="1625600"/>
                  </a:lnTo>
                  <a:lnTo>
                    <a:pt x="9476105" y="1587500"/>
                  </a:lnTo>
                  <a:lnTo>
                    <a:pt x="9351137" y="1549400"/>
                  </a:lnTo>
                  <a:lnTo>
                    <a:pt x="9354312" y="1511300"/>
                  </a:lnTo>
                  <a:lnTo>
                    <a:pt x="9229344" y="1485900"/>
                  </a:lnTo>
                  <a:lnTo>
                    <a:pt x="9230868" y="1460500"/>
                  </a:lnTo>
                  <a:lnTo>
                    <a:pt x="9105900" y="1422400"/>
                  </a:lnTo>
                  <a:lnTo>
                    <a:pt x="9108948" y="1384300"/>
                  </a:lnTo>
                  <a:lnTo>
                    <a:pt x="8983980" y="1358900"/>
                  </a:lnTo>
                  <a:lnTo>
                    <a:pt x="8987028" y="1320800"/>
                  </a:lnTo>
                  <a:lnTo>
                    <a:pt x="8861933" y="1282700"/>
                  </a:lnTo>
                  <a:lnTo>
                    <a:pt x="8864981" y="1244600"/>
                  </a:lnTo>
                  <a:lnTo>
                    <a:pt x="8739886" y="1219200"/>
                  </a:lnTo>
                  <a:lnTo>
                    <a:pt x="8741410" y="1193800"/>
                  </a:lnTo>
                  <a:lnTo>
                    <a:pt x="8616315" y="1168400"/>
                  </a:lnTo>
                  <a:lnTo>
                    <a:pt x="8619236" y="1130300"/>
                  </a:lnTo>
                  <a:lnTo>
                    <a:pt x="8494014" y="1092200"/>
                  </a:lnTo>
                  <a:lnTo>
                    <a:pt x="8496935" y="1054100"/>
                  </a:lnTo>
                  <a:lnTo>
                    <a:pt x="8371712" y="1028700"/>
                  </a:lnTo>
                  <a:lnTo>
                    <a:pt x="8374380" y="990600"/>
                  </a:lnTo>
                  <a:lnTo>
                    <a:pt x="8249158" y="965200"/>
                  </a:lnTo>
                  <a:lnTo>
                    <a:pt x="8250555" y="952500"/>
                  </a:lnTo>
                  <a:lnTo>
                    <a:pt x="8125206" y="927100"/>
                  </a:lnTo>
                  <a:lnTo>
                    <a:pt x="8127746" y="889000"/>
                  </a:lnTo>
                  <a:lnTo>
                    <a:pt x="8002524" y="863600"/>
                  </a:lnTo>
                  <a:lnTo>
                    <a:pt x="8005064" y="825500"/>
                  </a:lnTo>
                  <a:lnTo>
                    <a:pt x="7879587" y="800100"/>
                  </a:lnTo>
                  <a:lnTo>
                    <a:pt x="7882128" y="774700"/>
                  </a:lnTo>
                  <a:lnTo>
                    <a:pt x="7756652" y="749300"/>
                  </a:lnTo>
                  <a:lnTo>
                    <a:pt x="7757795" y="723900"/>
                  </a:lnTo>
                  <a:lnTo>
                    <a:pt x="7632446" y="698500"/>
                  </a:lnTo>
                  <a:lnTo>
                    <a:pt x="7634732" y="673100"/>
                  </a:lnTo>
                  <a:lnTo>
                    <a:pt x="7509256" y="647700"/>
                  </a:lnTo>
                  <a:lnTo>
                    <a:pt x="7511415" y="622300"/>
                  </a:lnTo>
                  <a:lnTo>
                    <a:pt x="7385811" y="596900"/>
                  </a:lnTo>
                  <a:lnTo>
                    <a:pt x="7386955" y="584200"/>
                  </a:lnTo>
                  <a:lnTo>
                    <a:pt x="7261352" y="558800"/>
                  </a:lnTo>
                  <a:lnTo>
                    <a:pt x="7263383" y="533400"/>
                  </a:lnTo>
                  <a:lnTo>
                    <a:pt x="7137781" y="508000"/>
                  </a:lnTo>
                  <a:lnTo>
                    <a:pt x="7139685" y="482600"/>
                  </a:lnTo>
                  <a:lnTo>
                    <a:pt x="7014083" y="457200"/>
                  </a:lnTo>
                  <a:lnTo>
                    <a:pt x="7014972" y="444500"/>
                  </a:lnTo>
                  <a:lnTo>
                    <a:pt x="6889242" y="431800"/>
                  </a:lnTo>
                  <a:lnTo>
                    <a:pt x="6891020" y="406400"/>
                  </a:lnTo>
                  <a:lnTo>
                    <a:pt x="6765290" y="381000"/>
                  </a:lnTo>
                  <a:lnTo>
                    <a:pt x="6766052" y="368300"/>
                  </a:lnTo>
                  <a:lnTo>
                    <a:pt x="6640322" y="355600"/>
                  </a:lnTo>
                  <a:lnTo>
                    <a:pt x="6641846" y="330200"/>
                  </a:lnTo>
                  <a:lnTo>
                    <a:pt x="6515989" y="304800"/>
                  </a:lnTo>
                  <a:lnTo>
                    <a:pt x="6517512" y="292100"/>
                  </a:lnTo>
                  <a:lnTo>
                    <a:pt x="6391529" y="266700"/>
                  </a:lnTo>
                  <a:lnTo>
                    <a:pt x="6392291" y="266700"/>
                  </a:lnTo>
                  <a:lnTo>
                    <a:pt x="6266307" y="241300"/>
                  </a:lnTo>
                  <a:lnTo>
                    <a:pt x="6267577" y="228600"/>
                  </a:lnTo>
                  <a:lnTo>
                    <a:pt x="6141466" y="203200"/>
                  </a:lnTo>
                  <a:lnTo>
                    <a:pt x="6142101" y="203200"/>
                  </a:lnTo>
                  <a:lnTo>
                    <a:pt x="6015990" y="190500"/>
                  </a:lnTo>
                  <a:lnTo>
                    <a:pt x="6017133" y="165100"/>
                  </a:lnTo>
                  <a:lnTo>
                    <a:pt x="5890895" y="152400"/>
                  </a:lnTo>
                  <a:lnTo>
                    <a:pt x="5891911" y="139700"/>
                  </a:lnTo>
                  <a:lnTo>
                    <a:pt x="5765673" y="127000"/>
                  </a:lnTo>
                  <a:lnTo>
                    <a:pt x="5766054" y="127000"/>
                  </a:lnTo>
                  <a:lnTo>
                    <a:pt x="5639816" y="101600"/>
                  </a:lnTo>
                  <a:close/>
                </a:path>
                <a:path w="18248630" h="8623300">
                  <a:moveTo>
                    <a:pt x="5388102" y="63500"/>
                  </a:moveTo>
                  <a:lnTo>
                    <a:pt x="3478403" y="63500"/>
                  </a:lnTo>
                  <a:lnTo>
                    <a:pt x="3476752" y="88900"/>
                  </a:lnTo>
                  <a:lnTo>
                    <a:pt x="3349116" y="88900"/>
                  </a:lnTo>
                  <a:lnTo>
                    <a:pt x="3348228" y="101600"/>
                  </a:lnTo>
                  <a:lnTo>
                    <a:pt x="5640451" y="101600"/>
                  </a:lnTo>
                  <a:lnTo>
                    <a:pt x="5514213" y="88900"/>
                  </a:lnTo>
                  <a:lnTo>
                    <a:pt x="5514467" y="76200"/>
                  </a:lnTo>
                  <a:lnTo>
                    <a:pt x="5388102" y="63500"/>
                  </a:lnTo>
                  <a:close/>
                </a:path>
                <a:path w="18248630" h="8623300">
                  <a:moveTo>
                    <a:pt x="5262118" y="50800"/>
                  </a:moveTo>
                  <a:lnTo>
                    <a:pt x="3606673" y="50800"/>
                  </a:lnTo>
                  <a:lnTo>
                    <a:pt x="3605911" y="63500"/>
                  </a:lnTo>
                  <a:lnTo>
                    <a:pt x="5388610" y="63500"/>
                  </a:lnTo>
                  <a:lnTo>
                    <a:pt x="5262118" y="50800"/>
                  </a:lnTo>
                  <a:close/>
                </a:path>
                <a:path w="18248630" h="8623300">
                  <a:moveTo>
                    <a:pt x="4756150" y="0"/>
                  </a:moveTo>
                  <a:lnTo>
                    <a:pt x="4755896" y="12700"/>
                  </a:lnTo>
                  <a:lnTo>
                    <a:pt x="3863975" y="12700"/>
                  </a:lnTo>
                  <a:lnTo>
                    <a:pt x="3862704" y="25400"/>
                  </a:lnTo>
                  <a:lnTo>
                    <a:pt x="3735451" y="25400"/>
                  </a:lnTo>
                  <a:lnTo>
                    <a:pt x="3734054" y="50800"/>
                  </a:lnTo>
                  <a:lnTo>
                    <a:pt x="5262245" y="50800"/>
                  </a:lnTo>
                  <a:lnTo>
                    <a:pt x="5135753" y="38100"/>
                  </a:lnTo>
                  <a:lnTo>
                    <a:pt x="5136007" y="38100"/>
                  </a:lnTo>
                  <a:lnTo>
                    <a:pt x="4756150" y="0"/>
                  </a:lnTo>
                  <a:close/>
                </a:path>
                <a:path w="18248630" h="8623300">
                  <a:moveTo>
                    <a:pt x="4629150" y="0"/>
                  </a:moveTo>
                  <a:lnTo>
                    <a:pt x="4119753" y="0"/>
                  </a:lnTo>
                  <a:lnTo>
                    <a:pt x="4118737" y="12700"/>
                  </a:lnTo>
                  <a:lnTo>
                    <a:pt x="4755896" y="12700"/>
                  </a:lnTo>
                  <a:lnTo>
                    <a:pt x="4629150" y="0"/>
                  </a:lnTo>
                  <a:close/>
                </a:path>
              </a:pathLst>
            </a:custGeom>
            <a:solidFill>
              <a:srgbClr val="F5F5F5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8592" y="1030223"/>
              <a:ext cx="15568930" cy="7150734"/>
            </a:xfrm>
            <a:custGeom>
              <a:avLst/>
              <a:gdLst/>
              <a:ahLst/>
              <a:cxnLst/>
              <a:rect l="l" t="t" r="r" b="b"/>
              <a:pathLst>
                <a:path w="15568930" h="7150734">
                  <a:moveTo>
                    <a:pt x="2218055" y="13208"/>
                  </a:moveTo>
                  <a:lnTo>
                    <a:pt x="2204212" y="0"/>
                  </a:lnTo>
                  <a:lnTo>
                    <a:pt x="1108964" y="1161923"/>
                  </a:lnTo>
                  <a:lnTo>
                    <a:pt x="13843" y="0"/>
                  </a:lnTo>
                  <a:lnTo>
                    <a:pt x="0" y="13208"/>
                  </a:lnTo>
                  <a:lnTo>
                    <a:pt x="1095756" y="1176401"/>
                  </a:lnTo>
                  <a:lnTo>
                    <a:pt x="0" y="2338959"/>
                  </a:lnTo>
                  <a:lnTo>
                    <a:pt x="13843" y="2352167"/>
                  </a:lnTo>
                  <a:lnTo>
                    <a:pt x="1108964" y="1190244"/>
                  </a:lnTo>
                  <a:lnTo>
                    <a:pt x="2204212" y="2352167"/>
                  </a:lnTo>
                  <a:lnTo>
                    <a:pt x="2218055" y="2338959"/>
                  </a:lnTo>
                  <a:lnTo>
                    <a:pt x="1122172" y="1175766"/>
                  </a:lnTo>
                  <a:lnTo>
                    <a:pt x="2218055" y="13208"/>
                  </a:lnTo>
                  <a:close/>
                </a:path>
                <a:path w="15568930" h="7150734">
                  <a:moveTo>
                    <a:pt x="15568549" y="6759321"/>
                  </a:moveTo>
                  <a:lnTo>
                    <a:pt x="15565247" y="6707759"/>
                  </a:lnTo>
                  <a:lnTo>
                    <a:pt x="15555341" y="6657721"/>
                  </a:lnTo>
                  <a:lnTo>
                    <a:pt x="15545181" y="6627749"/>
                  </a:lnTo>
                  <a:lnTo>
                    <a:pt x="15545181" y="6759321"/>
                  </a:lnTo>
                  <a:lnTo>
                    <a:pt x="15542006" y="6807835"/>
                  </a:lnTo>
                  <a:lnTo>
                    <a:pt x="15532735" y="6854952"/>
                  </a:lnTo>
                  <a:lnTo>
                    <a:pt x="15517368" y="6900037"/>
                  </a:lnTo>
                  <a:lnTo>
                    <a:pt x="15496286" y="6942836"/>
                  </a:lnTo>
                  <a:lnTo>
                    <a:pt x="15469616" y="6982714"/>
                  </a:lnTo>
                  <a:lnTo>
                    <a:pt x="15437485" y="7019163"/>
                  </a:lnTo>
                  <a:lnTo>
                    <a:pt x="15401036" y="7051294"/>
                  </a:lnTo>
                  <a:lnTo>
                    <a:pt x="15361158" y="7077964"/>
                  </a:lnTo>
                  <a:lnTo>
                    <a:pt x="15318359" y="7099046"/>
                  </a:lnTo>
                  <a:lnTo>
                    <a:pt x="15273274" y="7114286"/>
                  </a:lnTo>
                  <a:lnTo>
                    <a:pt x="15226157" y="7123684"/>
                  </a:lnTo>
                  <a:lnTo>
                    <a:pt x="15177770" y="7126859"/>
                  </a:lnTo>
                  <a:lnTo>
                    <a:pt x="15129256" y="7123684"/>
                  </a:lnTo>
                  <a:lnTo>
                    <a:pt x="15082139" y="7114286"/>
                  </a:lnTo>
                  <a:lnTo>
                    <a:pt x="15037054" y="7099046"/>
                  </a:lnTo>
                  <a:lnTo>
                    <a:pt x="14994255" y="7077964"/>
                  </a:lnTo>
                  <a:lnTo>
                    <a:pt x="14954377" y="7051294"/>
                  </a:lnTo>
                  <a:lnTo>
                    <a:pt x="14917928" y="7019163"/>
                  </a:lnTo>
                  <a:lnTo>
                    <a:pt x="14885797" y="6982714"/>
                  </a:lnTo>
                  <a:lnTo>
                    <a:pt x="14859127" y="6942836"/>
                  </a:lnTo>
                  <a:lnTo>
                    <a:pt x="14838045" y="6900037"/>
                  </a:lnTo>
                  <a:lnTo>
                    <a:pt x="14822678" y="6854952"/>
                  </a:lnTo>
                  <a:lnTo>
                    <a:pt x="14813407" y="6807835"/>
                  </a:lnTo>
                  <a:lnTo>
                    <a:pt x="14810232" y="6759321"/>
                  </a:lnTo>
                  <a:lnTo>
                    <a:pt x="14813407" y="6710807"/>
                  </a:lnTo>
                  <a:lnTo>
                    <a:pt x="14822678" y="6663817"/>
                  </a:lnTo>
                  <a:lnTo>
                    <a:pt x="14838045" y="6618732"/>
                  </a:lnTo>
                  <a:lnTo>
                    <a:pt x="14859127" y="6575933"/>
                  </a:lnTo>
                  <a:lnTo>
                    <a:pt x="14885797" y="6536055"/>
                  </a:lnTo>
                  <a:lnTo>
                    <a:pt x="14917928" y="6499479"/>
                  </a:lnTo>
                  <a:lnTo>
                    <a:pt x="14954377" y="6467475"/>
                  </a:lnTo>
                  <a:lnTo>
                    <a:pt x="14994255" y="6440805"/>
                  </a:lnTo>
                  <a:lnTo>
                    <a:pt x="15037054" y="6419723"/>
                  </a:lnTo>
                  <a:lnTo>
                    <a:pt x="15082139" y="6404356"/>
                  </a:lnTo>
                  <a:lnTo>
                    <a:pt x="15129256" y="6395085"/>
                  </a:lnTo>
                  <a:lnTo>
                    <a:pt x="15177770" y="6391910"/>
                  </a:lnTo>
                  <a:lnTo>
                    <a:pt x="15226157" y="6395085"/>
                  </a:lnTo>
                  <a:lnTo>
                    <a:pt x="15273274" y="6404356"/>
                  </a:lnTo>
                  <a:lnTo>
                    <a:pt x="15318359" y="6419723"/>
                  </a:lnTo>
                  <a:lnTo>
                    <a:pt x="15361158" y="6440805"/>
                  </a:lnTo>
                  <a:lnTo>
                    <a:pt x="15401036" y="6467475"/>
                  </a:lnTo>
                  <a:lnTo>
                    <a:pt x="15437485" y="6499479"/>
                  </a:lnTo>
                  <a:lnTo>
                    <a:pt x="15469616" y="6536055"/>
                  </a:lnTo>
                  <a:lnTo>
                    <a:pt x="15496286" y="6575933"/>
                  </a:lnTo>
                  <a:lnTo>
                    <a:pt x="15517368" y="6618732"/>
                  </a:lnTo>
                  <a:lnTo>
                    <a:pt x="15532735" y="6663817"/>
                  </a:lnTo>
                  <a:lnTo>
                    <a:pt x="15542006" y="6710807"/>
                  </a:lnTo>
                  <a:lnTo>
                    <a:pt x="15545181" y="6759321"/>
                  </a:lnTo>
                  <a:lnTo>
                    <a:pt x="15545181" y="6627749"/>
                  </a:lnTo>
                  <a:lnTo>
                    <a:pt x="15516606" y="6564249"/>
                  </a:lnTo>
                  <a:lnTo>
                    <a:pt x="15488285" y="6521831"/>
                  </a:lnTo>
                  <a:lnTo>
                    <a:pt x="15454122" y="6482969"/>
                  </a:lnTo>
                  <a:lnTo>
                    <a:pt x="15415260" y="6448806"/>
                  </a:lnTo>
                  <a:lnTo>
                    <a:pt x="15372842" y="6420485"/>
                  </a:lnTo>
                  <a:lnTo>
                    <a:pt x="15327376" y="6398006"/>
                  </a:lnTo>
                  <a:lnTo>
                    <a:pt x="15309368" y="6391910"/>
                  </a:lnTo>
                  <a:lnTo>
                    <a:pt x="15279370" y="6381750"/>
                  </a:lnTo>
                  <a:lnTo>
                    <a:pt x="15229332" y="6371844"/>
                  </a:lnTo>
                  <a:lnTo>
                    <a:pt x="15177770" y="6368415"/>
                  </a:lnTo>
                  <a:lnTo>
                    <a:pt x="15126081" y="6371844"/>
                  </a:lnTo>
                  <a:lnTo>
                    <a:pt x="15076043" y="6381750"/>
                  </a:lnTo>
                  <a:lnTo>
                    <a:pt x="15028037" y="6398006"/>
                  </a:lnTo>
                  <a:lnTo>
                    <a:pt x="14982571" y="6420485"/>
                  </a:lnTo>
                  <a:lnTo>
                    <a:pt x="14940153" y="6448806"/>
                  </a:lnTo>
                  <a:lnTo>
                    <a:pt x="14901291" y="6482969"/>
                  </a:lnTo>
                  <a:lnTo>
                    <a:pt x="14867255" y="6521831"/>
                  </a:lnTo>
                  <a:lnTo>
                    <a:pt x="14838807" y="6564249"/>
                  </a:lnTo>
                  <a:lnTo>
                    <a:pt x="14816328" y="6609715"/>
                  </a:lnTo>
                  <a:lnTo>
                    <a:pt x="14800072" y="6657721"/>
                  </a:lnTo>
                  <a:lnTo>
                    <a:pt x="14790166" y="6707759"/>
                  </a:lnTo>
                  <a:lnTo>
                    <a:pt x="14786864" y="6759321"/>
                  </a:lnTo>
                  <a:lnTo>
                    <a:pt x="14790166" y="6811010"/>
                  </a:lnTo>
                  <a:lnTo>
                    <a:pt x="14800072" y="6861048"/>
                  </a:lnTo>
                  <a:lnTo>
                    <a:pt x="14816328" y="6909054"/>
                  </a:lnTo>
                  <a:lnTo>
                    <a:pt x="14838807" y="6954520"/>
                  </a:lnTo>
                  <a:lnTo>
                    <a:pt x="14867255" y="6996938"/>
                  </a:lnTo>
                  <a:lnTo>
                    <a:pt x="14901291" y="7035673"/>
                  </a:lnTo>
                  <a:lnTo>
                    <a:pt x="14940153" y="7069836"/>
                  </a:lnTo>
                  <a:lnTo>
                    <a:pt x="14982571" y="7098284"/>
                  </a:lnTo>
                  <a:lnTo>
                    <a:pt x="15028037" y="7120763"/>
                  </a:lnTo>
                  <a:lnTo>
                    <a:pt x="15076043" y="7137019"/>
                  </a:lnTo>
                  <a:lnTo>
                    <a:pt x="15126081" y="7146925"/>
                  </a:lnTo>
                  <a:lnTo>
                    <a:pt x="15177770" y="7150227"/>
                  </a:lnTo>
                  <a:lnTo>
                    <a:pt x="15229332" y="7146925"/>
                  </a:lnTo>
                  <a:lnTo>
                    <a:pt x="15279370" y="7137019"/>
                  </a:lnTo>
                  <a:lnTo>
                    <a:pt x="15309368" y="7126859"/>
                  </a:lnTo>
                  <a:lnTo>
                    <a:pt x="15327376" y="7120763"/>
                  </a:lnTo>
                  <a:lnTo>
                    <a:pt x="15372842" y="7098284"/>
                  </a:lnTo>
                  <a:lnTo>
                    <a:pt x="15415260" y="7069836"/>
                  </a:lnTo>
                  <a:lnTo>
                    <a:pt x="15454122" y="7035673"/>
                  </a:lnTo>
                  <a:lnTo>
                    <a:pt x="15488285" y="6996938"/>
                  </a:lnTo>
                  <a:lnTo>
                    <a:pt x="15516606" y="6954520"/>
                  </a:lnTo>
                  <a:lnTo>
                    <a:pt x="15539085" y="6909054"/>
                  </a:lnTo>
                  <a:lnTo>
                    <a:pt x="15555341" y="6861048"/>
                  </a:lnTo>
                  <a:lnTo>
                    <a:pt x="15565247" y="6811010"/>
                  </a:lnTo>
                  <a:lnTo>
                    <a:pt x="15568549" y="6759321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315456" cy="10286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4656" y="0"/>
              <a:ext cx="6943344" cy="1028699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91908" y="4347159"/>
            <a:ext cx="3908425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4085" algn="l"/>
              </a:tabLst>
            </a:pPr>
            <a:r>
              <a:rPr sz="4450" b="1" spc="450" dirty="0">
                <a:solidFill>
                  <a:srgbClr val="1F2D4F"/>
                </a:solidFill>
                <a:latin typeface="Verdana"/>
                <a:cs typeface="Verdana"/>
              </a:rPr>
              <a:t>P</a:t>
            </a:r>
            <a:r>
              <a:rPr sz="4450" b="1" spc="-10" dirty="0">
                <a:solidFill>
                  <a:srgbClr val="1F2D4F"/>
                </a:solidFill>
                <a:latin typeface="Verdana"/>
                <a:cs typeface="Verdana"/>
              </a:rPr>
              <a:t>A</a:t>
            </a:r>
            <a:r>
              <a:rPr sz="4450" b="1" spc="-84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4450" b="1" spc="395" dirty="0">
                <a:solidFill>
                  <a:srgbClr val="1F2D4F"/>
                </a:solidFill>
                <a:latin typeface="Verdana"/>
                <a:cs typeface="Verdana"/>
              </a:rPr>
              <a:t>G</a:t>
            </a:r>
            <a:r>
              <a:rPr sz="4450" b="1" spc="-10" dirty="0">
                <a:solidFill>
                  <a:srgbClr val="1F2D4F"/>
                </a:solidFill>
                <a:latin typeface="Verdana"/>
                <a:cs typeface="Verdana"/>
              </a:rPr>
              <a:t>E</a:t>
            </a:r>
            <a:r>
              <a:rPr sz="4450" b="1" dirty="0">
                <a:solidFill>
                  <a:srgbClr val="1F2D4F"/>
                </a:solidFill>
                <a:latin typeface="Verdana"/>
                <a:cs typeface="Verdana"/>
              </a:rPr>
              <a:t>	</a:t>
            </a:r>
            <a:r>
              <a:rPr sz="4450" b="1" spc="380" dirty="0">
                <a:solidFill>
                  <a:srgbClr val="1F2D4F"/>
                </a:solidFill>
                <a:latin typeface="Verdana"/>
                <a:cs typeface="Verdana"/>
              </a:rPr>
              <a:t>N</a:t>
            </a:r>
            <a:r>
              <a:rPr sz="4450" b="1" spc="484" dirty="0">
                <a:solidFill>
                  <a:srgbClr val="1F2D4F"/>
                </a:solidFill>
                <a:latin typeface="Verdana"/>
                <a:cs typeface="Verdana"/>
              </a:rPr>
              <a:t>O</a:t>
            </a:r>
            <a:r>
              <a:rPr sz="4450" b="1" spc="114" dirty="0">
                <a:solidFill>
                  <a:srgbClr val="1F2D4F"/>
                </a:solidFill>
                <a:latin typeface="Verdana"/>
                <a:cs typeface="Verdana"/>
              </a:rPr>
              <a:t>.</a:t>
            </a:r>
            <a:r>
              <a:rPr sz="4450" b="1" spc="-10" dirty="0">
                <a:solidFill>
                  <a:srgbClr val="1F2D4F"/>
                </a:solidFill>
                <a:latin typeface="Verdana"/>
                <a:cs typeface="Verdana"/>
              </a:rPr>
              <a:t>3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2701" y="5412740"/>
            <a:ext cx="334391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04925" algn="l"/>
              </a:tabLst>
            </a:pPr>
            <a:r>
              <a:rPr sz="2600" i="1" spc="-10" dirty="0">
                <a:solidFill>
                  <a:srgbClr val="1F2D4F"/>
                </a:solidFill>
                <a:latin typeface="Verdana"/>
                <a:cs typeface="Verdana"/>
              </a:rPr>
              <a:t>B</a:t>
            </a:r>
            <a:r>
              <a:rPr sz="2600" i="1" spc="-29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650" i="1" spc="-5" dirty="0">
                <a:solidFill>
                  <a:srgbClr val="1F2D4F"/>
                </a:solidFill>
                <a:latin typeface="Arial"/>
                <a:cs typeface="Arial"/>
              </a:rPr>
              <a:t>I</a:t>
            </a:r>
            <a:r>
              <a:rPr sz="2650" i="1" spc="-10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650" i="1" spc="-10" dirty="0">
                <a:solidFill>
                  <a:srgbClr val="1F2D4F"/>
                </a:solidFill>
                <a:latin typeface="Arial"/>
                <a:cs typeface="Arial"/>
              </a:rPr>
              <a:t>R</a:t>
            </a:r>
            <a:r>
              <a:rPr sz="2650" i="1" spc="-12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650" i="1" spc="-10" dirty="0">
                <a:solidFill>
                  <a:srgbClr val="1F2D4F"/>
                </a:solidFill>
                <a:latin typeface="Arial"/>
                <a:cs typeface="Arial"/>
              </a:rPr>
              <a:t>D	</a:t>
            </a:r>
            <a:r>
              <a:rPr sz="2650" i="1" spc="270" dirty="0">
                <a:solidFill>
                  <a:srgbClr val="1F2D4F"/>
                </a:solidFill>
                <a:latin typeface="Arial"/>
                <a:cs typeface="Arial"/>
              </a:rPr>
              <a:t>EYE</a:t>
            </a:r>
            <a:r>
              <a:rPr sz="2650" i="1" spc="9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650" i="1" spc="-10" dirty="0">
                <a:solidFill>
                  <a:srgbClr val="1F2D4F"/>
                </a:solidFill>
                <a:latin typeface="Arial"/>
                <a:cs typeface="Arial"/>
              </a:rPr>
              <a:t>V</a:t>
            </a:r>
            <a:r>
              <a:rPr sz="2650" i="1" spc="-2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650" i="1" spc="-5" dirty="0">
                <a:solidFill>
                  <a:srgbClr val="1F2D4F"/>
                </a:solidFill>
                <a:latin typeface="Arial"/>
                <a:cs typeface="Arial"/>
              </a:rPr>
              <a:t>I </a:t>
            </a:r>
            <a:r>
              <a:rPr sz="2650" i="1" spc="-10" dirty="0">
                <a:solidFill>
                  <a:srgbClr val="1F2D4F"/>
                </a:solidFill>
                <a:latin typeface="Arial"/>
                <a:cs typeface="Arial"/>
              </a:rPr>
              <a:t>E</a:t>
            </a:r>
            <a:r>
              <a:rPr sz="2650" i="1" spc="-2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650" i="1" spc="-10" dirty="0">
                <a:solidFill>
                  <a:srgbClr val="1F2D4F"/>
                </a:solidFill>
                <a:latin typeface="Arial"/>
                <a:cs typeface="Arial"/>
              </a:rPr>
              <a:t>W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39623" y="1663696"/>
              <a:ext cx="18248630" cy="8623300"/>
            </a:xfrm>
            <a:custGeom>
              <a:avLst/>
              <a:gdLst/>
              <a:ahLst/>
              <a:cxnLst/>
              <a:rect l="l" t="t" r="r" b="b"/>
              <a:pathLst>
                <a:path w="18248630" h="8623300">
                  <a:moveTo>
                    <a:pt x="5639816" y="101600"/>
                  </a:moveTo>
                  <a:lnTo>
                    <a:pt x="3220592" y="101600"/>
                  </a:lnTo>
                  <a:lnTo>
                    <a:pt x="3218561" y="127000"/>
                  </a:lnTo>
                  <a:lnTo>
                    <a:pt x="3090926" y="139700"/>
                  </a:lnTo>
                  <a:lnTo>
                    <a:pt x="3088640" y="165100"/>
                  </a:lnTo>
                  <a:lnTo>
                    <a:pt x="2960878" y="165100"/>
                  </a:lnTo>
                  <a:lnTo>
                    <a:pt x="2959608" y="190500"/>
                  </a:lnTo>
                  <a:lnTo>
                    <a:pt x="2831846" y="190500"/>
                  </a:lnTo>
                  <a:lnTo>
                    <a:pt x="2829179" y="228600"/>
                  </a:lnTo>
                  <a:lnTo>
                    <a:pt x="2701290" y="228600"/>
                  </a:lnTo>
                  <a:lnTo>
                    <a:pt x="2698496" y="266700"/>
                  </a:lnTo>
                  <a:lnTo>
                    <a:pt x="2570353" y="279400"/>
                  </a:lnTo>
                  <a:lnTo>
                    <a:pt x="2568956" y="304800"/>
                  </a:lnTo>
                  <a:lnTo>
                    <a:pt x="2440813" y="317500"/>
                  </a:lnTo>
                  <a:lnTo>
                    <a:pt x="2437638" y="355600"/>
                  </a:lnTo>
                  <a:lnTo>
                    <a:pt x="2309368" y="368300"/>
                  </a:lnTo>
                  <a:lnTo>
                    <a:pt x="2306066" y="406400"/>
                  </a:lnTo>
                  <a:lnTo>
                    <a:pt x="2177796" y="419100"/>
                  </a:lnTo>
                  <a:lnTo>
                    <a:pt x="2174240" y="469900"/>
                  </a:lnTo>
                  <a:lnTo>
                    <a:pt x="2045843" y="482600"/>
                  </a:lnTo>
                  <a:lnTo>
                    <a:pt x="2042159" y="533400"/>
                  </a:lnTo>
                  <a:lnTo>
                    <a:pt x="1913636" y="546100"/>
                  </a:lnTo>
                  <a:lnTo>
                    <a:pt x="1909699" y="596900"/>
                  </a:lnTo>
                  <a:lnTo>
                    <a:pt x="1781175" y="609600"/>
                  </a:lnTo>
                  <a:lnTo>
                    <a:pt x="1777111" y="673100"/>
                  </a:lnTo>
                  <a:lnTo>
                    <a:pt x="1648333" y="685800"/>
                  </a:lnTo>
                  <a:lnTo>
                    <a:pt x="1644142" y="736600"/>
                  </a:lnTo>
                  <a:lnTo>
                    <a:pt x="1515364" y="762000"/>
                  </a:lnTo>
                  <a:lnTo>
                    <a:pt x="1511045" y="825500"/>
                  </a:lnTo>
                  <a:lnTo>
                    <a:pt x="1382141" y="838200"/>
                  </a:lnTo>
                  <a:lnTo>
                    <a:pt x="1375283" y="927100"/>
                  </a:lnTo>
                  <a:lnTo>
                    <a:pt x="1246378" y="952500"/>
                  </a:lnTo>
                  <a:lnTo>
                    <a:pt x="1241552" y="1016000"/>
                  </a:lnTo>
                  <a:lnTo>
                    <a:pt x="1112532" y="1041400"/>
                  </a:lnTo>
                  <a:lnTo>
                    <a:pt x="1105141" y="1130300"/>
                  </a:lnTo>
                  <a:lnTo>
                    <a:pt x="976007" y="1155700"/>
                  </a:lnTo>
                  <a:lnTo>
                    <a:pt x="968324" y="1257300"/>
                  </a:lnTo>
                  <a:lnTo>
                    <a:pt x="839088" y="1282700"/>
                  </a:lnTo>
                  <a:lnTo>
                    <a:pt x="831126" y="1397000"/>
                  </a:lnTo>
                  <a:lnTo>
                    <a:pt x="701802" y="1422400"/>
                  </a:lnTo>
                  <a:lnTo>
                    <a:pt x="693572" y="1524000"/>
                  </a:lnTo>
                  <a:lnTo>
                    <a:pt x="564159" y="1549400"/>
                  </a:lnTo>
                  <a:lnTo>
                    <a:pt x="555675" y="1663700"/>
                  </a:lnTo>
                  <a:lnTo>
                    <a:pt x="426173" y="1701800"/>
                  </a:lnTo>
                  <a:lnTo>
                    <a:pt x="417449" y="1816100"/>
                  </a:lnTo>
                  <a:lnTo>
                    <a:pt x="287870" y="1841500"/>
                  </a:lnTo>
                  <a:lnTo>
                    <a:pt x="275869" y="1993900"/>
                  </a:lnTo>
                  <a:lnTo>
                    <a:pt x="146202" y="2032000"/>
                  </a:lnTo>
                  <a:lnTo>
                    <a:pt x="133845" y="2197100"/>
                  </a:lnTo>
                  <a:lnTo>
                    <a:pt x="4088" y="2222500"/>
                  </a:lnTo>
                  <a:lnTo>
                    <a:pt x="0" y="2286000"/>
                  </a:lnTo>
                  <a:lnTo>
                    <a:pt x="29986" y="8623300"/>
                  </a:lnTo>
                  <a:lnTo>
                    <a:pt x="18240951" y="8623300"/>
                  </a:lnTo>
                  <a:lnTo>
                    <a:pt x="18248376" y="8534400"/>
                  </a:lnTo>
                  <a:lnTo>
                    <a:pt x="18248376" y="8331200"/>
                  </a:lnTo>
                  <a:lnTo>
                    <a:pt x="18140045" y="8280400"/>
                  </a:lnTo>
                  <a:lnTo>
                    <a:pt x="18160619" y="8001000"/>
                  </a:lnTo>
                  <a:lnTo>
                    <a:pt x="18037429" y="7950200"/>
                  </a:lnTo>
                  <a:lnTo>
                    <a:pt x="18050891" y="7772400"/>
                  </a:lnTo>
                  <a:lnTo>
                    <a:pt x="17927574" y="7721600"/>
                  </a:lnTo>
                  <a:lnTo>
                    <a:pt x="17940655" y="7543800"/>
                  </a:lnTo>
                  <a:lnTo>
                    <a:pt x="17817211" y="7493000"/>
                  </a:lnTo>
                  <a:lnTo>
                    <a:pt x="17830038" y="7327900"/>
                  </a:lnTo>
                  <a:lnTo>
                    <a:pt x="17706594" y="7277100"/>
                  </a:lnTo>
                  <a:lnTo>
                    <a:pt x="17718913" y="7112000"/>
                  </a:lnTo>
                  <a:lnTo>
                    <a:pt x="17595342" y="7061200"/>
                  </a:lnTo>
                  <a:lnTo>
                    <a:pt x="17604359" y="6934200"/>
                  </a:lnTo>
                  <a:lnTo>
                    <a:pt x="17480788" y="6896100"/>
                  </a:lnTo>
                  <a:lnTo>
                    <a:pt x="17489551" y="6769100"/>
                  </a:lnTo>
                  <a:lnTo>
                    <a:pt x="17365853" y="6731000"/>
                  </a:lnTo>
                  <a:lnTo>
                    <a:pt x="17374362" y="6616700"/>
                  </a:lnTo>
                  <a:lnTo>
                    <a:pt x="17250410" y="6565900"/>
                  </a:lnTo>
                  <a:lnTo>
                    <a:pt x="17255998" y="6489700"/>
                  </a:lnTo>
                  <a:lnTo>
                    <a:pt x="17132046" y="6451600"/>
                  </a:lnTo>
                  <a:lnTo>
                    <a:pt x="17140047" y="6337300"/>
                  </a:lnTo>
                  <a:lnTo>
                    <a:pt x="17016095" y="6299200"/>
                  </a:lnTo>
                  <a:lnTo>
                    <a:pt x="17021175" y="6235700"/>
                  </a:lnTo>
                  <a:lnTo>
                    <a:pt x="16897096" y="6184900"/>
                  </a:lnTo>
                  <a:lnTo>
                    <a:pt x="16904462" y="6083300"/>
                  </a:lnTo>
                  <a:lnTo>
                    <a:pt x="16780256" y="6045200"/>
                  </a:lnTo>
                  <a:lnTo>
                    <a:pt x="16785082" y="5981700"/>
                  </a:lnTo>
                  <a:lnTo>
                    <a:pt x="16660876" y="5943600"/>
                  </a:lnTo>
                  <a:lnTo>
                    <a:pt x="16665448" y="5880100"/>
                  </a:lnTo>
                  <a:lnTo>
                    <a:pt x="16541115" y="5842000"/>
                  </a:lnTo>
                  <a:lnTo>
                    <a:pt x="16545560" y="5778500"/>
                  </a:lnTo>
                  <a:lnTo>
                    <a:pt x="16421100" y="5740400"/>
                  </a:lnTo>
                  <a:lnTo>
                    <a:pt x="16427450" y="5664200"/>
                  </a:lnTo>
                  <a:lnTo>
                    <a:pt x="16302863" y="5626100"/>
                  </a:lnTo>
                  <a:lnTo>
                    <a:pt x="16306927" y="5562600"/>
                  </a:lnTo>
                  <a:lnTo>
                    <a:pt x="16182340" y="5537200"/>
                  </a:lnTo>
                  <a:lnTo>
                    <a:pt x="16186150" y="5486400"/>
                  </a:lnTo>
                  <a:lnTo>
                    <a:pt x="16061436" y="5448300"/>
                  </a:lnTo>
                  <a:lnTo>
                    <a:pt x="16065119" y="5397500"/>
                  </a:lnTo>
                  <a:lnTo>
                    <a:pt x="15940278" y="5359400"/>
                  </a:lnTo>
                  <a:lnTo>
                    <a:pt x="15942183" y="5346700"/>
                  </a:lnTo>
                  <a:lnTo>
                    <a:pt x="15817215" y="5308600"/>
                  </a:lnTo>
                  <a:lnTo>
                    <a:pt x="15820771" y="5257800"/>
                  </a:lnTo>
                  <a:lnTo>
                    <a:pt x="15695803" y="5232400"/>
                  </a:lnTo>
                  <a:lnTo>
                    <a:pt x="15699232" y="5181600"/>
                  </a:lnTo>
                  <a:lnTo>
                    <a:pt x="15574264" y="5156200"/>
                  </a:lnTo>
                  <a:lnTo>
                    <a:pt x="15577439" y="5105400"/>
                  </a:lnTo>
                  <a:lnTo>
                    <a:pt x="15452471" y="5080000"/>
                  </a:lnTo>
                  <a:lnTo>
                    <a:pt x="15455646" y="5041900"/>
                  </a:lnTo>
                  <a:lnTo>
                    <a:pt x="15330551" y="5003800"/>
                  </a:lnTo>
                  <a:lnTo>
                    <a:pt x="15333599" y="4965700"/>
                  </a:lnTo>
                  <a:lnTo>
                    <a:pt x="15208504" y="4940300"/>
                  </a:lnTo>
                  <a:lnTo>
                    <a:pt x="15210028" y="4914900"/>
                  </a:lnTo>
                  <a:lnTo>
                    <a:pt x="15084933" y="4889500"/>
                  </a:lnTo>
                  <a:lnTo>
                    <a:pt x="15087854" y="4851400"/>
                  </a:lnTo>
                  <a:lnTo>
                    <a:pt x="14962632" y="4813300"/>
                  </a:lnTo>
                  <a:lnTo>
                    <a:pt x="14965553" y="4775200"/>
                  </a:lnTo>
                  <a:lnTo>
                    <a:pt x="14840331" y="4749800"/>
                  </a:lnTo>
                  <a:lnTo>
                    <a:pt x="14843252" y="4711700"/>
                  </a:lnTo>
                  <a:lnTo>
                    <a:pt x="14718030" y="4686300"/>
                  </a:lnTo>
                  <a:lnTo>
                    <a:pt x="14719427" y="4673600"/>
                  </a:lnTo>
                  <a:lnTo>
                    <a:pt x="14594205" y="4635500"/>
                  </a:lnTo>
                  <a:lnTo>
                    <a:pt x="14596999" y="4597400"/>
                  </a:lnTo>
                  <a:lnTo>
                    <a:pt x="14225524" y="4457700"/>
                  </a:lnTo>
                  <a:lnTo>
                    <a:pt x="14228318" y="4419600"/>
                  </a:lnTo>
                  <a:lnTo>
                    <a:pt x="14103096" y="4394200"/>
                  </a:lnTo>
                  <a:lnTo>
                    <a:pt x="14106017" y="4356100"/>
                  </a:lnTo>
                  <a:lnTo>
                    <a:pt x="13980795" y="4330700"/>
                  </a:lnTo>
                  <a:lnTo>
                    <a:pt x="13983843" y="4292600"/>
                  </a:lnTo>
                  <a:lnTo>
                    <a:pt x="13858621" y="4267200"/>
                  </a:lnTo>
                  <a:lnTo>
                    <a:pt x="13860145" y="4241800"/>
                  </a:lnTo>
                  <a:lnTo>
                    <a:pt x="13735050" y="4216400"/>
                  </a:lnTo>
                  <a:lnTo>
                    <a:pt x="13738098" y="4165600"/>
                  </a:lnTo>
                  <a:lnTo>
                    <a:pt x="13613003" y="4140200"/>
                  </a:lnTo>
                  <a:lnTo>
                    <a:pt x="13616051" y="4102100"/>
                  </a:lnTo>
                  <a:lnTo>
                    <a:pt x="13490956" y="4076700"/>
                  </a:lnTo>
                  <a:lnTo>
                    <a:pt x="13494131" y="4025900"/>
                  </a:lnTo>
                  <a:lnTo>
                    <a:pt x="13369163" y="4000500"/>
                  </a:lnTo>
                  <a:lnTo>
                    <a:pt x="13370687" y="3975100"/>
                  </a:lnTo>
                  <a:lnTo>
                    <a:pt x="13245719" y="3949700"/>
                  </a:lnTo>
                  <a:lnTo>
                    <a:pt x="13248894" y="3898900"/>
                  </a:lnTo>
                  <a:lnTo>
                    <a:pt x="13123926" y="3873500"/>
                  </a:lnTo>
                  <a:lnTo>
                    <a:pt x="13127228" y="3835400"/>
                  </a:lnTo>
                  <a:lnTo>
                    <a:pt x="13002133" y="3797300"/>
                  </a:lnTo>
                  <a:lnTo>
                    <a:pt x="13005562" y="3759200"/>
                  </a:lnTo>
                  <a:lnTo>
                    <a:pt x="12880594" y="3721100"/>
                  </a:lnTo>
                  <a:lnTo>
                    <a:pt x="12883896" y="3683000"/>
                  </a:lnTo>
                  <a:lnTo>
                    <a:pt x="12758928" y="3644900"/>
                  </a:lnTo>
                  <a:lnTo>
                    <a:pt x="12760706" y="3619500"/>
                  </a:lnTo>
                  <a:lnTo>
                    <a:pt x="12635738" y="3594100"/>
                  </a:lnTo>
                  <a:lnTo>
                    <a:pt x="12639167" y="3543300"/>
                  </a:lnTo>
                  <a:lnTo>
                    <a:pt x="12514199" y="3517900"/>
                  </a:lnTo>
                  <a:lnTo>
                    <a:pt x="12517628" y="3467100"/>
                  </a:lnTo>
                  <a:lnTo>
                    <a:pt x="12392787" y="3441700"/>
                  </a:lnTo>
                  <a:lnTo>
                    <a:pt x="12396216" y="3390900"/>
                  </a:lnTo>
                  <a:lnTo>
                    <a:pt x="12271375" y="3352800"/>
                  </a:lnTo>
                  <a:lnTo>
                    <a:pt x="12274804" y="3314700"/>
                  </a:lnTo>
                  <a:lnTo>
                    <a:pt x="12149963" y="3276600"/>
                  </a:lnTo>
                  <a:lnTo>
                    <a:pt x="12153392" y="3225800"/>
                  </a:lnTo>
                  <a:lnTo>
                    <a:pt x="12028551" y="3200400"/>
                  </a:lnTo>
                  <a:lnTo>
                    <a:pt x="12030329" y="3175000"/>
                  </a:lnTo>
                  <a:lnTo>
                    <a:pt x="11905488" y="3136900"/>
                  </a:lnTo>
                  <a:lnTo>
                    <a:pt x="11909044" y="3098800"/>
                  </a:lnTo>
                  <a:lnTo>
                    <a:pt x="11784203" y="3060700"/>
                  </a:lnTo>
                  <a:lnTo>
                    <a:pt x="11787759" y="3009900"/>
                  </a:lnTo>
                  <a:lnTo>
                    <a:pt x="11541633" y="2908300"/>
                  </a:lnTo>
                  <a:lnTo>
                    <a:pt x="11179556" y="2641600"/>
                  </a:lnTo>
                  <a:lnTo>
                    <a:pt x="10933430" y="2527300"/>
                  </a:lnTo>
                  <a:lnTo>
                    <a:pt x="10936986" y="2476500"/>
                  </a:lnTo>
                  <a:lnTo>
                    <a:pt x="10812145" y="2438400"/>
                  </a:lnTo>
                  <a:lnTo>
                    <a:pt x="10815701" y="2400300"/>
                  </a:lnTo>
                  <a:lnTo>
                    <a:pt x="10690860" y="2362200"/>
                  </a:lnTo>
                  <a:lnTo>
                    <a:pt x="10694416" y="2311400"/>
                  </a:lnTo>
                  <a:lnTo>
                    <a:pt x="10569575" y="2286000"/>
                  </a:lnTo>
                  <a:lnTo>
                    <a:pt x="10573131" y="2235200"/>
                  </a:lnTo>
                  <a:lnTo>
                    <a:pt x="10448290" y="2197100"/>
                  </a:lnTo>
                  <a:lnTo>
                    <a:pt x="10449941" y="2184400"/>
                  </a:lnTo>
                  <a:lnTo>
                    <a:pt x="10325100" y="2146300"/>
                  </a:lnTo>
                  <a:lnTo>
                    <a:pt x="10328656" y="2095500"/>
                  </a:lnTo>
                  <a:lnTo>
                    <a:pt x="10203688" y="2070100"/>
                  </a:lnTo>
                  <a:lnTo>
                    <a:pt x="10207244" y="2019300"/>
                  </a:lnTo>
                  <a:lnTo>
                    <a:pt x="10082276" y="1993900"/>
                  </a:lnTo>
                  <a:lnTo>
                    <a:pt x="10085705" y="1943100"/>
                  </a:lnTo>
                  <a:lnTo>
                    <a:pt x="9960864" y="1917700"/>
                  </a:lnTo>
                  <a:lnTo>
                    <a:pt x="9964166" y="1866900"/>
                  </a:lnTo>
                  <a:lnTo>
                    <a:pt x="9839325" y="1828800"/>
                  </a:lnTo>
                  <a:lnTo>
                    <a:pt x="9840976" y="1816100"/>
                  </a:lnTo>
                  <a:lnTo>
                    <a:pt x="9716008" y="1778000"/>
                  </a:lnTo>
                  <a:lnTo>
                    <a:pt x="9719437" y="1739900"/>
                  </a:lnTo>
                  <a:lnTo>
                    <a:pt x="9594469" y="1701800"/>
                  </a:lnTo>
                  <a:lnTo>
                    <a:pt x="9597771" y="1663700"/>
                  </a:lnTo>
                  <a:lnTo>
                    <a:pt x="9472803" y="1625600"/>
                  </a:lnTo>
                  <a:lnTo>
                    <a:pt x="9476105" y="1587500"/>
                  </a:lnTo>
                  <a:lnTo>
                    <a:pt x="9351137" y="1549400"/>
                  </a:lnTo>
                  <a:lnTo>
                    <a:pt x="9354312" y="1511300"/>
                  </a:lnTo>
                  <a:lnTo>
                    <a:pt x="9229344" y="1485900"/>
                  </a:lnTo>
                  <a:lnTo>
                    <a:pt x="9230868" y="1460500"/>
                  </a:lnTo>
                  <a:lnTo>
                    <a:pt x="9105900" y="1422400"/>
                  </a:lnTo>
                  <a:lnTo>
                    <a:pt x="9108948" y="1384300"/>
                  </a:lnTo>
                  <a:lnTo>
                    <a:pt x="8983980" y="1358900"/>
                  </a:lnTo>
                  <a:lnTo>
                    <a:pt x="8987028" y="1320800"/>
                  </a:lnTo>
                  <a:lnTo>
                    <a:pt x="8861933" y="1282700"/>
                  </a:lnTo>
                  <a:lnTo>
                    <a:pt x="8864981" y="1244600"/>
                  </a:lnTo>
                  <a:lnTo>
                    <a:pt x="8739886" y="1219200"/>
                  </a:lnTo>
                  <a:lnTo>
                    <a:pt x="8741410" y="1193800"/>
                  </a:lnTo>
                  <a:lnTo>
                    <a:pt x="8616315" y="1168400"/>
                  </a:lnTo>
                  <a:lnTo>
                    <a:pt x="8619236" y="1130300"/>
                  </a:lnTo>
                  <a:lnTo>
                    <a:pt x="8494014" y="1092200"/>
                  </a:lnTo>
                  <a:lnTo>
                    <a:pt x="8496935" y="1054100"/>
                  </a:lnTo>
                  <a:lnTo>
                    <a:pt x="8371712" y="1028700"/>
                  </a:lnTo>
                  <a:lnTo>
                    <a:pt x="8374380" y="990600"/>
                  </a:lnTo>
                  <a:lnTo>
                    <a:pt x="8249158" y="965200"/>
                  </a:lnTo>
                  <a:lnTo>
                    <a:pt x="8250555" y="952500"/>
                  </a:lnTo>
                  <a:lnTo>
                    <a:pt x="8125206" y="927100"/>
                  </a:lnTo>
                  <a:lnTo>
                    <a:pt x="8127746" y="889000"/>
                  </a:lnTo>
                  <a:lnTo>
                    <a:pt x="8002524" y="863600"/>
                  </a:lnTo>
                  <a:lnTo>
                    <a:pt x="8005064" y="825500"/>
                  </a:lnTo>
                  <a:lnTo>
                    <a:pt x="7879587" y="800100"/>
                  </a:lnTo>
                  <a:lnTo>
                    <a:pt x="7882128" y="774700"/>
                  </a:lnTo>
                  <a:lnTo>
                    <a:pt x="7756652" y="749300"/>
                  </a:lnTo>
                  <a:lnTo>
                    <a:pt x="7757795" y="723900"/>
                  </a:lnTo>
                  <a:lnTo>
                    <a:pt x="7632446" y="698500"/>
                  </a:lnTo>
                  <a:lnTo>
                    <a:pt x="7634732" y="673100"/>
                  </a:lnTo>
                  <a:lnTo>
                    <a:pt x="7509256" y="647700"/>
                  </a:lnTo>
                  <a:lnTo>
                    <a:pt x="7511415" y="622300"/>
                  </a:lnTo>
                  <a:lnTo>
                    <a:pt x="7385811" y="596900"/>
                  </a:lnTo>
                  <a:lnTo>
                    <a:pt x="7386955" y="584200"/>
                  </a:lnTo>
                  <a:lnTo>
                    <a:pt x="7261352" y="558800"/>
                  </a:lnTo>
                  <a:lnTo>
                    <a:pt x="7263383" y="533400"/>
                  </a:lnTo>
                  <a:lnTo>
                    <a:pt x="7137781" y="508000"/>
                  </a:lnTo>
                  <a:lnTo>
                    <a:pt x="7139685" y="482600"/>
                  </a:lnTo>
                  <a:lnTo>
                    <a:pt x="7014083" y="457200"/>
                  </a:lnTo>
                  <a:lnTo>
                    <a:pt x="7014972" y="444500"/>
                  </a:lnTo>
                  <a:lnTo>
                    <a:pt x="6889242" y="431800"/>
                  </a:lnTo>
                  <a:lnTo>
                    <a:pt x="6891020" y="406400"/>
                  </a:lnTo>
                  <a:lnTo>
                    <a:pt x="6765290" y="381000"/>
                  </a:lnTo>
                  <a:lnTo>
                    <a:pt x="6766052" y="368300"/>
                  </a:lnTo>
                  <a:lnTo>
                    <a:pt x="6640322" y="355600"/>
                  </a:lnTo>
                  <a:lnTo>
                    <a:pt x="6641846" y="330200"/>
                  </a:lnTo>
                  <a:lnTo>
                    <a:pt x="6515989" y="304800"/>
                  </a:lnTo>
                  <a:lnTo>
                    <a:pt x="6517512" y="292100"/>
                  </a:lnTo>
                  <a:lnTo>
                    <a:pt x="6391529" y="266700"/>
                  </a:lnTo>
                  <a:lnTo>
                    <a:pt x="6392291" y="266700"/>
                  </a:lnTo>
                  <a:lnTo>
                    <a:pt x="6266307" y="241300"/>
                  </a:lnTo>
                  <a:lnTo>
                    <a:pt x="6267577" y="228600"/>
                  </a:lnTo>
                  <a:lnTo>
                    <a:pt x="6141466" y="203200"/>
                  </a:lnTo>
                  <a:lnTo>
                    <a:pt x="6142101" y="203200"/>
                  </a:lnTo>
                  <a:lnTo>
                    <a:pt x="6015990" y="190500"/>
                  </a:lnTo>
                  <a:lnTo>
                    <a:pt x="6017133" y="165100"/>
                  </a:lnTo>
                  <a:lnTo>
                    <a:pt x="5890895" y="152400"/>
                  </a:lnTo>
                  <a:lnTo>
                    <a:pt x="5891911" y="139700"/>
                  </a:lnTo>
                  <a:lnTo>
                    <a:pt x="5765673" y="127000"/>
                  </a:lnTo>
                  <a:lnTo>
                    <a:pt x="5766054" y="127000"/>
                  </a:lnTo>
                  <a:lnTo>
                    <a:pt x="5639816" y="101600"/>
                  </a:lnTo>
                  <a:close/>
                </a:path>
                <a:path w="18248630" h="8623300">
                  <a:moveTo>
                    <a:pt x="5388102" y="63500"/>
                  </a:moveTo>
                  <a:lnTo>
                    <a:pt x="3478403" y="63500"/>
                  </a:lnTo>
                  <a:lnTo>
                    <a:pt x="3476752" y="88900"/>
                  </a:lnTo>
                  <a:lnTo>
                    <a:pt x="3349116" y="88900"/>
                  </a:lnTo>
                  <a:lnTo>
                    <a:pt x="3348228" y="101600"/>
                  </a:lnTo>
                  <a:lnTo>
                    <a:pt x="5640451" y="101600"/>
                  </a:lnTo>
                  <a:lnTo>
                    <a:pt x="5514213" y="88900"/>
                  </a:lnTo>
                  <a:lnTo>
                    <a:pt x="5514467" y="76200"/>
                  </a:lnTo>
                  <a:lnTo>
                    <a:pt x="5388102" y="63500"/>
                  </a:lnTo>
                  <a:close/>
                </a:path>
                <a:path w="18248630" h="8623300">
                  <a:moveTo>
                    <a:pt x="5262118" y="50800"/>
                  </a:moveTo>
                  <a:lnTo>
                    <a:pt x="3606673" y="50800"/>
                  </a:lnTo>
                  <a:lnTo>
                    <a:pt x="3605911" y="63500"/>
                  </a:lnTo>
                  <a:lnTo>
                    <a:pt x="5388610" y="63500"/>
                  </a:lnTo>
                  <a:lnTo>
                    <a:pt x="5262118" y="50800"/>
                  </a:lnTo>
                  <a:close/>
                </a:path>
                <a:path w="18248630" h="8623300">
                  <a:moveTo>
                    <a:pt x="4756150" y="0"/>
                  </a:moveTo>
                  <a:lnTo>
                    <a:pt x="4755896" y="12700"/>
                  </a:lnTo>
                  <a:lnTo>
                    <a:pt x="3863975" y="12700"/>
                  </a:lnTo>
                  <a:lnTo>
                    <a:pt x="3862704" y="25400"/>
                  </a:lnTo>
                  <a:lnTo>
                    <a:pt x="3735451" y="25400"/>
                  </a:lnTo>
                  <a:lnTo>
                    <a:pt x="3734054" y="50800"/>
                  </a:lnTo>
                  <a:lnTo>
                    <a:pt x="5262245" y="50800"/>
                  </a:lnTo>
                  <a:lnTo>
                    <a:pt x="5135753" y="38100"/>
                  </a:lnTo>
                  <a:lnTo>
                    <a:pt x="5136007" y="38100"/>
                  </a:lnTo>
                  <a:lnTo>
                    <a:pt x="4756150" y="0"/>
                  </a:lnTo>
                  <a:close/>
                </a:path>
                <a:path w="18248630" h="8623300">
                  <a:moveTo>
                    <a:pt x="4629150" y="0"/>
                  </a:moveTo>
                  <a:lnTo>
                    <a:pt x="4119753" y="0"/>
                  </a:lnTo>
                  <a:lnTo>
                    <a:pt x="4118737" y="12700"/>
                  </a:lnTo>
                  <a:lnTo>
                    <a:pt x="4755896" y="12700"/>
                  </a:lnTo>
                  <a:lnTo>
                    <a:pt x="4629150" y="0"/>
                  </a:lnTo>
                  <a:close/>
                </a:path>
              </a:pathLst>
            </a:custGeom>
            <a:solidFill>
              <a:srgbClr val="F5F5F5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8592" y="1030223"/>
              <a:ext cx="15568930" cy="7150734"/>
            </a:xfrm>
            <a:custGeom>
              <a:avLst/>
              <a:gdLst/>
              <a:ahLst/>
              <a:cxnLst/>
              <a:rect l="l" t="t" r="r" b="b"/>
              <a:pathLst>
                <a:path w="15568930" h="7150734">
                  <a:moveTo>
                    <a:pt x="2218055" y="13208"/>
                  </a:moveTo>
                  <a:lnTo>
                    <a:pt x="2204212" y="0"/>
                  </a:lnTo>
                  <a:lnTo>
                    <a:pt x="1108964" y="1161923"/>
                  </a:lnTo>
                  <a:lnTo>
                    <a:pt x="13843" y="0"/>
                  </a:lnTo>
                  <a:lnTo>
                    <a:pt x="0" y="13208"/>
                  </a:lnTo>
                  <a:lnTo>
                    <a:pt x="1095756" y="1176401"/>
                  </a:lnTo>
                  <a:lnTo>
                    <a:pt x="0" y="2338959"/>
                  </a:lnTo>
                  <a:lnTo>
                    <a:pt x="13843" y="2352167"/>
                  </a:lnTo>
                  <a:lnTo>
                    <a:pt x="1108964" y="1190244"/>
                  </a:lnTo>
                  <a:lnTo>
                    <a:pt x="2204212" y="2352167"/>
                  </a:lnTo>
                  <a:lnTo>
                    <a:pt x="2218055" y="2338959"/>
                  </a:lnTo>
                  <a:lnTo>
                    <a:pt x="1122172" y="1175766"/>
                  </a:lnTo>
                  <a:lnTo>
                    <a:pt x="2218055" y="13208"/>
                  </a:lnTo>
                  <a:close/>
                </a:path>
                <a:path w="15568930" h="7150734">
                  <a:moveTo>
                    <a:pt x="15568549" y="6759321"/>
                  </a:moveTo>
                  <a:lnTo>
                    <a:pt x="15565247" y="6707759"/>
                  </a:lnTo>
                  <a:lnTo>
                    <a:pt x="15555341" y="6657721"/>
                  </a:lnTo>
                  <a:lnTo>
                    <a:pt x="15545181" y="6627749"/>
                  </a:lnTo>
                  <a:lnTo>
                    <a:pt x="15545181" y="6759321"/>
                  </a:lnTo>
                  <a:lnTo>
                    <a:pt x="15542006" y="6807835"/>
                  </a:lnTo>
                  <a:lnTo>
                    <a:pt x="15532735" y="6854952"/>
                  </a:lnTo>
                  <a:lnTo>
                    <a:pt x="15517368" y="6900037"/>
                  </a:lnTo>
                  <a:lnTo>
                    <a:pt x="15496286" y="6942836"/>
                  </a:lnTo>
                  <a:lnTo>
                    <a:pt x="15469616" y="6982714"/>
                  </a:lnTo>
                  <a:lnTo>
                    <a:pt x="15437485" y="7019163"/>
                  </a:lnTo>
                  <a:lnTo>
                    <a:pt x="15401036" y="7051294"/>
                  </a:lnTo>
                  <a:lnTo>
                    <a:pt x="15361158" y="7077964"/>
                  </a:lnTo>
                  <a:lnTo>
                    <a:pt x="15318359" y="7099046"/>
                  </a:lnTo>
                  <a:lnTo>
                    <a:pt x="15273274" y="7114286"/>
                  </a:lnTo>
                  <a:lnTo>
                    <a:pt x="15226157" y="7123684"/>
                  </a:lnTo>
                  <a:lnTo>
                    <a:pt x="15177770" y="7126859"/>
                  </a:lnTo>
                  <a:lnTo>
                    <a:pt x="15129256" y="7123684"/>
                  </a:lnTo>
                  <a:lnTo>
                    <a:pt x="15082139" y="7114286"/>
                  </a:lnTo>
                  <a:lnTo>
                    <a:pt x="15037054" y="7099046"/>
                  </a:lnTo>
                  <a:lnTo>
                    <a:pt x="14994255" y="7077964"/>
                  </a:lnTo>
                  <a:lnTo>
                    <a:pt x="14954377" y="7051294"/>
                  </a:lnTo>
                  <a:lnTo>
                    <a:pt x="14917928" y="7019163"/>
                  </a:lnTo>
                  <a:lnTo>
                    <a:pt x="14885797" y="6982714"/>
                  </a:lnTo>
                  <a:lnTo>
                    <a:pt x="14859127" y="6942836"/>
                  </a:lnTo>
                  <a:lnTo>
                    <a:pt x="14838045" y="6900037"/>
                  </a:lnTo>
                  <a:lnTo>
                    <a:pt x="14822678" y="6854952"/>
                  </a:lnTo>
                  <a:lnTo>
                    <a:pt x="14813407" y="6807835"/>
                  </a:lnTo>
                  <a:lnTo>
                    <a:pt x="14810232" y="6759321"/>
                  </a:lnTo>
                  <a:lnTo>
                    <a:pt x="14813407" y="6710807"/>
                  </a:lnTo>
                  <a:lnTo>
                    <a:pt x="14822678" y="6663817"/>
                  </a:lnTo>
                  <a:lnTo>
                    <a:pt x="14838045" y="6618732"/>
                  </a:lnTo>
                  <a:lnTo>
                    <a:pt x="14859127" y="6575933"/>
                  </a:lnTo>
                  <a:lnTo>
                    <a:pt x="14885797" y="6536055"/>
                  </a:lnTo>
                  <a:lnTo>
                    <a:pt x="14917928" y="6499479"/>
                  </a:lnTo>
                  <a:lnTo>
                    <a:pt x="14954377" y="6467475"/>
                  </a:lnTo>
                  <a:lnTo>
                    <a:pt x="14994255" y="6440805"/>
                  </a:lnTo>
                  <a:lnTo>
                    <a:pt x="15037054" y="6419723"/>
                  </a:lnTo>
                  <a:lnTo>
                    <a:pt x="15082139" y="6404356"/>
                  </a:lnTo>
                  <a:lnTo>
                    <a:pt x="15129256" y="6395085"/>
                  </a:lnTo>
                  <a:lnTo>
                    <a:pt x="15177770" y="6391910"/>
                  </a:lnTo>
                  <a:lnTo>
                    <a:pt x="15226157" y="6395085"/>
                  </a:lnTo>
                  <a:lnTo>
                    <a:pt x="15273274" y="6404356"/>
                  </a:lnTo>
                  <a:lnTo>
                    <a:pt x="15318359" y="6419723"/>
                  </a:lnTo>
                  <a:lnTo>
                    <a:pt x="15361158" y="6440805"/>
                  </a:lnTo>
                  <a:lnTo>
                    <a:pt x="15401036" y="6467475"/>
                  </a:lnTo>
                  <a:lnTo>
                    <a:pt x="15437485" y="6499479"/>
                  </a:lnTo>
                  <a:lnTo>
                    <a:pt x="15469616" y="6536055"/>
                  </a:lnTo>
                  <a:lnTo>
                    <a:pt x="15496286" y="6575933"/>
                  </a:lnTo>
                  <a:lnTo>
                    <a:pt x="15517368" y="6618732"/>
                  </a:lnTo>
                  <a:lnTo>
                    <a:pt x="15532735" y="6663817"/>
                  </a:lnTo>
                  <a:lnTo>
                    <a:pt x="15542006" y="6710807"/>
                  </a:lnTo>
                  <a:lnTo>
                    <a:pt x="15545181" y="6759321"/>
                  </a:lnTo>
                  <a:lnTo>
                    <a:pt x="15545181" y="6627749"/>
                  </a:lnTo>
                  <a:lnTo>
                    <a:pt x="15516606" y="6564249"/>
                  </a:lnTo>
                  <a:lnTo>
                    <a:pt x="15488285" y="6521831"/>
                  </a:lnTo>
                  <a:lnTo>
                    <a:pt x="15454122" y="6482969"/>
                  </a:lnTo>
                  <a:lnTo>
                    <a:pt x="15415260" y="6448806"/>
                  </a:lnTo>
                  <a:lnTo>
                    <a:pt x="15372842" y="6420485"/>
                  </a:lnTo>
                  <a:lnTo>
                    <a:pt x="15327376" y="6398006"/>
                  </a:lnTo>
                  <a:lnTo>
                    <a:pt x="15309368" y="6391910"/>
                  </a:lnTo>
                  <a:lnTo>
                    <a:pt x="15279370" y="6381750"/>
                  </a:lnTo>
                  <a:lnTo>
                    <a:pt x="15229332" y="6371844"/>
                  </a:lnTo>
                  <a:lnTo>
                    <a:pt x="15177770" y="6368415"/>
                  </a:lnTo>
                  <a:lnTo>
                    <a:pt x="15126081" y="6371844"/>
                  </a:lnTo>
                  <a:lnTo>
                    <a:pt x="15076043" y="6381750"/>
                  </a:lnTo>
                  <a:lnTo>
                    <a:pt x="15028037" y="6398006"/>
                  </a:lnTo>
                  <a:lnTo>
                    <a:pt x="14982571" y="6420485"/>
                  </a:lnTo>
                  <a:lnTo>
                    <a:pt x="14940153" y="6448806"/>
                  </a:lnTo>
                  <a:lnTo>
                    <a:pt x="14901291" y="6482969"/>
                  </a:lnTo>
                  <a:lnTo>
                    <a:pt x="14867255" y="6521831"/>
                  </a:lnTo>
                  <a:lnTo>
                    <a:pt x="14838807" y="6564249"/>
                  </a:lnTo>
                  <a:lnTo>
                    <a:pt x="14816328" y="6609715"/>
                  </a:lnTo>
                  <a:lnTo>
                    <a:pt x="14800072" y="6657721"/>
                  </a:lnTo>
                  <a:lnTo>
                    <a:pt x="14790166" y="6707759"/>
                  </a:lnTo>
                  <a:lnTo>
                    <a:pt x="14786864" y="6759321"/>
                  </a:lnTo>
                  <a:lnTo>
                    <a:pt x="14790166" y="6811010"/>
                  </a:lnTo>
                  <a:lnTo>
                    <a:pt x="14800072" y="6861048"/>
                  </a:lnTo>
                  <a:lnTo>
                    <a:pt x="14816328" y="6909054"/>
                  </a:lnTo>
                  <a:lnTo>
                    <a:pt x="14838807" y="6954520"/>
                  </a:lnTo>
                  <a:lnTo>
                    <a:pt x="14867255" y="6996938"/>
                  </a:lnTo>
                  <a:lnTo>
                    <a:pt x="14901291" y="7035673"/>
                  </a:lnTo>
                  <a:lnTo>
                    <a:pt x="14940153" y="7069836"/>
                  </a:lnTo>
                  <a:lnTo>
                    <a:pt x="14982571" y="7098284"/>
                  </a:lnTo>
                  <a:lnTo>
                    <a:pt x="15028037" y="7120763"/>
                  </a:lnTo>
                  <a:lnTo>
                    <a:pt x="15076043" y="7137019"/>
                  </a:lnTo>
                  <a:lnTo>
                    <a:pt x="15126081" y="7146925"/>
                  </a:lnTo>
                  <a:lnTo>
                    <a:pt x="15177770" y="7150227"/>
                  </a:lnTo>
                  <a:lnTo>
                    <a:pt x="15229332" y="7146925"/>
                  </a:lnTo>
                  <a:lnTo>
                    <a:pt x="15279370" y="7137019"/>
                  </a:lnTo>
                  <a:lnTo>
                    <a:pt x="15309368" y="7126859"/>
                  </a:lnTo>
                  <a:lnTo>
                    <a:pt x="15327376" y="7120763"/>
                  </a:lnTo>
                  <a:lnTo>
                    <a:pt x="15372842" y="7098284"/>
                  </a:lnTo>
                  <a:lnTo>
                    <a:pt x="15415260" y="7069836"/>
                  </a:lnTo>
                  <a:lnTo>
                    <a:pt x="15454122" y="7035673"/>
                  </a:lnTo>
                  <a:lnTo>
                    <a:pt x="15488285" y="6996938"/>
                  </a:lnTo>
                  <a:lnTo>
                    <a:pt x="15516606" y="6954520"/>
                  </a:lnTo>
                  <a:lnTo>
                    <a:pt x="15539085" y="6909054"/>
                  </a:lnTo>
                  <a:lnTo>
                    <a:pt x="15555341" y="6861048"/>
                  </a:lnTo>
                  <a:lnTo>
                    <a:pt x="15565247" y="6811010"/>
                  </a:lnTo>
                  <a:lnTo>
                    <a:pt x="15568549" y="6759321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496800" cy="1028699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23239" y="3497021"/>
            <a:ext cx="3427095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932939" algn="l"/>
              </a:tabLst>
            </a:pPr>
            <a:r>
              <a:rPr sz="3900" b="1" spc="405" dirty="0">
                <a:latin typeface="Verdana"/>
                <a:cs typeface="Verdana"/>
              </a:rPr>
              <a:t>P</a:t>
            </a:r>
            <a:r>
              <a:rPr sz="3900" b="1" spc="10" dirty="0">
                <a:latin typeface="Verdana"/>
                <a:cs typeface="Verdana"/>
              </a:rPr>
              <a:t>A</a:t>
            </a:r>
            <a:r>
              <a:rPr sz="3900" b="1" spc="-750" dirty="0">
                <a:latin typeface="Verdana"/>
                <a:cs typeface="Verdana"/>
              </a:rPr>
              <a:t> </a:t>
            </a:r>
            <a:r>
              <a:rPr sz="3900" b="1" spc="335" dirty="0">
                <a:latin typeface="Verdana"/>
                <a:cs typeface="Verdana"/>
              </a:rPr>
              <a:t>G</a:t>
            </a:r>
            <a:r>
              <a:rPr sz="3900" b="1" spc="5" dirty="0">
                <a:latin typeface="Verdana"/>
                <a:cs typeface="Verdana"/>
              </a:rPr>
              <a:t>E</a:t>
            </a:r>
            <a:r>
              <a:rPr sz="3900" b="1" dirty="0">
                <a:latin typeface="Verdana"/>
                <a:cs typeface="Verdana"/>
              </a:rPr>
              <a:t>	</a:t>
            </a:r>
            <a:r>
              <a:rPr sz="3900" b="1" spc="340" dirty="0">
                <a:latin typeface="Verdana"/>
                <a:cs typeface="Verdana"/>
              </a:rPr>
              <a:t>N</a:t>
            </a:r>
            <a:r>
              <a:rPr sz="3900" b="1" spc="400" dirty="0">
                <a:latin typeface="Verdana"/>
                <a:cs typeface="Verdana"/>
              </a:rPr>
              <a:t>O</a:t>
            </a:r>
            <a:r>
              <a:rPr sz="3900" b="1" spc="100" dirty="0">
                <a:latin typeface="Verdana"/>
                <a:cs typeface="Verdana"/>
              </a:rPr>
              <a:t>.</a:t>
            </a:r>
            <a:r>
              <a:rPr sz="3900" b="1" spc="10" dirty="0">
                <a:latin typeface="Verdana"/>
                <a:cs typeface="Verdana"/>
              </a:rPr>
              <a:t>4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51205" y="4436109"/>
            <a:ext cx="173672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300" i="1" dirty="0">
                <a:solidFill>
                  <a:srgbClr val="1F2D4F"/>
                </a:solidFill>
                <a:latin typeface="Arial"/>
                <a:cs typeface="Arial"/>
              </a:rPr>
              <a:t>C</a:t>
            </a:r>
            <a:r>
              <a:rPr sz="2300" i="1" spc="-19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1F2D4F"/>
                </a:solidFill>
                <a:latin typeface="Arial"/>
                <a:cs typeface="Arial"/>
              </a:rPr>
              <a:t>L</a:t>
            </a:r>
            <a:r>
              <a:rPr sz="2300" i="1" spc="-19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1F2D4F"/>
                </a:solidFill>
                <a:latin typeface="Arial"/>
                <a:cs typeface="Arial"/>
              </a:rPr>
              <a:t>O</a:t>
            </a:r>
            <a:r>
              <a:rPr sz="2300" i="1" spc="-18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1F2D4F"/>
                </a:solidFill>
                <a:latin typeface="Arial"/>
                <a:cs typeface="Arial"/>
              </a:rPr>
              <a:t>S</a:t>
            </a:r>
            <a:r>
              <a:rPr sz="2300" i="1" spc="-19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1F2D4F"/>
                </a:solidFill>
                <a:latin typeface="Arial"/>
                <a:cs typeface="Arial"/>
              </a:rPr>
              <a:t>E</a:t>
            </a:r>
            <a:r>
              <a:rPr sz="2300" i="1" spc="-19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1F2D4F"/>
                </a:solidFill>
                <a:latin typeface="Arial"/>
                <a:cs typeface="Arial"/>
              </a:rPr>
              <a:t>S</a:t>
            </a:r>
            <a:r>
              <a:rPr sz="2300" i="1" spc="-19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1F2D4F"/>
                </a:solidFill>
                <a:latin typeface="Arial"/>
                <a:cs typeface="Arial"/>
              </a:rPr>
              <a:t>T  V</a:t>
            </a:r>
            <a:r>
              <a:rPr sz="2300" i="1" spc="1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1F2D4F"/>
                </a:solidFill>
                <a:latin typeface="Arial"/>
                <a:cs typeface="Arial"/>
              </a:rPr>
              <a:t>I</a:t>
            </a:r>
            <a:r>
              <a:rPr sz="2300" i="1" spc="25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1F2D4F"/>
                </a:solidFill>
                <a:latin typeface="Arial"/>
                <a:cs typeface="Arial"/>
              </a:rPr>
              <a:t>E</a:t>
            </a:r>
            <a:r>
              <a:rPr sz="2300" i="1" spc="20" dirty="0">
                <a:solidFill>
                  <a:srgbClr val="1F2D4F"/>
                </a:solidFill>
                <a:latin typeface="Arial"/>
                <a:cs typeface="Arial"/>
              </a:rPr>
              <a:t> </a:t>
            </a:r>
            <a:r>
              <a:rPr sz="2300" i="1" dirty="0">
                <a:solidFill>
                  <a:srgbClr val="1F2D4F"/>
                </a:solidFill>
                <a:latin typeface="Arial"/>
                <a:cs typeface="Arial"/>
              </a:rPr>
              <a:t>W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359" y="1466088"/>
            <a:ext cx="7663180" cy="7534909"/>
            <a:chOff x="594359" y="1466088"/>
            <a:chExt cx="7663180" cy="75349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9" y="1466088"/>
              <a:ext cx="7662672" cy="75346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71343" y="3209544"/>
              <a:ext cx="3093720" cy="920115"/>
            </a:xfrm>
            <a:custGeom>
              <a:avLst/>
              <a:gdLst/>
              <a:ahLst/>
              <a:cxnLst/>
              <a:rect l="l" t="t" r="r" b="b"/>
              <a:pathLst>
                <a:path w="3093720" h="920114">
                  <a:moveTo>
                    <a:pt x="1166748" y="0"/>
                  </a:moveTo>
                  <a:lnTo>
                    <a:pt x="517270" y="16128"/>
                  </a:lnTo>
                  <a:lnTo>
                    <a:pt x="202437" y="299720"/>
                  </a:lnTo>
                  <a:lnTo>
                    <a:pt x="0" y="919988"/>
                  </a:lnTo>
                  <a:lnTo>
                    <a:pt x="3093466" y="919988"/>
                  </a:lnTo>
                  <a:lnTo>
                    <a:pt x="2373376" y="182245"/>
                  </a:lnTo>
                  <a:lnTo>
                    <a:pt x="1166748" y="0"/>
                  </a:lnTo>
                  <a:close/>
                </a:path>
              </a:pathLst>
            </a:custGeom>
            <a:solidFill>
              <a:srgbClr val="B8D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8568" y="3209543"/>
              <a:ext cx="3319145" cy="1033144"/>
            </a:xfrm>
            <a:custGeom>
              <a:avLst/>
              <a:gdLst/>
              <a:ahLst/>
              <a:cxnLst/>
              <a:rect l="l" t="t" r="r" b="b"/>
              <a:pathLst>
                <a:path w="3319145" h="1033145">
                  <a:moveTo>
                    <a:pt x="3318891" y="919099"/>
                  </a:moveTo>
                  <a:lnTo>
                    <a:pt x="3308223" y="871093"/>
                  </a:lnTo>
                  <a:lnTo>
                    <a:pt x="3279648" y="833247"/>
                  </a:lnTo>
                  <a:lnTo>
                    <a:pt x="3252724" y="805688"/>
                  </a:lnTo>
                  <a:lnTo>
                    <a:pt x="2935986" y="480974"/>
                  </a:lnTo>
                  <a:lnTo>
                    <a:pt x="2935986" y="805688"/>
                  </a:lnTo>
                  <a:lnTo>
                    <a:pt x="292227" y="805688"/>
                  </a:lnTo>
                  <a:lnTo>
                    <a:pt x="318389" y="766953"/>
                  </a:lnTo>
                  <a:lnTo>
                    <a:pt x="349885" y="725551"/>
                  </a:lnTo>
                  <a:lnTo>
                    <a:pt x="386969" y="682117"/>
                  </a:lnTo>
                  <a:lnTo>
                    <a:pt x="430022" y="637413"/>
                  </a:lnTo>
                  <a:lnTo>
                    <a:pt x="479679" y="592074"/>
                  </a:lnTo>
                  <a:lnTo>
                    <a:pt x="536067" y="546608"/>
                  </a:lnTo>
                  <a:lnTo>
                    <a:pt x="567055" y="524129"/>
                  </a:lnTo>
                  <a:lnTo>
                    <a:pt x="599821" y="501777"/>
                  </a:lnTo>
                  <a:lnTo>
                    <a:pt x="634492" y="479806"/>
                  </a:lnTo>
                  <a:lnTo>
                    <a:pt x="671195" y="458216"/>
                  </a:lnTo>
                  <a:lnTo>
                    <a:pt x="709930" y="437134"/>
                  </a:lnTo>
                  <a:lnTo>
                    <a:pt x="750697" y="416560"/>
                  </a:lnTo>
                  <a:lnTo>
                    <a:pt x="793623" y="396494"/>
                  </a:lnTo>
                  <a:lnTo>
                    <a:pt x="838708" y="377317"/>
                  </a:lnTo>
                  <a:lnTo>
                    <a:pt x="885952" y="358775"/>
                  </a:lnTo>
                  <a:lnTo>
                    <a:pt x="935609" y="341249"/>
                  </a:lnTo>
                  <a:lnTo>
                    <a:pt x="987425" y="324612"/>
                  </a:lnTo>
                  <a:lnTo>
                    <a:pt x="1041781" y="308991"/>
                  </a:lnTo>
                  <a:lnTo>
                    <a:pt x="1098423" y="294513"/>
                  </a:lnTo>
                  <a:lnTo>
                    <a:pt x="1157605" y="281178"/>
                  </a:lnTo>
                  <a:lnTo>
                    <a:pt x="1219327" y="269113"/>
                  </a:lnTo>
                  <a:lnTo>
                    <a:pt x="1283589" y="258318"/>
                  </a:lnTo>
                  <a:lnTo>
                    <a:pt x="1350518" y="249047"/>
                  </a:lnTo>
                  <a:lnTo>
                    <a:pt x="1420114" y="241300"/>
                  </a:lnTo>
                  <a:lnTo>
                    <a:pt x="1492504" y="235077"/>
                  </a:lnTo>
                  <a:lnTo>
                    <a:pt x="1567561" y="230632"/>
                  </a:lnTo>
                  <a:lnTo>
                    <a:pt x="1645539" y="227838"/>
                  </a:lnTo>
                  <a:lnTo>
                    <a:pt x="1726311" y="226949"/>
                  </a:lnTo>
                  <a:lnTo>
                    <a:pt x="1772920" y="227203"/>
                  </a:lnTo>
                  <a:lnTo>
                    <a:pt x="1820164" y="228092"/>
                  </a:lnTo>
                  <a:lnTo>
                    <a:pt x="1868043" y="229743"/>
                  </a:lnTo>
                  <a:lnTo>
                    <a:pt x="1916430" y="231902"/>
                  </a:lnTo>
                  <a:lnTo>
                    <a:pt x="1965452" y="234696"/>
                  </a:lnTo>
                  <a:lnTo>
                    <a:pt x="2014982" y="237998"/>
                  </a:lnTo>
                  <a:lnTo>
                    <a:pt x="2065147" y="242062"/>
                  </a:lnTo>
                  <a:lnTo>
                    <a:pt x="2115820" y="246634"/>
                  </a:lnTo>
                  <a:lnTo>
                    <a:pt x="2167001" y="251841"/>
                  </a:lnTo>
                  <a:lnTo>
                    <a:pt x="2218690" y="257683"/>
                  </a:lnTo>
                  <a:lnTo>
                    <a:pt x="2270887" y="264160"/>
                  </a:lnTo>
                  <a:lnTo>
                    <a:pt x="2323592" y="271272"/>
                  </a:lnTo>
                  <a:lnTo>
                    <a:pt x="2376678" y="278892"/>
                  </a:lnTo>
                  <a:lnTo>
                    <a:pt x="2430399" y="287147"/>
                  </a:lnTo>
                  <a:lnTo>
                    <a:pt x="2935986" y="805688"/>
                  </a:lnTo>
                  <a:lnTo>
                    <a:pt x="2935986" y="480974"/>
                  </a:lnTo>
                  <a:lnTo>
                    <a:pt x="2688209" y="226949"/>
                  </a:lnTo>
                  <a:lnTo>
                    <a:pt x="2552827" y="90043"/>
                  </a:lnTo>
                  <a:lnTo>
                    <a:pt x="2503805" y="69215"/>
                  </a:lnTo>
                  <a:lnTo>
                    <a:pt x="2448560" y="60325"/>
                  </a:lnTo>
                  <a:lnTo>
                    <a:pt x="2339467" y="44450"/>
                  </a:lnTo>
                  <a:lnTo>
                    <a:pt x="2285619" y="37338"/>
                  </a:lnTo>
                  <a:lnTo>
                    <a:pt x="2232152" y="30861"/>
                  </a:lnTo>
                  <a:lnTo>
                    <a:pt x="2179193" y="25019"/>
                  </a:lnTo>
                  <a:lnTo>
                    <a:pt x="2126742" y="19812"/>
                  </a:lnTo>
                  <a:lnTo>
                    <a:pt x="2074799" y="15113"/>
                  </a:lnTo>
                  <a:lnTo>
                    <a:pt x="2023364" y="11176"/>
                  </a:lnTo>
                  <a:lnTo>
                    <a:pt x="1972437" y="7747"/>
                  </a:lnTo>
                  <a:lnTo>
                    <a:pt x="1922018" y="4953"/>
                  </a:lnTo>
                  <a:lnTo>
                    <a:pt x="1872234" y="2794"/>
                  </a:lnTo>
                  <a:lnTo>
                    <a:pt x="1823085" y="1270"/>
                  </a:lnTo>
                  <a:lnTo>
                    <a:pt x="1774317" y="254"/>
                  </a:lnTo>
                  <a:lnTo>
                    <a:pt x="1726311" y="0"/>
                  </a:lnTo>
                  <a:lnTo>
                    <a:pt x="1634490" y="1143"/>
                  </a:lnTo>
                  <a:lnTo>
                    <a:pt x="1545971" y="4445"/>
                  </a:lnTo>
                  <a:lnTo>
                    <a:pt x="1460627" y="10033"/>
                  </a:lnTo>
                  <a:lnTo>
                    <a:pt x="1378331" y="17526"/>
                  </a:lnTo>
                  <a:lnTo>
                    <a:pt x="1299210" y="26924"/>
                  </a:lnTo>
                  <a:lnTo>
                    <a:pt x="1223010" y="38227"/>
                  </a:lnTo>
                  <a:lnTo>
                    <a:pt x="1149858" y="51308"/>
                  </a:lnTo>
                  <a:lnTo>
                    <a:pt x="1079500" y="65913"/>
                  </a:lnTo>
                  <a:lnTo>
                    <a:pt x="1012050" y="82169"/>
                  </a:lnTo>
                  <a:lnTo>
                    <a:pt x="947547" y="99822"/>
                  </a:lnTo>
                  <a:lnTo>
                    <a:pt x="885571" y="118745"/>
                  </a:lnTo>
                  <a:lnTo>
                    <a:pt x="826389" y="139065"/>
                  </a:lnTo>
                  <a:lnTo>
                    <a:pt x="769747" y="160401"/>
                  </a:lnTo>
                  <a:lnTo>
                    <a:pt x="715772" y="183007"/>
                  </a:lnTo>
                  <a:lnTo>
                    <a:pt x="664210" y="206375"/>
                  </a:lnTo>
                  <a:lnTo>
                    <a:pt x="615188" y="230759"/>
                  </a:lnTo>
                  <a:lnTo>
                    <a:pt x="568579" y="255778"/>
                  </a:lnTo>
                  <a:lnTo>
                    <a:pt x="524256" y="281559"/>
                  </a:lnTo>
                  <a:lnTo>
                    <a:pt x="482219" y="307975"/>
                  </a:lnTo>
                  <a:lnTo>
                    <a:pt x="442341" y="334772"/>
                  </a:lnTo>
                  <a:lnTo>
                    <a:pt x="404749" y="361950"/>
                  </a:lnTo>
                  <a:lnTo>
                    <a:pt x="369189" y="389509"/>
                  </a:lnTo>
                  <a:lnTo>
                    <a:pt x="335788" y="417195"/>
                  </a:lnTo>
                  <a:lnTo>
                    <a:pt x="304292" y="445008"/>
                  </a:lnTo>
                  <a:lnTo>
                    <a:pt x="274828" y="472833"/>
                  </a:lnTo>
                  <a:lnTo>
                    <a:pt x="221361" y="528066"/>
                  </a:lnTo>
                  <a:lnTo>
                    <a:pt x="175133" y="582041"/>
                  </a:lnTo>
                  <a:lnTo>
                    <a:pt x="135509" y="634238"/>
                  </a:lnTo>
                  <a:lnTo>
                    <a:pt x="102108" y="683641"/>
                  </a:lnTo>
                  <a:lnTo>
                    <a:pt x="74422" y="729615"/>
                  </a:lnTo>
                  <a:lnTo>
                    <a:pt x="52070" y="771398"/>
                  </a:lnTo>
                  <a:lnTo>
                    <a:pt x="34544" y="808101"/>
                  </a:lnTo>
                  <a:lnTo>
                    <a:pt x="16383" y="852043"/>
                  </a:lnTo>
                  <a:lnTo>
                    <a:pt x="3937" y="889381"/>
                  </a:lnTo>
                  <a:lnTo>
                    <a:pt x="0" y="915289"/>
                  </a:lnTo>
                  <a:lnTo>
                    <a:pt x="2032" y="940943"/>
                  </a:lnTo>
                  <a:lnTo>
                    <a:pt x="23241" y="988060"/>
                  </a:lnTo>
                  <a:lnTo>
                    <a:pt x="62992" y="1020826"/>
                  </a:lnTo>
                  <a:lnTo>
                    <a:pt x="113157" y="1032637"/>
                  </a:lnTo>
                  <a:lnTo>
                    <a:pt x="3205353" y="1032637"/>
                  </a:lnTo>
                  <a:lnTo>
                    <a:pt x="3249676" y="1023747"/>
                  </a:lnTo>
                  <a:lnTo>
                    <a:pt x="3285617" y="999363"/>
                  </a:lnTo>
                  <a:lnTo>
                    <a:pt x="3309874" y="963295"/>
                  </a:lnTo>
                  <a:lnTo>
                    <a:pt x="3318891" y="919099"/>
                  </a:lnTo>
                  <a:close/>
                </a:path>
              </a:pathLst>
            </a:custGeom>
            <a:solidFill>
              <a:srgbClr val="124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2976" y="4895088"/>
              <a:ext cx="1316990" cy="1319530"/>
            </a:xfrm>
            <a:custGeom>
              <a:avLst/>
              <a:gdLst/>
              <a:ahLst/>
              <a:cxnLst/>
              <a:rect l="l" t="t" r="r" b="b"/>
              <a:pathLst>
                <a:path w="1316989" h="1319529">
                  <a:moveTo>
                    <a:pt x="658241" y="0"/>
                  </a:moveTo>
                  <a:lnTo>
                    <a:pt x="561594" y="7112"/>
                  </a:lnTo>
                  <a:lnTo>
                    <a:pt x="498221" y="19812"/>
                  </a:lnTo>
                  <a:lnTo>
                    <a:pt x="436499" y="38608"/>
                  </a:lnTo>
                  <a:lnTo>
                    <a:pt x="376809" y="63373"/>
                  </a:lnTo>
                  <a:lnTo>
                    <a:pt x="319786" y="93852"/>
                  </a:lnTo>
                  <a:lnTo>
                    <a:pt x="266065" y="129794"/>
                  </a:lnTo>
                  <a:lnTo>
                    <a:pt x="216154" y="170814"/>
                  </a:lnTo>
                  <a:lnTo>
                    <a:pt x="170561" y="216662"/>
                  </a:lnTo>
                  <a:lnTo>
                    <a:pt x="129540" y="266700"/>
                  </a:lnTo>
                  <a:lnTo>
                    <a:pt x="93599" y="320548"/>
                  </a:lnTo>
                  <a:lnTo>
                    <a:pt x="63246" y="377571"/>
                  </a:lnTo>
                  <a:lnTo>
                    <a:pt x="38481" y="437388"/>
                  </a:lnTo>
                  <a:lnTo>
                    <a:pt x="19685" y="499363"/>
                  </a:lnTo>
                  <a:lnTo>
                    <a:pt x="7112" y="562863"/>
                  </a:lnTo>
                  <a:lnTo>
                    <a:pt x="762" y="627252"/>
                  </a:lnTo>
                  <a:lnTo>
                    <a:pt x="0" y="659638"/>
                  </a:lnTo>
                  <a:lnTo>
                    <a:pt x="3175" y="724281"/>
                  </a:lnTo>
                  <a:lnTo>
                    <a:pt x="12700" y="788288"/>
                  </a:lnTo>
                  <a:lnTo>
                    <a:pt x="28321" y="851153"/>
                  </a:lnTo>
                  <a:lnTo>
                    <a:pt x="50037" y="912113"/>
                  </a:lnTo>
                  <a:lnTo>
                    <a:pt x="77724" y="970534"/>
                  </a:lnTo>
                  <a:lnTo>
                    <a:pt x="110998" y="1026160"/>
                  </a:lnTo>
                  <a:lnTo>
                    <a:pt x="149351" y="1078102"/>
                  </a:lnTo>
                  <a:lnTo>
                    <a:pt x="192786" y="1126109"/>
                  </a:lnTo>
                  <a:lnTo>
                    <a:pt x="240665" y="1169542"/>
                  </a:lnTo>
                  <a:lnTo>
                    <a:pt x="292481" y="1208151"/>
                  </a:lnTo>
                  <a:lnTo>
                    <a:pt x="347980" y="1241425"/>
                  </a:lnTo>
                  <a:lnTo>
                    <a:pt x="406273" y="1269111"/>
                  </a:lnTo>
                  <a:lnTo>
                    <a:pt x="467106" y="1290827"/>
                  </a:lnTo>
                  <a:lnTo>
                    <a:pt x="529844" y="1306576"/>
                  </a:lnTo>
                  <a:lnTo>
                    <a:pt x="593725" y="1316101"/>
                  </a:lnTo>
                  <a:lnTo>
                    <a:pt x="658241" y="1319276"/>
                  </a:lnTo>
                  <a:lnTo>
                    <a:pt x="690499" y="1318514"/>
                  </a:lnTo>
                  <a:lnTo>
                    <a:pt x="754761" y="1312164"/>
                  </a:lnTo>
                  <a:lnTo>
                    <a:pt x="818134" y="1299464"/>
                  </a:lnTo>
                  <a:lnTo>
                    <a:pt x="879982" y="1280667"/>
                  </a:lnTo>
                  <a:lnTo>
                    <a:pt x="939673" y="1255902"/>
                  </a:lnTo>
                  <a:lnTo>
                    <a:pt x="996569" y="1225423"/>
                  </a:lnTo>
                  <a:lnTo>
                    <a:pt x="1050290" y="1189482"/>
                  </a:lnTo>
                  <a:lnTo>
                    <a:pt x="1100201" y="1148334"/>
                  </a:lnTo>
                  <a:lnTo>
                    <a:pt x="1145921" y="1102614"/>
                  </a:lnTo>
                  <a:lnTo>
                    <a:pt x="1186942" y="1052576"/>
                  </a:lnTo>
                  <a:lnTo>
                    <a:pt x="1222756" y="998727"/>
                  </a:lnTo>
                  <a:lnTo>
                    <a:pt x="1253236" y="941704"/>
                  </a:lnTo>
                  <a:lnTo>
                    <a:pt x="1278001" y="881888"/>
                  </a:lnTo>
                  <a:lnTo>
                    <a:pt x="1296670" y="819912"/>
                  </a:lnTo>
                  <a:lnTo>
                    <a:pt x="1309243" y="756412"/>
                  </a:lnTo>
                  <a:lnTo>
                    <a:pt x="1315593" y="692023"/>
                  </a:lnTo>
                  <a:lnTo>
                    <a:pt x="1316482" y="659638"/>
                  </a:lnTo>
                  <a:lnTo>
                    <a:pt x="1315593" y="627252"/>
                  </a:lnTo>
                  <a:lnTo>
                    <a:pt x="1309243" y="562863"/>
                  </a:lnTo>
                  <a:lnTo>
                    <a:pt x="1296670" y="499363"/>
                  </a:lnTo>
                  <a:lnTo>
                    <a:pt x="1278001" y="437388"/>
                  </a:lnTo>
                  <a:lnTo>
                    <a:pt x="1253236" y="377571"/>
                  </a:lnTo>
                  <a:lnTo>
                    <a:pt x="1222756" y="320548"/>
                  </a:lnTo>
                  <a:lnTo>
                    <a:pt x="1186942" y="266700"/>
                  </a:lnTo>
                  <a:lnTo>
                    <a:pt x="1145921" y="216662"/>
                  </a:lnTo>
                  <a:lnTo>
                    <a:pt x="1100201" y="170814"/>
                  </a:lnTo>
                  <a:lnTo>
                    <a:pt x="1050290" y="129794"/>
                  </a:lnTo>
                  <a:lnTo>
                    <a:pt x="996569" y="93852"/>
                  </a:lnTo>
                  <a:lnTo>
                    <a:pt x="939673" y="63373"/>
                  </a:lnTo>
                  <a:lnTo>
                    <a:pt x="879982" y="38608"/>
                  </a:lnTo>
                  <a:lnTo>
                    <a:pt x="818134" y="19812"/>
                  </a:lnTo>
                  <a:lnTo>
                    <a:pt x="754761" y="7112"/>
                  </a:lnTo>
                  <a:lnTo>
                    <a:pt x="690499" y="762"/>
                  </a:lnTo>
                  <a:lnTo>
                    <a:pt x="658241" y="0"/>
                  </a:lnTo>
                  <a:close/>
                </a:path>
              </a:pathLst>
            </a:custGeom>
            <a:solidFill>
              <a:srgbClr val="B8D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200" y="4782311"/>
              <a:ext cx="1542415" cy="1544955"/>
            </a:xfrm>
            <a:custGeom>
              <a:avLst/>
              <a:gdLst/>
              <a:ahLst/>
              <a:cxnLst/>
              <a:rect l="l" t="t" r="r" b="b"/>
              <a:pathLst>
                <a:path w="1542414" h="1544954">
                  <a:moveTo>
                    <a:pt x="1541907" y="772541"/>
                  </a:moveTo>
                  <a:lnTo>
                    <a:pt x="1540383" y="723773"/>
                  </a:lnTo>
                  <a:lnTo>
                    <a:pt x="1535938" y="675767"/>
                  </a:lnTo>
                  <a:lnTo>
                    <a:pt x="1528572" y="628650"/>
                  </a:lnTo>
                  <a:lnTo>
                    <a:pt x="1518412" y="582549"/>
                  </a:lnTo>
                  <a:lnTo>
                    <a:pt x="1505458" y="537464"/>
                  </a:lnTo>
                  <a:lnTo>
                    <a:pt x="1489964" y="493522"/>
                  </a:lnTo>
                  <a:lnTo>
                    <a:pt x="1471930" y="450977"/>
                  </a:lnTo>
                  <a:lnTo>
                    <a:pt x="1451483" y="409702"/>
                  </a:lnTo>
                  <a:lnTo>
                    <a:pt x="1428623" y="369824"/>
                  </a:lnTo>
                  <a:lnTo>
                    <a:pt x="1403604" y="331470"/>
                  </a:lnTo>
                  <a:lnTo>
                    <a:pt x="1376426" y="294767"/>
                  </a:lnTo>
                  <a:lnTo>
                    <a:pt x="1347089" y="259715"/>
                  </a:lnTo>
                  <a:lnTo>
                    <a:pt x="1316101" y="226695"/>
                  </a:lnTo>
                  <a:lnTo>
                    <a:pt x="1315720" y="226339"/>
                  </a:lnTo>
                  <a:lnTo>
                    <a:pt x="1315720" y="772541"/>
                  </a:lnTo>
                  <a:lnTo>
                    <a:pt x="1313688" y="819531"/>
                  </a:lnTo>
                  <a:lnTo>
                    <a:pt x="1307719" y="865505"/>
                  </a:lnTo>
                  <a:lnTo>
                    <a:pt x="1298194" y="910082"/>
                  </a:lnTo>
                  <a:lnTo>
                    <a:pt x="1284986" y="953389"/>
                  </a:lnTo>
                  <a:lnTo>
                    <a:pt x="1268349" y="995045"/>
                  </a:lnTo>
                  <a:lnTo>
                    <a:pt x="1248537" y="1034923"/>
                  </a:lnTo>
                  <a:lnTo>
                    <a:pt x="1225550" y="1072896"/>
                  </a:lnTo>
                  <a:lnTo>
                    <a:pt x="1199769" y="1108710"/>
                  </a:lnTo>
                  <a:lnTo>
                    <a:pt x="1171194" y="1142365"/>
                  </a:lnTo>
                  <a:lnTo>
                    <a:pt x="1140079" y="1173480"/>
                  </a:lnTo>
                  <a:lnTo>
                    <a:pt x="1106551" y="1202182"/>
                  </a:lnTo>
                  <a:lnTo>
                    <a:pt x="1070737" y="1227963"/>
                  </a:lnTo>
                  <a:lnTo>
                    <a:pt x="1032891" y="1250950"/>
                  </a:lnTo>
                  <a:lnTo>
                    <a:pt x="993013" y="1270889"/>
                  </a:lnTo>
                  <a:lnTo>
                    <a:pt x="951484" y="1287526"/>
                  </a:lnTo>
                  <a:lnTo>
                    <a:pt x="908304" y="1300734"/>
                  </a:lnTo>
                  <a:lnTo>
                    <a:pt x="863727" y="1310386"/>
                  </a:lnTo>
                  <a:lnTo>
                    <a:pt x="818007" y="1316228"/>
                  </a:lnTo>
                  <a:lnTo>
                    <a:pt x="771017" y="1318260"/>
                  </a:lnTo>
                  <a:lnTo>
                    <a:pt x="724154" y="1316228"/>
                  </a:lnTo>
                  <a:lnTo>
                    <a:pt x="678307" y="1310386"/>
                  </a:lnTo>
                  <a:lnTo>
                    <a:pt x="633730" y="1300734"/>
                  </a:lnTo>
                  <a:lnTo>
                    <a:pt x="590550" y="1287526"/>
                  </a:lnTo>
                  <a:lnTo>
                    <a:pt x="548894" y="1270889"/>
                  </a:lnTo>
                  <a:lnTo>
                    <a:pt x="509143" y="1250950"/>
                  </a:lnTo>
                  <a:lnTo>
                    <a:pt x="471297" y="1227963"/>
                  </a:lnTo>
                  <a:lnTo>
                    <a:pt x="435483" y="1202182"/>
                  </a:lnTo>
                  <a:lnTo>
                    <a:pt x="401955" y="1173480"/>
                  </a:lnTo>
                  <a:lnTo>
                    <a:pt x="370713" y="1142365"/>
                  </a:lnTo>
                  <a:lnTo>
                    <a:pt x="342138" y="1108710"/>
                  </a:lnTo>
                  <a:lnTo>
                    <a:pt x="316357" y="1072896"/>
                  </a:lnTo>
                  <a:lnTo>
                    <a:pt x="293497" y="1034923"/>
                  </a:lnTo>
                  <a:lnTo>
                    <a:pt x="273558" y="995045"/>
                  </a:lnTo>
                  <a:lnTo>
                    <a:pt x="257048" y="953389"/>
                  </a:lnTo>
                  <a:lnTo>
                    <a:pt x="243840" y="910082"/>
                  </a:lnTo>
                  <a:lnTo>
                    <a:pt x="234188" y="865505"/>
                  </a:lnTo>
                  <a:lnTo>
                    <a:pt x="228219" y="819531"/>
                  </a:lnTo>
                  <a:lnTo>
                    <a:pt x="226314" y="772541"/>
                  </a:lnTo>
                  <a:lnTo>
                    <a:pt x="228219" y="725551"/>
                  </a:lnTo>
                  <a:lnTo>
                    <a:pt x="234188" y="679577"/>
                  </a:lnTo>
                  <a:lnTo>
                    <a:pt x="243840" y="634873"/>
                  </a:lnTo>
                  <a:lnTo>
                    <a:pt x="257048" y="591693"/>
                  </a:lnTo>
                  <a:lnTo>
                    <a:pt x="273558" y="550037"/>
                  </a:lnTo>
                  <a:lnTo>
                    <a:pt x="293497" y="510159"/>
                  </a:lnTo>
                  <a:lnTo>
                    <a:pt x="316357" y="472186"/>
                  </a:lnTo>
                  <a:lnTo>
                    <a:pt x="342138" y="436245"/>
                  </a:lnTo>
                  <a:lnTo>
                    <a:pt x="370713" y="402717"/>
                  </a:lnTo>
                  <a:lnTo>
                    <a:pt x="401955" y="371475"/>
                  </a:lnTo>
                  <a:lnTo>
                    <a:pt x="435483" y="342900"/>
                  </a:lnTo>
                  <a:lnTo>
                    <a:pt x="471297" y="316992"/>
                  </a:lnTo>
                  <a:lnTo>
                    <a:pt x="509143" y="294005"/>
                  </a:lnTo>
                  <a:lnTo>
                    <a:pt x="548894" y="274193"/>
                  </a:lnTo>
                  <a:lnTo>
                    <a:pt x="590550" y="257556"/>
                  </a:lnTo>
                  <a:lnTo>
                    <a:pt x="633730" y="244348"/>
                  </a:lnTo>
                  <a:lnTo>
                    <a:pt x="678307" y="234696"/>
                  </a:lnTo>
                  <a:lnTo>
                    <a:pt x="724154" y="228727"/>
                  </a:lnTo>
                  <a:lnTo>
                    <a:pt x="771017" y="226695"/>
                  </a:lnTo>
                  <a:lnTo>
                    <a:pt x="818007" y="228727"/>
                  </a:lnTo>
                  <a:lnTo>
                    <a:pt x="863727" y="234696"/>
                  </a:lnTo>
                  <a:lnTo>
                    <a:pt x="908304" y="244348"/>
                  </a:lnTo>
                  <a:lnTo>
                    <a:pt x="951484" y="257556"/>
                  </a:lnTo>
                  <a:lnTo>
                    <a:pt x="993013" y="274193"/>
                  </a:lnTo>
                  <a:lnTo>
                    <a:pt x="1032891" y="294005"/>
                  </a:lnTo>
                  <a:lnTo>
                    <a:pt x="1070737" y="316992"/>
                  </a:lnTo>
                  <a:lnTo>
                    <a:pt x="1106551" y="342900"/>
                  </a:lnTo>
                  <a:lnTo>
                    <a:pt x="1140079" y="371475"/>
                  </a:lnTo>
                  <a:lnTo>
                    <a:pt x="1171194" y="402717"/>
                  </a:lnTo>
                  <a:lnTo>
                    <a:pt x="1199769" y="436245"/>
                  </a:lnTo>
                  <a:lnTo>
                    <a:pt x="1225550" y="472186"/>
                  </a:lnTo>
                  <a:lnTo>
                    <a:pt x="1248537" y="510159"/>
                  </a:lnTo>
                  <a:lnTo>
                    <a:pt x="1268349" y="550037"/>
                  </a:lnTo>
                  <a:lnTo>
                    <a:pt x="1284986" y="591693"/>
                  </a:lnTo>
                  <a:lnTo>
                    <a:pt x="1298194" y="634873"/>
                  </a:lnTo>
                  <a:lnTo>
                    <a:pt x="1307719" y="679577"/>
                  </a:lnTo>
                  <a:lnTo>
                    <a:pt x="1313688" y="725551"/>
                  </a:lnTo>
                  <a:lnTo>
                    <a:pt x="1315720" y="772541"/>
                  </a:lnTo>
                  <a:lnTo>
                    <a:pt x="1315720" y="226339"/>
                  </a:lnTo>
                  <a:lnTo>
                    <a:pt x="1282700" y="195199"/>
                  </a:lnTo>
                  <a:lnTo>
                    <a:pt x="1247775" y="165862"/>
                  </a:lnTo>
                  <a:lnTo>
                    <a:pt x="1211199" y="138557"/>
                  </a:lnTo>
                  <a:lnTo>
                    <a:pt x="1172972" y="113538"/>
                  </a:lnTo>
                  <a:lnTo>
                    <a:pt x="1133094" y="90678"/>
                  </a:lnTo>
                  <a:lnTo>
                    <a:pt x="1091946" y="70104"/>
                  </a:lnTo>
                  <a:lnTo>
                    <a:pt x="1049401" y="52070"/>
                  </a:lnTo>
                  <a:lnTo>
                    <a:pt x="1005586" y="36576"/>
                  </a:lnTo>
                  <a:lnTo>
                    <a:pt x="960628" y="23622"/>
                  </a:lnTo>
                  <a:lnTo>
                    <a:pt x="914654" y="13462"/>
                  </a:lnTo>
                  <a:lnTo>
                    <a:pt x="867537" y="5969"/>
                  </a:lnTo>
                  <a:lnTo>
                    <a:pt x="819658" y="1524"/>
                  </a:lnTo>
                  <a:lnTo>
                    <a:pt x="771017" y="0"/>
                  </a:lnTo>
                  <a:lnTo>
                    <a:pt x="722376" y="1524"/>
                  </a:lnTo>
                  <a:lnTo>
                    <a:pt x="674497" y="5969"/>
                  </a:lnTo>
                  <a:lnTo>
                    <a:pt x="627380" y="13462"/>
                  </a:lnTo>
                  <a:lnTo>
                    <a:pt x="581406" y="23622"/>
                  </a:lnTo>
                  <a:lnTo>
                    <a:pt x="536448" y="36576"/>
                  </a:lnTo>
                  <a:lnTo>
                    <a:pt x="492633" y="52070"/>
                  </a:lnTo>
                  <a:lnTo>
                    <a:pt x="450088" y="70104"/>
                  </a:lnTo>
                  <a:lnTo>
                    <a:pt x="408813" y="90678"/>
                  </a:lnTo>
                  <a:lnTo>
                    <a:pt x="369062" y="113538"/>
                  </a:lnTo>
                  <a:lnTo>
                    <a:pt x="330835" y="138557"/>
                  </a:lnTo>
                  <a:lnTo>
                    <a:pt x="294132" y="165862"/>
                  </a:lnTo>
                  <a:lnTo>
                    <a:pt x="259207" y="195199"/>
                  </a:lnTo>
                  <a:lnTo>
                    <a:pt x="226060" y="226568"/>
                  </a:lnTo>
                  <a:lnTo>
                    <a:pt x="194818" y="259715"/>
                  </a:lnTo>
                  <a:lnTo>
                    <a:pt x="165481" y="294767"/>
                  </a:lnTo>
                  <a:lnTo>
                    <a:pt x="138303" y="331470"/>
                  </a:lnTo>
                  <a:lnTo>
                    <a:pt x="113284" y="369824"/>
                  </a:lnTo>
                  <a:lnTo>
                    <a:pt x="90424" y="409702"/>
                  </a:lnTo>
                  <a:lnTo>
                    <a:pt x="69977" y="450977"/>
                  </a:lnTo>
                  <a:lnTo>
                    <a:pt x="51943" y="493522"/>
                  </a:lnTo>
                  <a:lnTo>
                    <a:pt x="36449" y="537464"/>
                  </a:lnTo>
                  <a:lnTo>
                    <a:pt x="23622" y="582549"/>
                  </a:lnTo>
                  <a:lnTo>
                    <a:pt x="13462" y="628650"/>
                  </a:lnTo>
                  <a:lnTo>
                    <a:pt x="5969" y="675767"/>
                  </a:lnTo>
                  <a:lnTo>
                    <a:pt x="1524" y="723773"/>
                  </a:lnTo>
                  <a:lnTo>
                    <a:pt x="0" y="772541"/>
                  </a:lnTo>
                  <a:lnTo>
                    <a:pt x="1524" y="821309"/>
                  </a:lnTo>
                  <a:lnTo>
                    <a:pt x="5969" y="869315"/>
                  </a:lnTo>
                  <a:lnTo>
                    <a:pt x="13462" y="916305"/>
                  </a:lnTo>
                  <a:lnTo>
                    <a:pt x="23622" y="962406"/>
                  </a:lnTo>
                  <a:lnTo>
                    <a:pt x="36449" y="1007491"/>
                  </a:lnTo>
                  <a:lnTo>
                    <a:pt x="51943" y="1051433"/>
                  </a:lnTo>
                  <a:lnTo>
                    <a:pt x="69977" y="1093978"/>
                  </a:lnTo>
                  <a:lnTo>
                    <a:pt x="90424" y="1135380"/>
                  </a:lnTo>
                  <a:lnTo>
                    <a:pt x="113284" y="1175131"/>
                  </a:lnTo>
                  <a:lnTo>
                    <a:pt x="138303" y="1213485"/>
                  </a:lnTo>
                  <a:lnTo>
                    <a:pt x="165481" y="1250188"/>
                  </a:lnTo>
                  <a:lnTo>
                    <a:pt x="194818" y="1285240"/>
                  </a:lnTo>
                  <a:lnTo>
                    <a:pt x="226060" y="1318387"/>
                  </a:lnTo>
                  <a:lnTo>
                    <a:pt x="259207" y="1349756"/>
                  </a:lnTo>
                  <a:lnTo>
                    <a:pt x="294132" y="1379093"/>
                  </a:lnTo>
                  <a:lnTo>
                    <a:pt x="330835" y="1406398"/>
                  </a:lnTo>
                  <a:lnTo>
                    <a:pt x="369062" y="1431417"/>
                  </a:lnTo>
                  <a:lnTo>
                    <a:pt x="408813" y="1454277"/>
                  </a:lnTo>
                  <a:lnTo>
                    <a:pt x="450088" y="1474851"/>
                  </a:lnTo>
                  <a:lnTo>
                    <a:pt x="492633" y="1492885"/>
                  </a:lnTo>
                  <a:lnTo>
                    <a:pt x="536448" y="1508379"/>
                  </a:lnTo>
                  <a:lnTo>
                    <a:pt x="581406" y="1521333"/>
                  </a:lnTo>
                  <a:lnTo>
                    <a:pt x="627380" y="1531493"/>
                  </a:lnTo>
                  <a:lnTo>
                    <a:pt x="674497" y="1538859"/>
                  </a:lnTo>
                  <a:lnTo>
                    <a:pt x="722376" y="1543431"/>
                  </a:lnTo>
                  <a:lnTo>
                    <a:pt x="771017" y="1544955"/>
                  </a:lnTo>
                  <a:lnTo>
                    <a:pt x="819658" y="1543431"/>
                  </a:lnTo>
                  <a:lnTo>
                    <a:pt x="867537" y="1538859"/>
                  </a:lnTo>
                  <a:lnTo>
                    <a:pt x="914654" y="1531493"/>
                  </a:lnTo>
                  <a:lnTo>
                    <a:pt x="960628" y="1521333"/>
                  </a:lnTo>
                  <a:lnTo>
                    <a:pt x="1005586" y="1508379"/>
                  </a:lnTo>
                  <a:lnTo>
                    <a:pt x="1049401" y="1492885"/>
                  </a:lnTo>
                  <a:lnTo>
                    <a:pt x="1091946" y="1474851"/>
                  </a:lnTo>
                  <a:lnTo>
                    <a:pt x="1133094" y="1454277"/>
                  </a:lnTo>
                  <a:lnTo>
                    <a:pt x="1172972" y="1431417"/>
                  </a:lnTo>
                  <a:lnTo>
                    <a:pt x="1211199" y="1406398"/>
                  </a:lnTo>
                  <a:lnTo>
                    <a:pt x="1247775" y="1379093"/>
                  </a:lnTo>
                  <a:lnTo>
                    <a:pt x="1282700" y="1349756"/>
                  </a:lnTo>
                  <a:lnTo>
                    <a:pt x="1316101" y="1318260"/>
                  </a:lnTo>
                  <a:lnTo>
                    <a:pt x="1347089" y="1285240"/>
                  </a:lnTo>
                  <a:lnTo>
                    <a:pt x="1376426" y="1250188"/>
                  </a:lnTo>
                  <a:lnTo>
                    <a:pt x="1403604" y="1213485"/>
                  </a:lnTo>
                  <a:lnTo>
                    <a:pt x="1428623" y="1175131"/>
                  </a:lnTo>
                  <a:lnTo>
                    <a:pt x="1451483" y="1135380"/>
                  </a:lnTo>
                  <a:lnTo>
                    <a:pt x="1471930" y="1093978"/>
                  </a:lnTo>
                  <a:lnTo>
                    <a:pt x="1489964" y="1051433"/>
                  </a:lnTo>
                  <a:lnTo>
                    <a:pt x="1505458" y="1007491"/>
                  </a:lnTo>
                  <a:lnTo>
                    <a:pt x="1518412" y="962533"/>
                  </a:lnTo>
                  <a:lnTo>
                    <a:pt x="1528572" y="916305"/>
                  </a:lnTo>
                  <a:lnTo>
                    <a:pt x="1535938" y="869315"/>
                  </a:lnTo>
                  <a:lnTo>
                    <a:pt x="1540383" y="821309"/>
                  </a:lnTo>
                  <a:lnTo>
                    <a:pt x="1541907" y="772541"/>
                  </a:lnTo>
                  <a:close/>
                </a:path>
              </a:pathLst>
            </a:custGeom>
            <a:solidFill>
              <a:srgbClr val="124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5312" y="5297423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10" h="511810">
                  <a:moveTo>
                    <a:pt x="264160" y="0"/>
                  </a:moveTo>
                  <a:lnTo>
                    <a:pt x="189611" y="8636"/>
                  </a:lnTo>
                  <a:lnTo>
                    <a:pt x="142620" y="26288"/>
                  </a:lnTo>
                  <a:lnTo>
                    <a:pt x="99949" y="52704"/>
                  </a:lnTo>
                  <a:lnTo>
                    <a:pt x="63373" y="87122"/>
                  </a:lnTo>
                  <a:lnTo>
                    <a:pt x="34162" y="127888"/>
                  </a:lnTo>
                  <a:lnTo>
                    <a:pt x="13462" y="173609"/>
                  </a:lnTo>
                  <a:lnTo>
                    <a:pt x="2031" y="222376"/>
                  </a:lnTo>
                  <a:lnTo>
                    <a:pt x="0" y="247523"/>
                  </a:lnTo>
                  <a:lnTo>
                    <a:pt x="3301" y="297561"/>
                  </a:lnTo>
                  <a:lnTo>
                    <a:pt x="16256" y="346075"/>
                  </a:lnTo>
                  <a:lnTo>
                    <a:pt x="38481" y="391033"/>
                  </a:lnTo>
                  <a:lnTo>
                    <a:pt x="68961" y="430911"/>
                  </a:lnTo>
                  <a:lnTo>
                    <a:pt x="106680" y="463930"/>
                  </a:lnTo>
                  <a:lnTo>
                    <a:pt x="150113" y="489076"/>
                  </a:lnTo>
                  <a:lnTo>
                    <a:pt x="197612" y="505205"/>
                  </a:lnTo>
                  <a:lnTo>
                    <a:pt x="247395" y="511683"/>
                  </a:lnTo>
                  <a:lnTo>
                    <a:pt x="297433" y="508380"/>
                  </a:lnTo>
                  <a:lnTo>
                    <a:pt x="345948" y="495426"/>
                  </a:lnTo>
                  <a:lnTo>
                    <a:pt x="390906" y="473201"/>
                  </a:lnTo>
                  <a:lnTo>
                    <a:pt x="430656" y="442722"/>
                  </a:lnTo>
                  <a:lnTo>
                    <a:pt x="463804" y="405002"/>
                  </a:lnTo>
                  <a:lnTo>
                    <a:pt x="488823" y="361441"/>
                  </a:lnTo>
                  <a:lnTo>
                    <a:pt x="504951" y="313943"/>
                  </a:lnTo>
                  <a:lnTo>
                    <a:pt x="511175" y="272541"/>
                  </a:lnTo>
                  <a:lnTo>
                    <a:pt x="511556" y="255904"/>
                  </a:lnTo>
                  <a:lnTo>
                    <a:pt x="511175" y="239140"/>
                  </a:lnTo>
                  <a:lnTo>
                    <a:pt x="502919" y="189611"/>
                  </a:lnTo>
                  <a:lnTo>
                    <a:pt x="485267" y="142621"/>
                  </a:lnTo>
                  <a:lnTo>
                    <a:pt x="458850" y="100075"/>
                  </a:lnTo>
                  <a:lnTo>
                    <a:pt x="424561" y="63373"/>
                  </a:lnTo>
                  <a:lnTo>
                    <a:pt x="383794" y="34162"/>
                  </a:lnTo>
                  <a:lnTo>
                    <a:pt x="338074" y="13462"/>
                  </a:lnTo>
                  <a:lnTo>
                    <a:pt x="289179" y="2031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B8D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2536" y="5184647"/>
              <a:ext cx="737235" cy="737870"/>
            </a:xfrm>
            <a:custGeom>
              <a:avLst/>
              <a:gdLst/>
              <a:ahLst/>
              <a:cxnLst/>
              <a:rect l="l" t="t" r="r" b="b"/>
              <a:pathLst>
                <a:path w="737235" h="737870">
                  <a:moveTo>
                    <a:pt x="737108" y="368681"/>
                  </a:moveTo>
                  <a:lnTo>
                    <a:pt x="734187" y="322453"/>
                  </a:lnTo>
                  <a:lnTo>
                    <a:pt x="725805" y="278003"/>
                  </a:lnTo>
                  <a:lnTo>
                    <a:pt x="712216" y="235585"/>
                  </a:lnTo>
                  <a:lnTo>
                    <a:pt x="707898" y="226187"/>
                  </a:lnTo>
                  <a:lnTo>
                    <a:pt x="693801" y="195453"/>
                  </a:lnTo>
                  <a:lnTo>
                    <a:pt x="670941" y="158242"/>
                  </a:lnTo>
                  <a:lnTo>
                    <a:pt x="643890" y="123952"/>
                  </a:lnTo>
                  <a:lnTo>
                    <a:pt x="613156" y="93218"/>
                  </a:lnTo>
                  <a:lnTo>
                    <a:pt x="578993" y="66167"/>
                  </a:lnTo>
                  <a:lnTo>
                    <a:pt x="541655" y="43307"/>
                  </a:lnTo>
                  <a:lnTo>
                    <a:pt x="510921" y="29210"/>
                  </a:lnTo>
                  <a:lnTo>
                    <a:pt x="510921" y="368681"/>
                  </a:lnTo>
                  <a:lnTo>
                    <a:pt x="503555" y="413639"/>
                  </a:lnTo>
                  <a:lnTo>
                    <a:pt x="483362" y="452628"/>
                  </a:lnTo>
                  <a:lnTo>
                    <a:pt x="452501" y="483489"/>
                  </a:lnTo>
                  <a:lnTo>
                    <a:pt x="413385" y="503682"/>
                  </a:lnTo>
                  <a:lnTo>
                    <a:pt x="368554" y="511048"/>
                  </a:lnTo>
                  <a:lnTo>
                    <a:pt x="323596" y="503682"/>
                  </a:lnTo>
                  <a:lnTo>
                    <a:pt x="284480" y="483489"/>
                  </a:lnTo>
                  <a:lnTo>
                    <a:pt x="253746" y="452628"/>
                  </a:lnTo>
                  <a:lnTo>
                    <a:pt x="233426" y="413639"/>
                  </a:lnTo>
                  <a:lnTo>
                    <a:pt x="226187" y="368681"/>
                  </a:lnTo>
                  <a:lnTo>
                    <a:pt x="233426" y="323723"/>
                  </a:lnTo>
                  <a:lnTo>
                    <a:pt x="253746" y="284607"/>
                  </a:lnTo>
                  <a:lnTo>
                    <a:pt x="284480" y="253746"/>
                  </a:lnTo>
                  <a:lnTo>
                    <a:pt x="323596" y="233553"/>
                  </a:lnTo>
                  <a:lnTo>
                    <a:pt x="368554" y="226187"/>
                  </a:lnTo>
                  <a:lnTo>
                    <a:pt x="413385" y="233553"/>
                  </a:lnTo>
                  <a:lnTo>
                    <a:pt x="452501" y="253746"/>
                  </a:lnTo>
                  <a:lnTo>
                    <a:pt x="483362" y="284607"/>
                  </a:lnTo>
                  <a:lnTo>
                    <a:pt x="503555" y="323723"/>
                  </a:lnTo>
                  <a:lnTo>
                    <a:pt x="510921" y="368681"/>
                  </a:lnTo>
                  <a:lnTo>
                    <a:pt x="510921" y="29210"/>
                  </a:lnTo>
                  <a:lnTo>
                    <a:pt x="501523" y="24892"/>
                  </a:lnTo>
                  <a:lnTo>
                    <a:pt x="459105" y="11303"/>
                  </a:lnTo>
                  <a:lnTo>
                    <a:pt x="414655" y="2921"/>
                  </a:lnTo>
                  <a:lnTo>
                    <a:pt x="368554" y="0"/>
                  </a:lnTo>
                  <a:lnTo>
                    <a:pt x="322326" y="2921"/>
                  </a:lnTo>
                  <a:lnTo>
                    <a:pt x="277876" y="11303"/>
                  </a:lnTo>
                  <a:lnTo>
                    <a:pt x="235458" y="24892"/>
                  </a:lnTo>
                  <a:lnTo>
                    <a:pt x="195453" y="43307"/>
                  </a:lnTo>
                  <a:lnTo>
                    <a:pt x="158115" y="66167"/>
                  </a:lnTo>
                  <a:lnTo>
                    <a:pt x="123952" y="93218"/>
                  </a:lnTo>
                  <a:lnTo>
                    <a:pt x="93091" y="123952"/>
                  </a:lnTo>
                  <a:lnTo>
                    <a:pt x="66167" y="158242"/>
                  </a:lnTo>
                  <a:lnTo>
                    <a:pt x="43180" y="195453"/>
                  </a:lnTo>
                  <a:lnTo>
                    <a:pt x="24892" y="235585"/>
                  </a:lnTo>
                  <a:lnTo>
                    <a:pt x="11303" y="278003"/>
                  </a:lnTo>
                  <a:lnTo>
                    <a:pt x="2921" y="322453"/>
                  </a:lnTo>
                  <a:lnTo>
                    <a:pt x="0" y="368681"/>
                  </a:lnTo>
                  <a:lnTo>
                    <a:pt x="2921" y="414909"/>
                  </a:lnTo>
                  <a:lnTo>
                    <a:pt x="11303" y="459359"/>
                  </a:lnTo>
                  <a:lnTo>
                    <a:pt x="24892" y="501777"/>
                  </a:lnTo>
                  <a:lnTo>
                    <a:pt x="43180" y="541782"/>
                  </a:lnTo>
                  <a:lnTo>
                    <a:pt x="66167" y="579120"/>
                  </a:lnTo>
                  <a:lnTo>
                    <a:pt x="93091" y="613410"/>
                  </a:lnTo>
                  <a:lnTo>
                    <a:pt x="123825" y="644144"/>
                  </a:lnTo>
                  <a:lnTo>
                    <a:pt x="158115" y="671195"/>
                  </a:lnTo>
                  <a:lnTo>
                    <a:pt x="195453" y="694055"/>
                  </a:lnTo>
                  <a:lnTo>
                    <a:pt x="235458" y="712470"/>
                  </a:lnTo>
                  <a:lnTo>
                    <a:pt x="277876" y="726059"/>
                  </a:lnTo>
                  <a:lnTo>
                    <a:pt x="322326" y="734441"/>
                  </a:lnTo>
                  <a:lnTo>
                    <a:pt x="368554" y="737362"/>
                  </a:lnTo>
                  <a:lnTo>
                    <a:pt x="414655" y="734441"/>
                  </a:lnTo>
                  <a:lnTo>
                    <a:pt x="459105" y="726059"/>
                  </a:lnTo>
                  <a:lnTo>
                    <a:pt x="501523" y="712470"/>
                  </a:lnTo>
                  <a:lnTo>
                    <a:pt x="541655" y="694055"/>
                  </a:lnTo>
                  <a:lnTo>
                    <a:pt x="578866" y="671195"/>
                  </a:lnTo>
                  <a:lnTo>
                    <a:pt x="613156" y="644144"/>
                  </a:lnTo>
                  <a:lnTo>
                    <a:pt x="643890" y="613410"/>
                  </a:lnTo>
                  <a:lnTo>
                    <a:pt x="670941" y="579120"/>
                  </a:lnTo>
                  <a:lnTo>
                    <a:pt x="693801" y="541782"/>
                  </a:lnTo>
                  <a:lnTo>
                    <a:pt x="712216" y="501777"/>
                  </a:lnTo>
                  <a:lnTo>
                    <a:pt x="725805" y="459359"/>
                  </a:lnTo>
                  <a:lnTo>
                    <a:pt x="734187" y="414909"/>
                  </a:lnTo>
                  <a:lnTo>
                    <a:pt x="737108" y="368681"/>
                  </a:lnTo>
                  <a:close/>
                </a:path>
              </a:pathLst>
            </a:custGeom>
            <a:solidFill>
              <a:srgbClr val="124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8239" y="4895088"/>
              <a:ext cx="1319530" cy="1319530"/>
            </a:xfrm>
            <a:custGeom>
              <a:avLst/>
              <a:gdLst/>
              <a:ahLst/>
              <a:cxnLst/>
              <a:rect l="l" t="t" r="r" b="b"/>
              <a:pathLst>
                <a:path w="1319529" h="1319529">
                  <a:moveTo>
                    <a:pt x="659764" y="0"/>
                  </a:moveTo>
                  <a:lnTo>
                    <a:pt x="562990" y="7112"/>
                  </a:lnTo>
                  <a:lnTo>
                    <a:pt x="499363" y="19812"/>
                  </a:lnTo>
                  <a:lnTo>
                    <a:pt x="437514" y="38608"/>
                  </a:lnTo>
                  <a:lnTo>
                    <a:pt x="377698" y="63373"/>
                  </a:lnTo>
                  <a:lnTo>
                    <a:pt x="320548" y="93852"/>
                  </a:lnTo>
                  <a:lnTo>
                    <a:pt x="266700" y="129794"/>
                  </a:lnTo>
                  <a:lnTo>
                    <a:pt x="216662" y="170814"/>
                  </a:lnTo>
                  <a:lnTo>
                    <a:pt x="170942" y="216662"/>
                  </a:lnTo>
                  <a:lnTo>
                    <a:pt x="129794" y="266700"/>
                  </a:lnTo>
                  <a:lnTo>
                    <a:pt x="93852" y="320548"/>
                  </a:lnTo>
                  <a:lnTo>
                    <a:pt x="63373" y="377571"/>
                  </a:lnTo>
                  <a:lnTo>
                    <a:pt x="38608" y="437388"/>
                  </a:lnTo>
                  <a:lnTo>
                    <a:pt x="19812" y="499363"/>
                  </a:lnTo>
                  <a:lnTo>
                    <a:pt x="7112" y="562863"/>
                  </a:lnTo>
                  <a:lnTo>
                    <a:pt x="762" y="627252"/>
                  </a:lnTo>
                  <a:lnTo>
                    <a:pt x="0" y="659638"/>
                  </a:lnTo>
                  <a:lnTo>
                    <a:pt x="3175" y="724281"/>
                  </a:lnTo>
                  <a:lnTo>
                    <a:pt x="12700" y="788288"/>
                  </a:lnTo>
                  <a:lnTo>
                    <a:pt x="28448" y="851153"/>
                  </a:lnTo>
                  <a:lnTo>
                    <a:pt x="50164" y="912113"/>
                  </a:lnTo>
                  <a:lnTo>
                    <a:pt x="77850" y="970534"/>
                  </a:lnTo>
                  <a:lnTo>
                    <a:pt x="111251" y="1026160"/>
                  </a:lnTo>
                  <a:lnTo>
                    <a:pt x="149733" y="1078102"/>
                  </a:lnTo>
                  <a:lnTo>
                    <a:pt x="193167" y="1126109"/>
                  </a:lnTo>
                  <a:lnTo>
                    <a:pt x="241173" y="1169542"/>
                  </a:lnTo>
                  <a:lnTo>
                    <a:pt x="293243" y="1208151"/>
                  </a:lnTo>
                  <a:lnTo>
                    <a:pt x="348742" y="1241425"/>
                  </a:lnTo>
                  <a:lnTo>
                    <a:pt x="407288" y="1269111"/>
                  </a:lnTo>
                  <a:lnTo>
                    <a:pt x="468249" y="1290827"/>
                  </a:lnTo>
                  <a:lnTo>
                    <a:pt x="530987" y="1306576"/>
                  </a:lnTo>
                  <a:lnTo>
                    <a:pt x="595122" y="1316101"/>
                  </a:lnTo>
                  <a:lnTo>
                    <a:pt x="659764" y="1319276"/>
                  </a:lnTo>
                  <a:lnTo>
                    <a:pt x="692150" y="1318514"/>
                  </a:lnTo>
                  <a:lnTo>
                    <a:pt x="756538" y="1312164"/>
                  </a:lnTo>
                  <a:lnTo>
                    <a:pt x="820038" y="1299464"/>
                  </a:lnTo>
                  <a:lnTo>
                    <a:pt x="882014" y="1280667"/>
                  </a:lnTo>
                  <a:lnTo>
                    <a:pt x="941832" y="1255902"/>
                  </a:lnTo>
                  <a:lnTo>
                    <a:pt x="998855" y="1225423"/>
                  </a:lnTo>
                  <a:lnTo>
                    <a:pt x="1052702" y="1189482"/>
                  </a:lnTo>
                  <a:lnTo>
                    <a:pt x="1102740" y="1148334"/>
                  </a:lnTo>
                  <a:lnTo>
                    <a:pt x="1148588" y="1102614"/>
                  </a:lnTo>
                  <a:lnTo>
                    <a:pt x="1189609" y="1052576"/>
                  </a:lnTo>
                  <a:lnTo>
                    <a:pt x="1225677" y="998727"/>
                  </a:lnTo>
                  <a:lnTo>
                    <a:pt x="1256157" y="941704"/>
                  </a:lnTo>
                  <a:lnTo>
                    <a:pt x="1280922" y="881888"/>
                  </a:lnTo>
                  <a:lnTo>
                    <a:pt x="1299718" y="819912"/>
                  </a:lnTo>
                  <a:lnTo>
                    <a:pt x="1312290" y="756412"/>
                  </a:lnTo>
                  <a:lnTo>
                    <a:pt x="1318640" y="692023"/>
                  </a:lnTo>
                  <a:lnTo>
                    <a:pt x="1319402" y="659638"/>
                  </a:lnTo>
                  <a:lnTo>
                    <a:pt x="1318640" y="627252"/>
                  </a:lnTo>
                  <a:lnTo>
                    <a:pt x="1312290" y="562863"/>
                  </a:lnTo>
                  <a:lnTo>
                    <a:pt x="1299718" y="499363"/>
                  </a:lnTo>
                  <a:lnTo>
                    <a:pt x="1280922" y="437388"/>
                  </a:lnTo>
                  <a:lnTo>
                    <a:pt x="1256157" y="377571"/>
                  </a:lnTo>
                  <a:lnTo>
                    <a:pt x="1225677" y="320548"/>
                  </a:lnTo>
                  <a:lnTo>
                    <a:pt x="1189609" y="266700"/>
                  </a:lnTo>
                  <a:lnTo>
                    <a:pt x="1148588" y="216662"/>
                  </a:lnTo>
                  <a:lnTo>
                    <a:pt x="1102740" y="170814"/>
                  </a:lnTo>
                  <a:lnTo>
                    <a:pt x="1052702" y="129794"/>
                  </a:lnTo>
                  <a:lnTo>
                    <a:pt x="998855" y="93852"/>
                  </a:lnTo>
                  <a:lnTo>
                    <a:pt x="941832" y="63373"/>
                  </a:lnTo>
                  <a:lnTo>
                    <a:pt x="882014" y="38608"/>
                  </a:lnTo>
                  <a:lnTo>
                    <a:pt x="820038" y="19812"/>
                  </a:lnTo>
                  <a:lnTo>
                    <a:pt x="756538" y="7112"/>
                  </a:lnTo>
                  <a:lnTo>
                    <a:pt x="692150" y="762"/>
                  </a:lnTo>
                  <a:lnTo>
                    <a:pt x="659764" y="0"/>
                  </a:lnTo>
                  <a:close/>
                </a:path>
              </a:pathLst>
            </a:custGeom>
            <a:solidFill>
              <a:srgbClr val="B8D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55464" y="4782311"/>
              <a:ext cx="1544955" cy="1544955"/>
            </a:xfrm>
            <a:custGeom>
              <a:avLst/>
              <a:gdLst/>
              <a:ahLst/>
              <a:cxnLst/>
              <a:rect l="l" t="t" r="r" b="b"/>
              <a:pathLst>
                <a:path w="1544954" h="1544954">
                  <a:moveTo>
                    <a:pt x="1544955" y="772541"/>
                  </a:moveTo>
                  <a:lnTo>
                    <a:pt x="1543431" y="723773"/>
                  </a:lnTo>
                  <a:lnTo>
                    <a:pt x="1538986" y="675767"/>
                  </a:lnTo>
                  <a:lnTo>
                    <a:pt x="1531620" y="628650"/>
                  </a:lnTo>
                  <a:lnTo>
                    <a:pt x="1521333" y="582549"/>
                  </a:lnTo>
                  <a:lnTo>
                    <a:pt x="1508379" y="537464"/>
                  </a:lnTo>
                  <a:lnTo>
                    <a:pt x="1492885" y="493522"/>
                  </a:lnTo>
                  <a:lnTo>
                    <a:pt x="1474851" y="450977"/>
                  </a:lnTo>
                  <a:lnTo>
                    <a:pt x="1454404" y="409702"/>
                  </a:lnTo>
                  <a:lnTo>
                    <a:pt x="1431544" y="369824"/>
                  </a:lnTo>
                  <a:lnTo>
                    <a:pt x="1406398" y="331470"/>
                  </a:lnTo>
                  <a:lnTo>
                    <a:pt x="1379093" y="294767"/>
                  </a:lnTo>
                  <a:lnTo>
                    <a:pt x="1349756" y="259715"/>
                  </a:lnTo>
                  <a:lnTo>
                    <a:pt x="1318641" y="226695"/>
                  </a:lnTo>
                  <a:lnTo>
                    <a:pt x="1318260" y="226339"/>
                  </a:lnTo>
                  <a:lnTo>
                    <a:pt x="1318260" y="772541"/>
                  </a:lnTo>
                  <a:lnTo>
                    <a:pt x="1316228" y="819531"/>
                  </a:lnTo>
                  <a:lnTo>
                    <a:pt x="1310386" y="865505"/>
                  </a:lnTo>
                  <a:lnTo>
                    <a:pt x="1300734" y="910082"/>
                  </a:lnTo>
                  <a:lnTo>
                    <a:pt x="1287526" y="953389"/>
                  </a:lnTo>
                  <a:lnTo>
                    <a:pt x="1270889" y="995045"/>
                  </a:lnTo>
                  <a:lnTo>
                    <a:pt x="1250950" y="1034923"/>
                  </a:lnTo>
                  <a:lnTo>
                    <a:pt x="1227963" y="1072896"/>
                  </a:lnTo>
                  <a:lnTo>
                    <a:pt x="1202182" y="1108710"/>
                  </a:lnTo>
                  <a:lnTo>
                    <a:pt x="1173480" y="1142365"/>
                  </a:lnTo>
                  <a:lnTo>
                    <a:pt x="1142365" y="1173480"/>
                  </a:lnTo>
                  <a:lnTo>
                    <a:pt x="1108710" y="1202182"/>
                  </a:lnTo>
                  <a:lnTo>
                    <a:pt x="1072769" y="1227963"/>
                  </a:lnTo>
                  <a:lnTo>
                    <a:pt x="1034923" y="1250950"/>
                  </a:lnTo>
                  <a:lnTo>
                    <a:pt x="995045" y="1270889"/>
                  </a:lnTo>
                  <a:lnTo>
                    <a:pt x="953389" y="1287526"/>
                  </a:lnTo>
                  <a:lnTo>
                    <a:pt x="910082" y="1300734"/>
                  </a:lnTo>
                  <a:lnTo>
                    <a:pt x="865505" y="1310386"/>
                  </a:lnTo>
                  <a:lnTo>
                    <a:pt x="819531" y="1316228"/>
                  </a:lnTo>
                  <a:lnTo>
                    <a:pt x="772541" y="1318260"/>
                  </a:lnTo>
                  <a:lnTo>
                    <a:pt x="725424" y="1316228"/>
                  </a:lnTo>
                  <a:lnTo>
                    <a:pt x="679577" y="1310386"/>
                  </a:lnTo>
                  <a:lnTo>
                    <a:pt x="634873" y="1300734"/>
                  </a:lnTo>
                  <a:lnTo>
                    <a:pt x="591693" y="1287526"/>
                  </a:lnTo>
                  <a:lnTo>
                    <a:pt x="550037" y="1270889"/>
                  </a:lnTo>
                  <a:lnTo>
                    <a:pt x="510159" y="1250950"/>
                  </a:lnTo>
                  <a:lnTo>
                    <a:pt x="472186" y="1227963"/>
                  </a:lnTo>
                  <a:lnTo>
                    <a:pt x="436245" y="1202182"/>
                  </a:lnTo>
                  <a:lnTo>
                    <a:pt x="402717" y="1173480"/>
                  </a:lnTo>
                  <a:lnTo>
                    <a:pt x="371475" y="1142365"/>
                  </a:lnTo>
                  <a:lnTo>
                    <a:pt x="342900" y="1108710"/>
                  </a:lnTo>
                  <a:lnTo>
                    <a:pt x="316992" y="1072896"/>
                  </a:lnTo>
                  <a:lnTo>
                    <a:pt x="294005" y="1034923"/>
                  </a:lnTo>
                  <a:lnTo>
                    <a:pt x="274193" y="995045"/>
                  </a:lnTo>
                  <a:lnTo>
                    <a:pt x="257556" y="953389"/>
                  </a:lnTo>
                  <a:lnTo>
                    <a:pt x="244348" y="910082"/>
                  </a:lnTo>
                  <a:lnTo>
                    <a:pt x="234696" y="865505"/>
                  </a:lnTo>
                  <a:lnTo>
                    <a:pt x="228727" y="819531"/>
                  </a:lnTo>
                  <a:lnTo>
                    <a:pt x="226695" y="772541"/>
                  </a:lnTo>
                  <a:lnTo>
                    <a:pt x="228727" y="725551"/>
                  </a:lnTo>
                  <a:lnTo>
                    <a:pt x="234696" y="679577"/>
                  </a:lnTo>
                  <a:lnTo>
                    <a:pt x="244348" y="634873"/>
                  </a:lnTo>
                  <a:lnTo>
                    <a:pt x="257556" y="591693"/>
                  </a:lnTo>
                  <a:lnTo>
                    <a:pt x="274193" y="550037"/>
                  </a:lnTo>
                  <a:lnTo>
                    <a:pt x="294005" y="510159"/>
                  </a:lnTo>
                  <a:lnTo>
                    <a:pt x="316992" y="472186"/>
                  </a:lnTo>
                  <a:lnTo>
                    <a:pt x="342900" y="436245"/>
                  </a:lnTo>
                  <a:lnTo>
                    <a:pt x="371475" y="402717"/>
                  </a:lnTo>
                  <a:lnTo>
                    <a:pt x="402717" y="371475"/>
                  </a:lnTo>
                  <a:lnTo>
                    <a:pt x="436245" y="342900"/>
                  </a:lnTo>
                  <a:lnTo>
                    <a:pt x="472186" y="316992"/>
                  </a:lnTo>
                  <a:lnTo>
                    <a:pt x="510159" y="294005"/>
                  </a:lnTo>
                  <a:lnTo>
                    <a:pt x="550037" y="274193"/>
                  </a:lnTo>
                  <a:lnTo>
                    <a:pt x="591693" y="257556"/>
                  </a:lnTo>
                  <a:lnTo>
                    <a:pt x="634873" y="244348"/>
                  </a:lnTo>
                  <a:lnTo>
                    <a:pt x="679577" y="234696"/>
                  </a:lnTo>
                  <a:lnTo>
                    <a:pt x="725424" y="228727"/>
                  </a:lnTo>
                  <a:lnTo>
                    <a:pt x="772541" y="226695"/>
                  </a:lnTo>
                  <a:lnTo>
                    <a:pt x="819531" y="228727"/>
                  </a:lnTo>
                  <a:lnTo>
                    <a:pt x="865505" y="234696"/>
                  </a:lnTo>
                  <a:lnTo>
                    <a:pt x="910082" y="244348"/>
                  </a:lnTo>
                  <a:lnTo>
                    <a:pt x="953389" y="257556"/>
                  </a:lnTo>
                  <a:lnTo>
                    <a:pt x="995045" y="274193"/>
                  </a:lnTo>
                  <a:lnTo>
                    <a:pt x="1034923" y="294005"/>
                  </a:lnTo>
                  <a:lnTo>
                    <a:pt x="1072769" y="316992"/>
                  </a:lnTo>
                  <a:lnTo>
                    <a:pt x="1108710" y="342900"/>
                  </a:lnTo>
                  <a:lnTo>
                    <a:pt x="1142365" y="371475"/>
                  </a:lnTo>
                  <a:lnTo>
                    <a:pt x="1173480" y="402717"/>
                  </a:lnTo>
                  <a:lnTo>
                    <a:pt x="1202182" y="436245"/>
                  </a:lnTo>
                  <a:lnTo>
                    <a:pt x="1227963" y="472186"/>
                  </a:lnTo>
                  <a:lnTo>
                    <a:pt x="1250950" y="510159"/>
                  </a:lnTo>
                  <a:lnTo>
                    <a:pt x="1270889" y="550037"/>
                  </a:lnTo>
                  <a:lnTo>
                    <a:pt x="1287526" y="591693"/>
                  </a:lnTo>
                  <a:lnTo>
                    <a:pt x="1300734" y="634873"/>
                  </a:lnTo>
                  <a:lnTo>
                    <a:pt x="1310386" y="679577"/>
                  </a:lnTo>
                  <a:lnTo>
                    <a:pt x="1316228" y="725551"/>
                  </a:lnTo>
                  <a:lnTo>
                    <a:pt x="1318260" y="772541"/>
                  </a:lnTo>
                  <a:lnTo>
                    <a:pt x="1318260" y="226339"/>
                  </a:lnTo>
                  <a:lnTo>
                    <a:pt x="1285240" y="195199"/>
                  </a:lnTo>
                  <a:lnTo>
                    <a:pt x="1250315" y="165862"/>
                  </a:lnTo>
                  <a:lnTo>
                    <a:pt x="1213485" y="138557"/>
                  </a:lnTo>
                  <a:lnTo>
                    <a:pt x="1175258" y="113538"/>
                  </a:lnTo>
                  <a:lnTo>
                    <a:pt x="1135380" y="90678"/>
                  </a:lnTo>
                  <a:lnTo>
                    <a:pt x="1094105" y="70104"/>
                  </a:lnTo>
                  <a:lnTo>
                    <a:pt x="1051433" y="52070"/>
                  </a:lnTo>
                  <a:lnTo>
                    <a:pt x="1007491" y="36576"/>
                  </a:lnTo>
                  <a:lnTo>
                    <a:pt x="962533" y="23622"/>
                  </a:lnTo>
                  <a:lnTo>
                    <a:pt x="916305" y="13462"/>
                  </a:lnTo>
                  <a:lnTo>
                    <a:pt x="869315" y="5969"/>
                  </a:lnTo>
                  <a:lnTo>
                    <a:pt x="821309" y="1524"/>
                  </a:lnTo>
                  <a:lnTo>
                    <a:pt x="772541" y="0"/>
                  </a:lnTo>
                  <a:lnTo>
                    <a:pt x="723773" y="1524"/>
                  </a:lnTo>
                  <a:lnTo>
                    <a:pt x="675767" y="5969"/>
                  </a:lnTo>
                  <a:lnTo>
                    <a:pt x="628650" y="13462"/>
                  </a:lnTo>
                  <a:lnTo>
                    <a:pt x="582549" y="23622"/>
                  </a:lnTo>
                  <a:lnTo>
                    <a:pt x="537464" y="36576"/>
                  </a:lnTo>
                  <a:lnTo>
                    <a:pt x="493522" y="52070"/>
                  </a:lnTo>
                  <a:lnTo>
                    <a:pt x="450977" y="70104"/>
                  </a:lnTo>
                  <a:lnTo>
                    <a:pt x="409702" y="90678"/>
                  </a:lnTo>
                  <a:lnTo>
                    <a:pt x="369824" y="113538"/>
                  </a:lnTo>
                  <a:lnTo>
                    <a:pt x="331470" y="138557"/>
                  </a:lnTo>
                  <a:lnTo>
                    <a:pt x="294767" y="165862"/>
                  </a:lnTo>
                  <a:lnTo>
                    <a:pt x="259715" y="195199"/>
                  </a:lnTo>
                  <a:lnTo>
                    <a:pt x="226568" y="226568"/>
                  </a:lnTo>
                  <a:lnTo>
                    <a:pt x="195199" y="259715"/>
                  </a:lnTo>
                  <a:lnTo>
                    <a:pt x="165862" y="294767"/>
                  </a:lnTo>
                  <a:lnTo>
                    <a:pt x="138557" y="331470"/>
                  </a:lnTo>
                  <a:lnTo>
                    <a:pt x="113538" y="369824"/>
                  </a:lnTo>
                  <a:lnTo>
                    <a:pt x="90678" y="409702"/>
                  </a:lnTo>
                  <a:lnTo>
                    <a:pt x="70104" y="450977"/>
                  </a:lnTo>
                  <a:lnTo>
                    <a:pt x="52070" y="493522"/>
                  </a:lnTo>
                  <a:lnTo>
                    <a:pt x="36576" y="537464"/>
                  </a:lnTo>
                  <a:lnTo>
                    <a:pt x="23622" y="582549"/>
                  </a:lnTo>
                  <a:lnTo>
                    <a:pt x="13462" y="628650"/>
                  </a:lnTo>
                  <a:lnTo>
                    <a:pt x="5969" y="675767"/>
                  </a:lnTo>
                  <a:lnTo>
                    <a:pt x="1524" y="723773"/>
                  </a:lnTo>
                  <a:lnTo>
                    <a:pt x="0" y="772541"/>
                  </a:lnTo>
                  <a:lnTo>
                    <a:pt x="1524" y="821309"/>
                  </a:lnTo>
                  <a:lnTo>
                    <a:pt x="5969" y="869315"/>
                  </a:lnTo>
                  <a:lnTo>
                    <a:pt x="13462" y="916305"/>
                  </a:lnTo>
                  <a:lnTo>
                    <a:pt x="23622" y="962406"/>
                  </a:lnTo>
                  <a:lnTo>
                    <a:pt x="36576" y="1007491"/>
                  </a:lnTo>
                  <a:lnTo>
                    <a:pt x="52070" y="1051433"/>
                  </a:lnTo>
                  <a:lnTo>
                    <a:pt x="70104" y="1093978"/>
                  </a:lnTo>
                  <a:lnTo>
                    <a:pt x="90678" y="1135380"/>
                  </a:lnTo>
                  <a:lnTo>
                    <a:pt x="113538" y="1175131"/>
                  </a:lnTo>
                  <a:lnTo>
                    <a:pt x="138557" y="1213485"/>
                  </a:lnTo>
                  <a:lnTo>
                    <a:pt x="165862" y="1250188"/>
                  </a:lnTo>
                  <a:lnTo>
                    <a:pt x="195199" y="1285240"/>
                  </a:lnTo>
                  <a:lnTo>
                    <a:pt x="226568" y="1318387"/>
                  </a:lnTo>
                  <a:lnTo>
                    <a:pt x="259715" y="1349756"/>
                  </a:lnTo>
                  <a:lnTo>
                    <a:pt x="294767" y="1379093"/>
                  </a:lnTo>
                  <a:lnTo>
                    <a:pt x="331470" y="1406398"/>
                  </a:lnTo>
                  <a:lnTo>
                    <a:pt x="369824" y="1431417"/>
                  </a:lnTo>
                  <a:lnTo>
                    <a:pt x="409702" y="1454277"/>
                  </a:lnTo>
                  <a:lnTo>
                    <a:pt x="450977" y="1474851"/>
                  </a:lnTo>
                  <a:lnTo>
                    <a:pt x="493522" y="1492885"/>
                  </a:lnTo>
                  <a:lnTo>
                    <a:pt x="537464" y="1508379"/>
                  </a:lnTo>
                  <a:lnTo>
                    <a:pt x="582549" y="1521333"/>
                  </a:lnTo>
                  <a:lnTo>
                    <a:pt x="628650" y="1531493"/>
                  </a:lnTo>
                  <a:lnTo>
                    <a:pt x="675767" y="1538859"/>
                  </a:lnTo>
                  <a:lnTo>
                    <a:pt x="723773" y="1543431"/>
                  </a:lnTo>
                  <a:lnTo>
                    <a:pt x="772541" y="1544955"/>
                  </a:lnTo>
                  <a:lnTo>
                    <a:pt x="821309" y="1543431"/>
                  </a:lnTo>
                  <a:lnTo>
                    <a:pt x="869315" y="1538859"/>
                  </a:lnTo>
                  <a:lnTo>
                    <a:pt x="916305" y="1531493"/>
                  </a:lnTo>
                  <a:lnTo>
                    <a:pt x="962533" y="1521333"/>
                  </a:lnTo>
                  <a:lnTo>
                    <a:pt x="1007491" y="1508379"/>
                  </a:lnTo>
                  <a:lnTo>
                    <a:pt x="1051433" y="1492885"/>
                  </a:lnTo>
                  <a:lnTo>
                    <a:pt x="1094105" y="1474851"/>
                  </a:lnTo>
                  <a:lnTo>
                    <a:pt x="1135380" y="1454277"/>
                  </a:lnTo>
                  <a:lnTo>
                    <a:pt x="1175258" y="1431417"/>
                  </a:lnTo>
                  <a:lnTo>
                    <a:pt x="1213485" y="1406398"/>
                  </a:lnTo>
                  <a:lnTo>
                    <a:pt x="1250315" y="1379093"/>
                  </a:lnTo>
                  <a:lnTo>
                    <a:pt x="1285240" y="1349756"/>
                  </a:lnTo>
                  <a:lnTo>
                    <a:pt x="1318641" y="1318260"/>
                  </a:lnTo>
                  <a:lnTo>
                    <a:pt x="1349756" y="1285240"/>
                  </a:lnTo>
                  <a:lnTo>
                    <a:pt x="1379093" y="1250188"/>
                  </a:lnTo>
                  <a:lnTo>
                    <a:pt x="1406398" y="1213485"/>
                  </a:lnTo>
                  <a:lnTo>
                    <a:pt x="1431544" y="1175131"/>
                  </a:lnTo>
                  <a:lnTo>
                    <a:pt x="1454404" y="1135380"/>
                  </a:lnTo>
                  <a:lnTo>
                    <a:pt x="1474851" y="1093978"/>
                  </a:lnTo>
                  <a:lnTo>
                    <a:pt x="1492885" y="1051433"/>
                  </a:lnTo>
                  <a:lnTo>
                    <a:pt x="1508379" y="1007491"/>
                  </a:lnTo>
                  <a:lnTo>
                    <a:pt x="1521333" y="962533"/>
                  </a:lnTo>
                  <a:lnTo>
                    <a:pt x="1531620" y="916305"/>
                  </a:lnTo>
                  <a:lnTo>
                    <a:pt x="1538986" y="869315"/>
                  </a:lnTo>
                  <a:lnTo>
                    <a:pt x="1543431" y="821309"/>
                  </a:lnTo>
                  <a:lnTo>
                    <a:pt x="1544955" y="772541"/>
                  </a:lnTo>
                  <a:close/>
                </a:path>
              </a:pathLst>
            </a:custGeom>
            <a:solidFill>
              <a:srgbClr val="124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73624" y="5297423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10" h="511810">
                  <a:moveTo>
                    <a:pt x="264160" y="0"/>
                  </a:moveTo>
                  <a:lnTo>
                    <a:pt x="189611" y="8636"/>
                  </a:lnTo>
                  <a:lnTo>
                    <a:pt x="142621" y="26288"/>
                  </a:lnTo>
                  <a:lnTo>
                    <a:pt x="99949" y="52704"/>
                  </a:lnTo>
                  <a:lnTo>
                    <a:pt x="63373" y="87122"/>
                  </a:lnTo>
                  <a:lnTo>
                    <a:pt x="34162" y="127888"/>
                  </a:lnTo>
                  <a:lnTo>
                    <a:pt x="13462" y="173609"/>
                  </a:lnTo>
                  <a:lnTo>
                    <a:pt x="2031" y="222503"/>
                  </a:lnTo>
                  <a:lnTo>
                    <a:pt x="0" y="247523"/>
                  </a:lnTo>
                  <a:lnTo>
                    <a:pt x="380" y="272668"/>
                  </a:lnTo>
                  <a:lnTo>
                    <a:pt x="8636" y="322199"/>
                  </a:lnTo>
                  <a:lnTo>
                    <a:pt x="26288" y="369062"/>
                  </a:lnTo>
                  <a:lnTo>
                    <a:pt x="52704" y="411734"/>
                  </a:lnTo>
                  <a:lnTo>
                    <a:pt x="86995" y="448310"/>
                  </a:lnTo>
                  <a:lnTo>
                    <a:pt x="127888" y="477647"/>
                  </a:lnTo>
                  <a:lnTo>
                    <a:pt x="173481" y="498348"/>
                  </a:lnTo>
                  <a:lnTo>
                    <a:pt x="222376" y="509650"/>
                  </a:lnTo>
                  <a:lnTo>
                    <a:pt x="247396" y="511810"/>
                  </a:lnTo>
                  <a:lnTo>
                    <a:pt x="264160" y="511810"/>
                  </a:lnTo>
                  <a:lnTo>
                    <a:pt x="338074" y="498348"/>
                  </a:lnTo>
                  <a:lnTo>
                    <a:pt x="383793" y="477647"/>
                  </a:lnTo>
                  <a:lnTo>
                    <a:pt x="424561" y="448310"/>
                  </a:lnTo>
                  <a:lnTo>
                    <a:pt x="458850" y="411734"/>
                  </a:lnTo>
                  <a:lnTo>
                    <a:pt x="485393" y="369062"/>
                  </a:lnTo>
                  <a:lnTo>
                    <a:pt x="503047" y="322199"/>
                  </a:lnTo>
                  <a:lnTo>
                    <a:pt x="511175" y="272668"/>
                  </a:lnTo>
                  <a:lnTo>
                    <a:pt x="511555" y="255904"/>
                  </a:lnTo>
                  <a:lnTo>
                    <a:pt x="511175" y="239140"/>
                  </a:lnTo>
                  <a:lnTo>
                    <a:pt x="503047" y="189611"/>
                  </a:lnTo>
                  <a:lnTo>
                    <a:pt x="485393" y="142621"/>
                  </a:lnTo>
                  <a:lnTo>
                    <a:pt x="458850" y="100075"/>
                  </a:lnTo>
                  <a:lnTo>
                    <a:pt x="424561" y="63373"/>
                  </a:lnTo>
                  <a:lnTo>
                    <a:pt x="383793" y="34162"/>
                  </a:lnTo>
                  <a:lnTo>
                    <a:pt x="338074" y="13462"/>
                  </a:lnTo>
                  <a:lnTo>
                    <a:pt x="289178" y="2031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B8D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20" y="3212591"/>
              <a:ext cx="6306185" cy="3114675"/>
            </a:xfrm>
            <a:custGeom>
              <a:avLst/>
              <a:gdLst/>
              <a:ahLst/>
              <a:cxnLst/>
              <a:rect l="l" t="t" r="r" b="b"/>
              <a:pathLst>
                <a:path w="6306184" h="3114675">
                  <a:moveTo>
                    <a:pt x="934847" y="2086102"/>
                  </a:moveTo>
                  <a:lnTo>
                    <a:pt x="925957" y="2042033"/>
                  </a:lnTo>
                  <a:lnTo>
                    <a:pt x="901700" y="2005965"/>
                  </a:lnTo>
                  <a:lnTo>
                    <a:pt x="865632" y="1981708"/>
                  </a:lnTo>
                  <a:lnTo>
                    <a:pt x="821436" y="1972691"/>
                  </a:lnTo>
                  <a:lnTo>
                    <a:pt x="113347" y="1972691"/>
                  </a:lnTo>
                  <a:lnTo>
                    <a:pt x="69227" y="1981708"/>
                  </a:lnTo>
                  <a:lnTo>
                    <a:pt x="33197" y="2005965"/>
                  </a:lnTo>
                  <a:lnTo>
                    <a:pt x="8902" y="2042033"/>
                  </a:lnTo>
                  <a:lnTo>
                    <a:pt x="0" y="2086102"/>
                  </a:lnTo>
                  <a:lnTo>
                    <a:pt x="8902" y="2130298"/>
                  </a:lnTo>
                  <a:lnTo>
                    <a:pt x="33197" y="2166239"/>
                  </a:lnTo>
                  <a:lnTo>
                    <a:pt x="69227" y="2190496"/>
                  </a:lnTo>
                  <a:lnTo>
                    <a:pt x="113347" y="2199513"/>
                  </a:lnTo>
                  <a:lnTo>
                    <a:pt x="821436" y="2199513"/>
                  </a:lnTo>
                  <a:lnTo>
                    <a:pt x="865632" y="2190496"/>
                  </a:lnTo>
                  <a:lnTo>
                    <a:pt x="901700" y="2166239"/>
                  </a:lnTo>
                  <a:lnTo>
                    <a:pt x="925957" y="2130298"/>
                  </a:lnTo>
                  <a:lnTo>
                    <a:pt x="934847" y="2086102"/>
                  </a:lnTo>
                  <a:close/>
                </a:path>
                <a:path w="6306184" h="3114675">
                  <a:moveTo>
                    <a:pt x="1119759" y="1303401"/>
                  </a:moveTo>
                  <a:lnTo>
                    <a:pt x="1107440" y="1260221"/>
                  </a:lnTo>
                  <a:lnTo>
                    <a:pt x="1080389" y="1226185"/>
                  </a:lnTo>
                  <a:lnTo>
                    <a:pt x="1042543" y="1204849"/>
                  </a:lnTo>
                  <a:lnTo>
                    <a:pt x="997712" y="1199515"/>
                  </a:lnTo>
                  <a:lnTo>
                    <a:pt x="452882" y="1243076"/>
                  </a:lnTo>
                  <a:lnTo>
                    <a:pt x="409613" y="1255522"/>
                  </a:lnTo>
                  <a:lnTo>
                    <a:pt x="375627" y="1282573"/>
                  </a:lnTo>
                  <a:lnTo>
                    <a:pt x="354291" y="1320419"/>
                  </a:lnTo>
                  <a:lnTo>
                    <a:pt x="348932" y="1365123"/>
                  </a:lnTo>
                  <a:lnTo>
                    <a:pt x="360349" y="1406525"/>
                  </a:lnTo>
                  <a:lnTo>
                    <a:pt x="385216" y="1439545"/>
                  </a:lnTo>
                  <a:lnTo>
                    <a:pt x="420154" y="1461516"/>
                  </a:lnTo>
                  <a:lnTo>
                    <a:pt x="461810" y="1469517"/>
                  </a:lnTo>
                  <a:lnTo>
                    <a:pt x="1015873" y="1425448"/>
                  </a:lnTo>
                  <a:lnTo>
                    <a:pt x="1059053" y="1413129"/>
                  </a:lnTo>
                  <a:lnTo>
                    <a:pt x="1093089" y="1385951"/>
                  </a:lnTo>
                  <a:lnTo>
                    <a:pt x="1114425" y="1348105"/>
                  </a:lnTo>
                  <a:lnTo>
                    <a:pt x="1119759" y="1303401"/>
                  </a:lnTo>
                  <a:close/>
                </a:path>
                <a:path w="6306184" h="3114675">
                  <a:moveTo>
                    <a:pt x="1826006" y="3001264"/>
                  </a:moveTo>
                  <a:lnTo>
                    <a:pt x="1817116" y="2957195"/>
                  </a:lnTo>
                  <a:lnTo>
                    <a:pt x="1792859" y="2921127"/>
                  </a:lnTo>
                  <a:lnTo>
                    <a:pt x="1756791" y="2896870"/>
                  </a:lnTo>
                  <a:lnTo>
                    <a:pt x="1712722" y="2887980"/>
                  </a:lnTo>
                  <a:lnTo>
                    <a:pt x="570979" y="2887980"/>
                  </a:lnTo>
                  <a:lnTo>
                    <a:pt x="526846" y="2896870"/>
                  </a:lnTo>
                  <a:lnTo>
                    <a:pt x="490829" y="2921127"/>
                  </a:lnTo>
                  <a:lnTo>
                    <a:pt x="466521" y="2957195"/>
                  </a:lnTo>
                  <a:lnTo>
                    <a:pt x="457619" y="3001264"/>
                  </a:lnTo>
                  <a:lnTo>
                    <a:pt x="466521" y="3045460"/>
                  </a:lnTo>
                  <a:lnTo>
                    <a:pt x="490829" y="3081528"/>
                  </a:lnTo>
                  <a:lnTo>
                    <a:pt x="526846" y="3105785"/>
                  </a:lnTo>
                  <a:lnTo>
                    <a:pt x="570979" y="3114675"/>
                  </a:lnTo>
                  <a:lnTo>
                    <a:pt x="1712722" y="3114675"/>
                  </a:lnTo>
                  <a:lnTo>
                    <a:pt x="1756791" y="3105785"/>
                  </a:lnTo>
                  <a:lnTo>
                    <a:pt x="1792859" y="3081528"/>
                  </a:lnTo>
                  <a:lnTo>
                    <a:pt x="1817116" y="3045460"/>
                  </a:lnTo>
                  <a:lnTo>
                    <a:pt x="1826006" y="3001264"/>
                  </a:lnTo>
                  <a:close/>
                </a:path>
                <a:path w="6306184" h="3114675">
                  <a:moveTo>
                    <a:pt x="3375279" y="113411"/>
                  </a:moveTo>
                  <a:lnTo>
                    <a:pt x="3366389" y="69215"/>
                  </a:lnTo>
                  <a:lnTo>
                    <a:pt x="3342132" y="33147"/>
                  </a:lnTo>
                  <a:lnTo>
                    <a:pt x="3306064" y="8890"/>
                  </a:lnTo>
                  <a:lnTo>
                    <a:pt x="3261995" y="0"/>
                  </a:lnTo>
                  <a:lnTo>
                    <a:pt x="3217799" y="8890"/>
                  </a:lnTo>
                  <a:lnTo>
                    <a:pt x="3181731" y="33147"/>
                  </a:lnTo>
                  <a:lnTo>
                    <a:pt x="3157474" y="69215"/>
                  </a:lnTo>
                  <a:lnTo>
                    <a:pt x="3148584" y="113411"/>
                  </a:lnTo>
                  <a:lnTo>
                    <a:pt x="3148584" y="917702"/>
                  </a:lnTo>
                  <a:lnTo>
                    <a:pt x="3157474" y="961771"/>
                  </a:lnTo>
                  <a:lnTo>
                    <a:pt x="3181731" y="997839"/>
                  </a:lnTo>
                  <a:lnTo>
                    <a:pt x="3217799" y="1022096"/>
                  </a:lnTo>
                  <a:lnTo>
                    <a:pt x="3261995" y="1030986"/>
                  </a:lnTo>
                  <a:lnTo>
                    <a:pt x="3306064" y="1022096"/>
                  </a:lnTo>
                  <a:lnTo>
                    <a:pt x="3342132" y="997839"/>
                  </a:lnTo>
                  <a:lnTo>
                    <a:pt x="3366389" y="961771"/>
                  </a:lnTo>
                  <a:lnTo>
                    <a:pt x="3375279" y="917702"/>
                  </a:lnTo>
                  <a:lnTo>
                    <a:pt x="3375279" y="113411"/>
                  </a:lnTo>
                  <a:close/>
                </a:path>
                <a:path w="6306184" h="3114675">
                  <a:moveTo>
                    <a:pt x="4105275" y="2086102"/>
                  </a:moveTo>
                  <a:lnTo>
                    <a:pt x="4096385" y="2042033"/>
                  </a:lnTo>
                  <a:lnTo>
                    <a:pt x="4072001" y="2005965"/>
                  </a:lnTo>
                  <a:lnTo>
                    <a:pt x="4036060" y="1981708"/>
                  </a:lnTo>
                  <a:lnTo>
                    <a:pt x="3991864" y="1972691"/>
                  </a:lnTo>
                  <a:lnTo>
                    <a:pt x="2673604" y="1972691"/>
                  </a:lnTo>
                  <a:lnTo>
                    <a:pt x="2629522" y="1981708"/>
                  </a:lnTo>
                  <a:lnTo>
                    <a:pt x="2593467" y="2005965"/>
                  </a:lnTo>
                  <a:lnTo>
                    <a:pt x="2569210" y="2042033"/>
                  </a:lnTo>
                  <a:lnTo>
                    <a:pt x="2560320" y="2086102"/>
                  </a:lnTo>
                  <a:lnTo>
                    <a:pt x="2569210" y="2130298"/>
                  </a:lnTo>
                  <a:lnTo>
                    <a:pt x="2593467" y="2166239"/>
                  </a:lnTo>
                  <a:lnTo>
                    <a:pt x="2629522" y="2190496"/>
                  </a:lnTo>
                  <a:lnTo>
                    <a:pt x="2673604" y="2199513"/>
                  </a:lnTo>
                  <a:lnTo>
                    <a:pt x="3991864" y="2199513"/>
                  </a:lnTo>
                  <a:lnTo>
                    <a:pt x="4036060" y="2190496"/>
                  </a:lnTo>
                  <a:lnTo>
                    <a:pt x="4072001" y="2166239"/>
                  </a:lnTo>
                  <a:lnTo>
                    <a:pt x="4096385" y="2130298"/>
                  </a:lnTo>
                  <a:lnTo>
                    <a:pt x="4105275" y="2086102"/>
                  </a:lnTo>
                  <a:close/>
                </a:path>
                <a:path w="6306184" h="3114675">
                  <a:moveTo>
                    <a:pt x="5020945" y="3001264"/>
                  </a:moveTo>
                  <a:lnTo>
                    <a:pt x="5012055" y="2957195"/>
                  </a:lnTo>
                  <a:lnTo>
                    <a:pt x="4987798" y="2921127"/>
                  </a:lnTo>
                  <a:lnTo>
                    <a:pt x="4951730" y="2896870"/>
                  </a:lnTo>
                  <a:lnTo>
                    <a:pt x="4907661" y="2887980"/>
                  </a:lnTo>
                  <a:lnTo>
                    <a:pt x="3765931" y="2887980"/>
                  </a:lnTo>
                  <a:lnTo>
                    <a:pt x="3721735" y="2896870"/>
                  </a:lnTo>
                  <a:lnTo>
                    <a:pt x="3685794" y="2921127"/>
                  </a:lnTo>
                  <a:lnTo>
                    <a:pt x="3661410" y="2957195"/>
                  </a:lnTo>
                  <a:lnTo>
                    <a:pt x="3652520" y="3001264"/>
                  </a:lnTo>
                  <a:lnTo>
                    <a:pt x="3661410" y="3045460"/>
                  </a:lnTo>
                  <a:lnTo>
                    <a:pt x="3685794" y="3081528"/>
                  </a:lnTo>
                  <a:lnTo>
                    <a:pt x="3721735" y="3105785"/>
                  </a:lnTo>
                  <a:lnTo>
                    <a:pt x="3765931" y="3114675"/>
                  </a:lnTo>
                  <a:lnTo>
                    <a:pt x="4907661" y="3114675"/>
                  </a:lnTo>
                  <a:lnTo>
                    <a:pt x="4951730" y="3105785"/>
                  </a:lnTo>
                  <a:lnTo>
                    <a:pt x="4987798" y="3081528"/>
                  </a:lnTo>
                  <a:lnTo>
                    <a:pt x="5012055" y="3045460"/>
                  </a:lnTo>
                  <a:lnTo>
                    <a:pt x="5020945" y="3001264"/>
                  </a:lnTo>
                  <a:close/>
                </a:path>
                <a:path w="6306184" h="3114675">
                  <a:moveTo>
                    <a:pt x="5342636" y="2340737"/>
                  </a:moveTo>
                  <a:lnTo>
                    <a:pt x="5339715" y="2294509"/>
                  </a:lnTo>
                  <a:lnTo>
                    <a:pt x="5331333" y="2250059"/>
                  </a:lnTo>
                  <a:lnTo>
                    <a:pt x="5317744" y="2207641"/>
                  </a:lnTo>
                  <a:lnTo>
                    <a:pt x="5299202" y="2167509"/>
                  </a:lnTo>
                  <a:lnTo>
                    <a:pt x="5276215" y="2130298"/>
                  </a:lnTo>
                  <a:lnTo>
                    <a:pt x="5249164" y="2096008"/>
                  </a:lnTo>
                  <a:lnTo>
                    <a:pt x="5218176" y="2065274"/>
                  </a:lnTo>
                  <a:lnTo>
                    <a:pt x="5183886" y="2038223"/>
                  </a:lnTo>
                  <a:lnTo>
                    <a:pt x="5146421" y="2015363"/>
                  </a:lnTo>
                  <a:lnTo>
                    <a:pt x="5115560" y="2001253"/>
                  </a:lnTo>
                  <a:lnTo>
                    <a:pt x="5115560" y="2340737"/>
                  </a:lnTo>
                  <a:lnTo>
                    <a:pt x="5108194" y="2385695"/>
                  </a:lnTo>
                  <a:lnTo>
                    <a:pt x="5087874" y="2424684"/>
                  </a:lnTo>
                  <a:lnTo>
                    <a:pt x="5056886" y="2455545"/>
                  </a:lnTo>
                  <a:lnTo>
                    <a:pt x="5017643" y="2475738"/>
                  </a:lnTo>
                  <a:lnTo>
                    <a:pt x="4972558" y="2483104"/>
                  </a:lnTo>
                  <a:lnTo>
                    <a:pt x="4927473" y="2475738"/>
                  </a:lnTo>
                  <a:lnTo>
                    <a:pt x="4888230" y="2455545"/>
                  </a:lnTo>
                  <a:lnTo>
                    <a:pt x="4857242" y="2424684"/>
                  </a:lnTo>
                  <a:lnTo>
                    <a:pt x="4836922" y="2385695"/>
                  </a:lnTo>
                  <a:lnTo>
                    <a:pt x="4829556" y="2340737"/>
                  </a:lnTo>
                  <a:lnTo>
                    <a:pt x="4836922" y="2295779"/>
                  </a:lnTo>
                  <a:lnTo>
                    <a:pt x="4857242" y="2256663"/>
                  </a:lnTo>
                  <a:lnTo>
                    <a:pt x="4888230" y="2225802"/>
                  </a:lnTo>
                  <a:lnTo>
                    <a:pt x="4927473" y="2205609"/>
                  </a:lnTo>
                  <a:lnTo>
                    <a:pt x="4972558" y="2198243"/>
                  </a:lnTo>
                  <a:lnTo>
                    <a:pt x="5017643" y="2205609"/>
                  </a:lnTo>
                  <a:lnTo>
                    <a:pt x="5056886" y="2225802"/>
                  </a:lnTo>
                  <a:lnTo>
                    <a:pt x="5087874" y="2256663"/>
                  </a:lnTo>
                  <a:lnTo>
                    <a:pt x="5108194" y="2295779"/>
                  </a:lnTo>
                  <a:lnTo>
                    <a:pt x="5115560" y="2340737"/>
                  </a:lnTo>
                  <a:lnTo>
                    <a:pt x="5115560" y="2001253"/>
                  </a:lnTo>
                  <a:lnTo>
                    <a:pt x="5106162" y="1996948"/>
                  </a:lnTo>
                  <a:lnTo>
                    <a:pt x="5063617" y="1983359"/>
                  </a:lnTo>
                  <a:lnTo>
                    <a:pt x="5018913" y="1974977"/>
                  </a:lnTo>
                  <a:lnTo>
                    <a:pt x="4972558" y="1972056"/>
                  </a:lnTo>
                  <a:lnTo>
                    <a:pt x="4926203" y="1974977"/>
                  </a:lnTo>
                  <a:lnTo>
                    <a:pt x="4881499" y="1983359"/>
                  </a:lnTo>
                  <a:lnTo>
                    <a:pt x="4838954" y="1996948"/>
                  </a:lnTo>
                  <a:lnTo>
                    <a:pt x="4798695" y="2015363"/>
                  </a:lnTo>
                  <a:lnTo>
                    <a:pt x="4761230" y="2038223"/>
                  </a:lnTo>
                  <a:lnTo>
                    <a:pt x="4726940" y="2065274"/>
                  </a:lnTo>
                  <a:lnTo>
                    <a:pt x="4695952" y="2096008"/>
                  </a:lnTo>
                  <a:lnTo>
                    <a:pt x="4668901" y="2130298"/>
                  </a:lnTo>
                  <a:lnTo>
                    <a:pt x="4645914" y="2167509"/>
                  </a:lnTo>
                  <a:lnTo>
                    <a:pt x="4627372" y="2207641"/>
                  </a:lnTo>
                  <a:lnTo>
                    <a:pt x="4613783" y="2250059"/>
                  </a:lnTo>
                  <a:lnTo>
                    <a:pt x="4605401" y="2294509"/>
                  </a:lnTo>
                  <a:lnTo>
                    <a:pt x="4602480" y="2340737"/>
                  </a:lnTo>
                  <a:lnTo>
                    <a:pt x="4605401" y="2386965"/>
                  </a:lnTo>
                  <a:lnTo>
                    <a:pt x="4613783" y="2431415"/>
                  </a:lnTo>
                  <a:lnTo>
                    <a:pt x="4627372" y="2473833"/>
                  </a:lnTo>
                  <a:lnTo>
                    <a:pt x="4645914" y="2513838"/>
                  </a:lnTo>
                  <a:lnTo>
                    <a:pt x="4668901" y="2551176"/>
                  </a:lnTo>
                  <a:lnTo>
                    <a:pt x="4695952" y="2585466"/>
                  </a:lnTo>
                  <a:lnTo>
                    <a:pt x="4726940" y="2616200"/>
                  </a:lnTo>
                  <a:lnTo>
                    <a:pt x="4761230" y="2643251"/>
                  </a:lnTo>
                  <a:lnTo>
                    <a:pt x="4798695" y="2666111"/>
                  </a:lnTo>
                  <a:lnTo>
                    <a:pt x="4838954" y="2684526"/>
                  </a:lnTo>
                  <a:lnTo>
                    <a:pt x="4881499" y="2698115"/>
                  </a:lnTo>
                  <a:lnTo>
                    <a:pt x="4926203" y="2706497"/>
                  </a:lnTo>
                  <a:lnTo>
                    <a:pt x="4972558" y="2709418"/>
                  </a:lnTo>
                  <a:lnTo>
                    <a:pt x="5018913" y="2706497"/>
                  </a:lnTo>
                  <a:lnTo>
                    <a:pt x="5063617" y="2698115"/>
                  </a:lnTo>
                  <a:lnTo>
                    <a:pt x="5106162" y="2684526"/>
                  </a:lnTo>
                  <a:lnTo>
                    <a:pt x="5146421" y="2666111"/>
                  </a:lnTo>
                  <a:lnTo>
                    <a:pt x="5183886" y="2643251"/>
                  </a:lnTo>
                  <a:lnTo>
                    <a:pt x="5218176" y="2616200"/>
                  </a:lnTo>
                  <a:lnTo>
                    <a:pt x="5249164" y="2585466"/>
                  </a:lnTo>
                  <a:lnTo>
                    <a:pt x="5276215" y="2551176"/>
                  </a:lnTo>
                  <a:lnTo>
                    <a:pt x="5299202" y="2513838"/>
                  </a:lnTo>
                  <a:lnTo>
                    <a:pt x="5313426" y="2483104"/>
                  </a:lnTo>
                  <a:lnTo>
                    <a:pt x="5317744" y="2473833"/>
                  </a:lnTo>
                  <a:lnTo>
                    <a:pt x="5331333" y="2431415"/>
                  </a:lnTo>
                  <a:lnTo>
                    <a:pt x="5339715" y="2386965"/>
                  </a:lnTo>
                  <a:lnTo>
                    <a:pt x="5342636" y="2340737"/>
                  </a:lnTo>
                  <a:close/>
                </a:path>
                <a:path w="6306184" h="3114675">
                  <a:moveTo>
                    <a:pt x="6208014" y="2042541"/>
                  </a:moveTo>
                  <a:lnTo>
                    <a:pt x="6199124" y="1998345"/>
                  </a:lnTo>
                  <a:lnTo>
                    <a:pt x="6174740" y="1962277"/>
                  </a:lnTo>
                  <a:lnTo>
                    <a:pt x="6138672" y="1938020"/>
                  </a:lnTo>
                  <a:lnTo>
                    <a:pt x="6094603" y="1929130"/>
                  </a:lnTo>
                  <a:lnTo>
                    <a:pt x="5631561" y="1929130"/>
                  </a:lnTo>
                  <a:lnTo>
                    <a:pt x="5587492" y="1938020"/>
                  </a:lnTo>
                  <a:lnTo>
                    <a:pt x="5551424" y="1962277"/>
                  </a:lnTo>
                  <a:lnTo>
                    <a:pt x="5527167" y="1998345"/>
                  </a:lnTo>
                  <a:lnTo>
                    <a:pt x="5518277" y="2042541"/>
                  </a:lnTo>
                  <a:lnTo>
                    <a:pt x="5527167" y="2086610"/>
                  </a:lnTo>
                  <a:lnTo>
                    <a:pt x="5551424" y="2122678"/>
                  </a:lnTo>
                  <a:lnTo>
                    <a:pt x="5587492" y="2146935"/>
                  </a:lnTo>
                  <a:lnTo>
                    <a:pt x="5631561" y="2155825"/>
                  </a:lnTo>
                  <a:lnTo>
                    <a:pt x="6094603" y="2155825"/>
                  </a:lnTo>
                  <a:lnTo>
                    <a:pt x="6138672" y="2146935"/>
                  </a:lnTo>
                  <a:lnTo>
                    <a:pt x="6174740" y="2122678"/>
                  </a:lnTo>
                  <a:lnTo>
                    <a:pt x="6199124" y="2086610"/>
                  </a:lnTo>
                  <a:lnTo>
                    <a:pt x="6208014" y="2042541"/>
                  </a:lnTo>
                  <a:close/>
                </a:path>
                <a:path w="6306184" h="3114675">
                  <a:moveTo>
                    <a:pt x="6305931" y="1475994"/>
                  </a:moveTo>
                  <a:lnTo>
                    <a:pt x="6297041" y="1431798"/>
                  </a:lnTo>
                  <a:lnTo>
                    <a:pt x="6272784" y="1395857"/>
                  </a:lnTo>
                  <a:lnTo>
                    <a:pt x="6236716" y="1371473"/>
                  </a:lnTo>
                  <a:lnTo>
                    <a:pt x="6192647" y="1362583"/>
                  </a:lnTo>
                  <a:lnTo>
                    <a:pt x="5735066" y="1362583"/>
                  </a:lnTo>
                  <a:lnTo>
                    <a:pt x="5690997" y="1371473"/>
                  </a:lnTo>
                  <a:lnTo>
                    <a:pt x="5654929" y="1395857"/>
                  </a:lnTo>
                  <a:lnTo>
                    <a:pt x="5630672" y="1431798"/>
                  </a:lnTo>
                  <a:lnTo>
                    <a:pt x="5621655" y="1475994"/>
                  </a:lnTo>
                  <a:lnTo>
                    <a:pt x="5630672" y="1520063"/>
                  </a:lnTo>
                  <a:lnTo>
                    <a:pt x="5654929" y="1556131"/>
                  </a:lnTo>
                  <a:lnTo>
                    <a:pt x="5690997" y="1580388"/>
                  </a:lnTo>
                  <a:lnTo>
                    <a:pt x="5735066" y="1589278"/>
                  </a:lnTo>
                  <a:lnTo>
                    <a:pt x="6192647" y="1589278"/>
                  </a:lnTo>
                  <a:lnTo>
                    <a:pt x="6236716" y="1580388"/>
                  </a:lnTo>
                  <a:lnTo>
                    <a:pt x="6272784" y="1556131"/>
                  </a:lnTo>
                  <a:lnTo>
                    <a:pt x="6297041" y="1520063"/>
                  </a:lnTo>
                  <a:lnTo>
                    <a:pt x="6305931" y="1475994"/>
                  </a:lnTo>
                  <a:close/>
                </a:path>
              </a:pathLst>
            </a:custGeom>
            <a:solidFill>
              <a:srgbClr val="124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7682" y="4350013"/>
            <a:ext cx="9496425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6010" marR="5080" indent="-2353945">
              <a:lnSpc>
                <a:spcPct val="116199"/>
              </a:lnSpc>
              <a:spcBef>
                <a:spcPts val="100"/>
              </a:spcBef>
              <a:tabLst>
                <a:tab pos="8621395" algn="l"/>
              </a:tabLst>
            </a:pPr>
            <a:r>
              <a:rPr sz="5800" b="1" spc="5" dirty="0">
                <a:solidFill>
                  <a:srgbClr val="000000"/>
                </a:solidFill>
                <a:latin typeface="Arial"/>
                <a:cs typeface="Arial"/>
              </a:rPr>
              <a:t>Te</a:t>
            </a:r>
            <a:r>
              <a:rPr sz="5800" b="1" spc="2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5800" b="1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800" b="1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800" b="1" spc="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5800" b="1" spc="-5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5800" b="1" spc="5" dirty="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sz="58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800" b="1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5800" b="1" spc="1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5800" b="1" spc="5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5800" b="1" spc="10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5800" b="1" spc="-1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5800" b="1" spc="10" dirty="0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sz="5800" b="1" spc="5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5800" b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800" b="1" spc="-10" dirty="0">
                <a:solidFill>
                  <a:srgbClr val="000000"/>
                </a:solidFill>
                <a:latin typeface="Arial"/>
                <a:cs typeface="Arial"/>
              </a:rPr>
              <a:t>wil</a:t>
            </a:r>
            <a:r>
              <a:rPr sz="5800" b="1" dirty="0">
                <a:solidFill>
                  <a:srgbClr val="000000"/>
                </a:solidFill>
                <a:latin typeface="Arial"/>
                <a:cs typeface="Arial"/>
              </a:rPr>
              <a:t>l	</a:t>
            </a:r>
            <a:r>
              <a:rPr sz="5800" b="1" spc="5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5800" b="1" dirty="0">
                <a:solidFill>
                  <a:srgbClr val="000000"/>
                </a:solidFill>
                <a:latin typeface="Arial"/>
                <a:cs typeface="Arial"/>
              </a:rPr>
              <a:t>e  incorporated</a:t>
            </a:r>
            <a:endParaRPr sz="5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544800" y="0"/>
            <a:ext cx="2740025" cy="4267200"/>
            <a:chOff x="15544800" y="0"/>
            <a:chExt cx="2740025" cy="4267200"/>
          </a:xfrm>
        </p:grpSpPr>
        <p:sp>
          <p:nvSpPr>
            <p:cNvPr id="16" name="object 16"/>
            <p:cNvSpPr/>
            <p:nvPr/>
          </p:nvSpPr>
          <p:spPr>
            <a:xfrm>
              <a:off x="15706344" y="1331975"/>
              <a:ext cx="2419985" cy="1090930"/>
            </a:xfrm>
            <a:custGeom>
              <a:avLst/>
              <a:gdLst/>
              <a:ahLst/>
              <a:cxnLst/>
              <a:rect l="l" t="t" r="r" b="b"/>
              <a:pathLst>
                <a:path w="2419984" h="1090930">
                  <a:moveTo>
                    <a:pt x="2359532" y="0"/>
                  </a:moveTo>
                  <a:lnTo>
                    <a:pt x="60198" y="251078"/>
                  </a:lnTo>
                  <a:lnTo>
                    <a:pt x="17652" y="268731"/>
                  </a:lnTo>
                  <a:lnTo>
                    <a:pt x="0" y="311403"/>
                  </a:lnTo>
                  <a:lnTo>
                    <a:pt x="0" y="1030604"/>
                  </a:lnTo>
                  <a:lnTo>
                    <a:pt x="4698" y="1054100"/>
                  </a:lnTo>
                  <a:lnTo>
                    <a:pt x="17652" y="1073277"/>
                  </a:lnTo>
                  <a:lnTo>
                    <a:pt x="36829" y="1086230"/>
                  </a:lnTo>
                  <a:lnTo>
                    <a:pt x="60198" y="1090929"/>
                  </a:lnTo>
                  <a:lnTo>
                    <a:pt x="2359532" y="839851"/>
                  </a:lnTo>
                  <a:lnTo>
                    <a:pt x="2402204" y="822198"/>
                  </a:lnTo>
                  <a:lnTo>
                    <a:pt x="2419730" y="779526"/>
                  </a:lnTo>
                  <a:lnTo>
                    <a:pt x="2419730" y="60325"/>
                  </a:lnTo>
                  <a:lnTo>
                    <a:pt x="2415032" y="36829"/>
                  </a:lnTo>
                  <a:lnTo>
                    <a:pt x="2402204" y="17652"/>
                  </a:lnTo>
                  <a:lnTo>
                    <a:pt x="2383027" y="4699"/>
                  </a:lnTo>
                  <a:lnTo>
                    <a:pt x="2359532" y="0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544800" y="0"/>
              <a:ext cx="2740025" cy="4267200"/>
            </a:xfrm>
            <a:custGeom>
              <a:avLst/>
              <a:gdLst/>
              <a:ahLst/>
              <a:cxnLst/>
              <a:rect l="l" t="t" r="r" b="b"/>
              <a:pathLst>
                <a:path w="2740025" h="4267200">
                  <a:moveTo>
                    <a:pt x="2739898" y="393319"/>
                  </a:moveTo>
                  <a:lnTo>
                    <a:pt x="2733548" y="361823"/>
                  </a:lnTo>
                  <a:lnTo>
                    <a:pt x="2716276" y="336169"/>
                  </a:lnTo>
                  <a:lnTo>
                    <a:pt x="2690622" y="318897"/>
                  </a:lnTo>
                  <a:lnTo>
                    <a:pt x="2659253" y="312547"/>
                  </a:lnTo>
                  <a:lnTo>
                    <a:pt x="1446784" y="312547"/>
                  </a:lnTo>
                  <a:lnTo>
                    <a:pt x="1446784" y="198374"/>
                  </a:lnTo>
                  <a:lnTo>
                    <a:pt x="1462278" y="181102"/>
                  </a:lnTo>
                  <a:lnTo>
                    <a:pt x="1473962" y="160909"/>
                  </a:lnTo>
                  <a:lnTo>
                    <a:pt x="1481328" y="138430"/>
                  </a:lnTo>
                  <a:lnTo>
                    <a:pt x="1483995" y="114173"/>
                  </a:lnTo>
                  <a:lnTo>
                    <a:pt x="1474978" y="69723"/>
                  </a:lnTo>
                  <a:lnTo>
                    <a:pt x="1450594" y="33401"/>
                  </a:lnTo>
                  <a:lnTo>
                    <a:pt x="1414399" y="9017"/>
                  </a:lnTo>
                  <a:lnTo>
                    <a:pt x="1369949" y="0"/>
                  </a:lnTo>
                  <a:lnTo>
                    <a:pt x="1325499" y="9017"/>
                  </a:lnTo>
                  <a:lnTo>
                    <a:pt x="1289304" y="33401"/>
                  </a:lnTo>
                  <a:lnTo>
                    <a:pt x="1264920" y="69723"/>
                  </a:lnTo>
                  <a:lnTo>
                    <a:pt x="1255903" y="114173"/>
                  </a:lnTo>
                  <a:lnTo>
                    <a:pt x="1258570" y="138430"/>
                  </a:lnTo>
                  <a:lnTo>
                    <a:pt x="1265936" y="160909"/>
                  </a:lnTo>
                  <a:lnTo>
                    <a:pt x="1277620" y="181102"/>
                  </a:lnTo>
                  <a:lnTo>
                    <a:pt x="1293114" y="198374"/>
                  </a:lnTo>
                  <a:lnTo>
                    <a:pt x="1293114" y="312547"/>
                  </a:lnTo>
                  <a:lnTo>
                    <a:pt x="80645" y="312547"/>
                  </a:lnTo>
                  <a:lnTo>
                    <a:pt x="49276" y="318897"/>
                  </a:lnTo>
                  <a:lnTo>
                    <a:pt x="23622" y="336169"/>
                  </a:lnTo>
                  <a:lnTo>
                    <a:pt x="6350" y="361823"/>
                  </a:lnTo>
                  <a:lnTo>
                    <a:pt x="0" y="393319"/>
                  </a:lnTo>
                  <a:lnTo>
                    <a:pt x="0" y="1182878"/>
                  </a:lnTo>
                  <a:lnTo>
                    <a:pt x="6350" y="1214374"/>
                  </a:lnTo>
                  <a:lnTo>
                    <a:pt x="23622" y="1240028"/>
                  </a:lnTo>
                  <a:lnTo>
                    <a:pt x="49276" y="1257427"/>
                  </a:lnTo>
                  <a:lnTo>
                    <a:pt x="80645" y="1263777"/>
                  </a:lnTo>
                  <a:lnTo>
                    <a:pt x="1293114" y="1263777"/>
                  </a:lnTo>
                  <a:lnTo>
                    <a:pt x="1293114" y="4113276"/>
                  </a:lnTo>
                  <a:lnTo>
                    <a:pt x="1184275" y="4113276"/>
                  </a:lnTo>
                  <a:lnTo>
                    <a:pt x="1184275" y="4267200"/>
                  </a:lnTo>
                  <a:lnTo>
                    <a:pt x="1372108" y="4267200"/>
                  </a:lnTo>
                  <a:lnTo>
                    <a:pt x="1372108" y="4113276"/>
                  </a:lnTo>
                  <a:lnTo>
                    <a:pt x="1446822" y="4113276"/>
                  </a:lnTo>
                  <a:lnTo>
                    <a:pt x="1446822" y="1263777"/>
                  </a:lnTo>
                  <a:lnTo>
                    <a:pt x="2659253" y="1263777"/>
                  </a:lnTo>
                  <a:lnTo>
                    <a:pt x="2690622" y="1257427"/>
                  </a:lnTo>
                  <a:lnTo>
                    <a:pt x="2716276" y="1240028"/>
                  </a:lnTo>
                  <a:lnTo>
                    <a:pt x="2733548" y="1214374"/>
                  </a:lnTo>
                  <a:lnTo>
                    <a:pt x="2739898" y="1182878"/>
                  </a:lnTo>
                  <a:lnTo>
                    <a:pt x="2739898" y="393319"/>
                  </a:lnTo>
                  <a:close/>
                </a:path>
              </a:pathLst>
            </a:custGeom>
            <a:solidFill>
              <a:srgbClr val="F4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840200" y="198119"/>
              <a:ext cx="1444625" cy="4069079"/>
            </a:xfrm>
            <a:custGeom>
              <a:avLst/>
              <a:gdLst/>
              <a:ahLst/>
              <a:cxnLst/>
              <a:rect l="l" t="t" r="r" b="b"/>
              <a:pathLst>
                <a:path w="1444625" h="4069079">
                  <a:moveTo>
                    <a:pt x="262128" y="3915410"/>
                  </a:moveTo>
                  <a:lnTo>
                    <a:pt x="153543" y="3915410"/>
                  </a:lnTo>
                  <a:lnTo>
                    <a:pt x="153543" y="1129030"/>
                  </a:lnTo>
                  <a:lnTo>
                    <a:pt x="153543" y="1065530"/>
                  </a:lnTo>
                  <a:lnTo>
                    <a:pt x="0" y="1065530"/>
                  </a:lnTo>
                  <a:lnTo>
                    <a:pt x="0" y="1129030"/>
                  </a:lnTo>
                  <a:lnTo>
                    <a:pt x="76708" y="1129030"/>
                  </a:lnTo>
                  <a:lnTo>
                    <a:pt x="76708" y="3915410"/>
                  </a:lnTo>
                  <a:lnTo>
                    <a:pt x="76708" y="4069080"/>
                  </a:lnTo>
                  <a:lnTo>
                    <a:pt x="262128" y="4069080"/>
                  </a:lnTo>
                  <a:lnTo>
                    <a:pt x="262128" y="3915410"/>
                  </a:lnTo>
                  <a:close/>
                </a:path>
                <a:path w="1444625" h="4069079">
                  <a:moveTo>
                    <a:pt x="1444625" y="193040"/>
                  </a:moveTo>
                  <a:lnTo>
                    <a:pt x="1438402" y="162306"/>
                  </a:lnTo>
                  <a:lnTo>
                    <a:pt x="1421638" y="137287"/>
                  </a:lnTo>
                  <a:lnTo>
                    <a:pt x="1396619" y="120396"/>
                  </a:lnTo>
                  <a:lnTo>
                    <a:pt x="1366012" y="114173"/>
                  </a:lnTo>
                  <a:lnTo>
                    <a:pt x="153543" y="114173"/>
                  </a:lnTo>
                  <a:lnTo>
                    <a:pt x="153543" y="30099"/>
                  </a:lnTo>
                  <a:lnTo>
                    <a:pt x="153543" y="0"/>
                  </a:lnTo>
                  <a:lnTo>
                    <a:pt x="137160" y="12573"/>
                  </a:lnTo>
                  <a:lnTo>
                    <a:pt x="118618" y="21971"/>
                  </a:lnTo>
                  <a:lnTo>
                    <a:pt x="98425" y="27940"/>
                  </a:lnTo>
                  <a:lnTo>
                    <a:pt x="76708" y="30099"/>
                  </a:lnTo>
                  <a:lnTo>
                    <a:pt x="72898" y="30099"/>
                  </a:lnTo>
                  <a:lnTo>
                    <a:pt x="31623" y="20701"/>
                  </a:lnTo>
                  <a:lnTo>
                    <a:pt x="0" y="0"/>
                  </a:lnTo>
                  <a:lnTo>
                    <a:pt x="0" y="26670"/>
                  </a:lnTo>
                  <a:lnTo>
                    <a:pt x="16383" y="39243"/>
                  </a:lnTo>
                  <a:lnTo>
                    <a:pt x="34798" y="48641"/>
                  </a:lnTo>
                  <a:lnTo>
                    <a:pt x="55118" y="54610"/>
                  </a:lnTo>
                  <a:lnTo>
                    <a:pt x="76708" y="56769"/>
                  </a:lnTo>
                  <a:lnTo>
                    <a:pt x="76708" y="1065403"/>
                  </a:lnTo>
                  <a:lnTo>
                    <a:pt x="1366012" y="1065403"/>
                  </a:lnTo>
                  <a:lnTo>
                    <a:pt x="1396619" y="1059180"/>
                  </a:lnTo>
                  <a:lnTo>
                    <a:pt x="1421638" y="1042289"/>
                  </a:lnTo>
                  <a:lnTo>
                    <a:pt x="1438402" y="1017270"/>
                  </a:lnTo>
                  <a:lnTo>
                    <a:pt x="1444625" y="986536"/>
                  </a:lnTo>
                  <a:lnTo>
                    <a:pt x="1444625" y="193040"/>
                  </a:lnTo>
                  <a:close/>
                </a:path>
              </a:pathLst>
            </a:custGeom>
            <a:solidFill>
              <a:srgbClr val="E2E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02712" y="365759"/>
              <a:ext cx="2626995" cy="843915"/>
            </a:xfrm>
            <a:custGeom>
              <a:avLst/>
              <a:gdLst/>
              <a:ahLst/>
              <a:cxnLst/>
              <a:rect l="l" t="t" r="r" b="b"/>
              <a:pathLst>
                <a:path w="2626994" h="843915">
                  <a:moveTo>
                    <a:pt x="691134" y="526415"/>
                  </a:moveTo>
                  <a:lnTo>
                    <a:pt x="595122" y="526415"/>
                  </a:lnTo>
                  <a:lnTo>
                    <a:pt x="555625" y="511429"/>
                  </a:lnTo>
                  <a:lnTo>
                    <a:pt x="529717" y="466344"/>
                  </a:lnTo>
                  <a:lnTo>
                    <a:pt x="524764" y="421894"/>
                  </a:lnTo>
                  <a:lnTo>
                    <a:pt x="524637" y="418592"/>
                  </a:lnTo>
                  <a:lnTo>
                    <a:pt x="525907" y="394208"/>
                  </a:lnTo>
                  <a:lnTo>
                    <a:pt x="544195" y="339217"/>
                  </a:lnTo>
                  <a:lnTo>
                    <a:pt x="580263" y="314833"/>
                  </a:lnTo>
                  <a:lnTo>
                    <a:pt x="595122" y="313182"/>
                  </a:lnTo>
                  <a:lnTo>
                    <a:pt x="691007" y="313182"/>
                  </a:lnTo>
                  <a:lnTo>
                    <a:pt x="683260" y="301371"/>
                  </a:lnTo>
                  <a:lnTo>
                    <a:pt x="664972" y="283210"/>
                  </a:lnTo>
                  <a:lnTo>
                    <a:pt x="644017" y="270256"/>
                  </a:lnTo>
                  <a:lnTo>
                    <a:pt x="620649" y="262382"/>
                  </a:lnTo>
                  <a:lnTo>
                    <a:pt x="594741" y="259842"/>
                  </a:lnTo>
                  <a:lnTo>
                    <a:pt x="576707" y="260858"/>
                  </a:lnTo>
                  <a:lnTo>
                    <a:pt x="530987" y="277368"/>
                  </a:lnTo>
                  <a:lnTo>
                    <a:pt x="497078" y="313944"/>
                  </a:lnTo>
                  <a:lnTo>
                    <a:pt x="481203" y="349758"/>
                  </a:lnTo>
                  <a:lnTo>
                    <a:pt x="473075" y="395224"/>
                  </a:lnTo>
                  <a:lnTo>
                    <a:pt x="472059" y="421894"/>
                  </a:lnTo>
                  <a:lnTo>
                    <a:pt x="481076" y="489839"/>
                  </a:lnTo>
                  <a:lnTo>
                    <a:pt x="508254" y="541655"/>
                  </a:lnTo>
                  <a:lnTo>
                    <a:pt x="545846" y="570230"/>
                  </a:lnTo>
                  <a:lnTo>
                    <a:pt x="594995" y="579882"/>
                  </a:lnTo>
                  <a:lnTo>
                    <a:pt x="620776" y="577469"/>
                  </a:lnTo>
                  <a:lnTo>
                    <a:pt x="643890" y="570230"/>
                  </a:lnTo>
                  <a:lnTo>
                    <a:pt x="663956" y="558165"/>
                  </a:lnTo>
                  <a:lnTo>
                    <a:pt x="681355" y="541274"/>
                  </a:lnTo>
                  <a:lnTo>
                    <a:pt x="691134" y="526415"/>
                  </a:lnTo>
                  <a:close/>
                </a:path>
                <a:path w="2626994" h="843915">
                  <a:moveTo>
                    <a:pt x="896366" y="372745"/>
                  </a:moveTo>
                  <a:lnTo>
                    <a:pt x="842391" y="265049"/>
                  </a:lnTo>
                  <a:lnTo>
                    <a:pt x="792734" y="265049"/>
                  </a:lnTo>
                  <a:lnTo>
                    <a:pt x="792734" y="574548"/>
                  </a:lnTo>
                  <a:lnTo>
                    <a:pt x="840232" y="574548"/>
                  </a:lnTo>
                  <a:lnTo>
                    <a:pt x="840232" y="372745"/>
                  </a:lnTo>
                  <a:lnTo>
                    <a:pt x="896366" y="372745"/>
                  </a:lnTo>
                  <a:close/>
                </a:path>
                <a:path w="2626994" h="843915">
                  <a:moveTo>
                    <a:pt x="993597" y="265125"/>
                  </a:moveTo>
                  <a:lnTo>
                    <a:pt x="946023" y="265125"/>
                  </a:lnTo>
                  <a:lnTo>
                    <a:pt x="946023" y="471805"/>
                  </a:lnTo>
                  <a:lnTo>
                    <a:pt x="993597" y="471805"/>
                  </a:lnTo>
                  <a:lnTo>
                    <a:pt x="993597" y="265125"/>
                  </a:lnTo>
                  <a:close/>
                </a:path>
                <a:path w="2626994" h="843915">
                  <a:moveTo>
                    <a:pt x="1274445" y="521970"/>
                  </a:moveTo>
                  <a:lnTo>
                    <a:pt x="1132967" y="521970"/>
                  </a:lnTo>
                  <a:lnTo>
                    <a:pt x="1132967" y="438150"/>
                  </a:lnTo>
                  <a:lnTo>
                    <a:pt x="1260094" y="438150"/>
                  </a:lnTo>
                  <a:lnTo>
                    <a:pt x="1260094" y="386080"/>
                  </a:lnTo>
                  <a:lnTo>
                    <a:pt x="1132967" y="386080"/>
                  </a:lnTo>
                  <a:lnTo>
                    <a:pt x="1132967" y="317500"/>
                  </a:lnTo>
                  <a:lnTo>
                    <a:pt x="1269873" y="317500"/>
                  </a:lnTo>
                  <a:lnTo>
                    <a:pt x="1269873" y="265430"/>
                  </a:lnTo>
                  <a:lnTo>
                    <a:pt x="1082040" y="265430"/>
                  </a:lnTo>
                  <a:lnTo>
                    <a:pt x="1082040" y="317500"/>
                  </a:lnTo>
                  <a:lnTo>
                    <a:pt x="1082040" y="386080"/>
                  </a:lnTo>
                  <a:lnTo>
                    <a:pt x="1082040" y="438150"/>
                  </a:lnTo>
                  <a:lnTo>
                    <a:pt x="1082040" y="521970"/>
                  </a:lnTo>
                  <a:lnTo>
                    <a:pt x="1082040" y="574040"/>
                  </a:lnTo>
                  <a:lnTo>
                    <a:pt x="1274445" y="574040"/>
                  </a:lnTo>
                  <a:lnTo>
                    <a:pt x="1274445" y="521970"/>
                  </a:lnTo>
                  <a:close/>
                </a:path>
                <a:path w="2626994" h="843915">
                  <a:moveTo>
                    <a:pt x="2626868" y="80899"/>
                  </a:moveTo>
                  <a:lnTo>
                    <a:pt x="2626487" y="79121"/>
                  </a:lnTo>
                  <a:lnTo>
                    <a:pt x="2620518" y="49403"/>
                  </a:lnTo>
                  <a:lnTo>
                    <a:pt x="2603246" y="23749"/>
                  </a:lnTo>
                  <a:lnTo>
                    <a:pt x="2577592" y="6350"/>
                  </a:lnTo>
                  <a:lnTo>
                    <a:pt x="2546223" y="0"/>
                  </a:lnTo>
                  <a:lnTo>
                    <a:pt x="2536952" y="0"/>
                  </a:lnTo>
                  <a:lnTo>
                    <a:pt x="2536952" y="197485"/>
                  </a:lnTo>
                  <a:lnTo>
                    <a:pt x="2536952" y="646176"/>
                  </a:lnTo>
                  <a:lnTo>
                    <a:pt x="2529205" y="654050"/>
                  </a:lnTo>
                  <a:lnTo>
                    <a:pt x="597027" y="654050"/>
                  </a:lnTo>
                  <a:lnTo>
                    <a:pt x="615823" y="733171"/>
                  </a:lnTo>
                  <a:lnTo>
                    <a:pt x="615061" y="748157"/>
                  </a:lnTo>
                  <a:lnTo>
                    <a:pt x="606679" y="759333"/>
                  </a:lnTo>
                  <a:lnTo>
                    <a:pt x="593852" y="764667"/>
                  </a:lnTo>
                  <a:lnTo>
                    <a:pt x="579120" y="761746"/>
                  </a:lnTo>
                  <a:lnTo>
                    <a:pt x="111760" y="461899"/>
                  </a:lnTo>
                  <a:lnTo>
                    <a:pt x="95377" y="444119"/>
                  </a:lnTo>
                  <a:lnTo>
                    <a:pt x="89916" y="421894"/>
                  </a:lnTo>
                  <a:lnTo>
                    <a:pt x="95377" y="399542"/>
                  </a:lnTo>
                  <a:lnTo>
                    <a:pt x="111760" y="381889"/>
                  </a:lnTo>
                  <a:lnTo>
                    <a:pt x="579120" y="81915"/>
                  </a:lnTo>
                  <a:lnTo>
                    <a:pt x="593852" y="79121"/>
                  </a:lnTo>
                  <a:lnTo>
                    <a:pt x="606679" y="84455"/>
                  </a:lnTo>
                  <a:lnTo>
                    <a:pt x="615061" y="95631"/>
                  </a:lnTo>
                  <a:lnTo>
                    <a:pt x="615823" y="110490"/>
                  </a:lnTo>
                  <a:lnTo>
                    <a:pt x="597027" y="189738"/>
                  </a:lnTo>
                  <a:lnTo>
                    <a:pt x="2529205" y="189738"/>
                  </a:lnTo>
                  <a:lnTo>
                    <a:pt x="2536952" y="197485"/>
                  </a:lnTo>
                  <a:lnTo>
                    <a:pt x="2536952" y="0"/>
                  </a:lnTo>
                  <a:lnTo>
                    <a:pt x="80645" y="0"/>
                  </a:lnTo>
                  <a:lnTo>
                    <a:pt x="49276" y="6350"/>
                  </a:lnTo>
                  <a:lnTo>
                    <a:pt x="23622" y="23749"/>
                  </a:lnTo>
                  <a:lnTo>
                    <a:pt x="6350" y="49403"/>
                  </a:lnTo>
                  <a:lnTo>
                    <a:pt x="0" y="80899"/>
                  </a:lnTo>
                  <a:lnTo>
                    <a:pt x="0" y="762762"/>
                  </a:lnTo>
                  <a:lnTo>
                    <a:pt x="6350" y="794258"/>
                  </a:lnTo>
                  <a:lnTo>
                    <a:pt x="23622" y="820039"/>
                  </a:lnTo>
                  <a:lnTo>
                    <a:pt x="49276" y="837311"/>
                  </a:lnTo>
                  <a:lnTo>
                    <a:pt x="80645" y="843661"/>
                  </a:lnTo>
                  <a:lnTo>
                    <a:pt x="2546223" y="843661"/>
                  </a:lnTo>
                  <a:lnTo>
                    <a:pt x="2603246" y="820039"/>
                  </a:lnTo>
                  <a:lnTo>
                    <a:pt x="2626487" y="764667"/>
                  </a:lnTo>
                  <a:lnTo>
                    <a:pt x="2626868" y="762762"/>
                  </a:lnTo>
                  <a:lnTo>
                    <a:pt x="2626868" y="80899"/>
                  </a:lnTo>
                  <a:close/>
                </a:path>
              </a:pathLst>
            </a:custGeom>
            <a:solidFill>
              <a:srgbClr val="00C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7833" y="678941"/>
              <a:ext cx="122300" cy="21323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442944" y="738505"/>
              <a:ext cx="153670" cy="201930"/>
            </a:xfrm>
            <a:custGeom>
              <a:avLst/>
              <a:gdLst/>
              <a:ahLst/>
              <a:cxnLst/>
              <a:rect l="l" t="t" r="r" b="b"/>
              <a:pathLst>
                <a:path w="153669" h="201930">
                  <a:moveTo>
                    <a:pt x="56134" y="0"/>
                  </a:moveTo>
                  <a:lnTo>
                    <a:pt x="0" y="0"/>
                  </a:lnTo>
                  <a:lnTo>
                    <a:pt x="101980" y="201802"/>
                  </a:lnTo>
                  <a:lnTo>
                    <a:pt x="153415" y="201802"/>
                  </a:lnTo>
                  <a:lnTo>
                    <a:pt x="153415" y="99060"/>
                  </a:lnTo>
                  <a:lnTo>
                    <a:pt x="105790" y="99060"/>
                  </a:lnTo>
                  <a:lnTo>
                    <a:pt x="56134" y="0"/>
                  </a:lnTo>
                  <a:close/>
                </a:path>
              </a:pathLst>
            </a:custGeom>
            <a:solidFill>
              <a:srgbClr val="00C2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916400" y="365759"/>
              <a:ext cx="1313815" cy="843915"/>
            </a:xfrm>
            <a:custGeom>
              <a:avLst/>
              <a:gdLst/>
              <a:ahLst/>
              <a:cxnLst/>
              <a:rect l="l" t="t" r="r" b="b"/>
              <a:pathLst>
                <a:path w="1313815" h="843915">
                  <a:moveTo>
                    <a:pt x="283845" y="477774"/>
                  </a:moveTo>
                  <a:lnTo>
                    <a:pt x="237363" y="477774"/>
                  </a:lnTo>
                  <a:lnTo>
                    <a:pt x="199390" y="265049"/>
                  </a:lnTo>
                  <a:lnTo>
                    <a:pt x="146939" y="265049"/>
                  </a:lnTo>
                  <a:lnTo>
                    <a:pt x="207645" y="574548"/>
                  </a:lnTo>
                  <a:lnTo>
                    <a:pt x="262890" y="574548"/>
                  </a:lnTo>
                  <a:lnTo>
                    <a:pt x="283845" y="477774"/>
                  </a:lnTo>
                  <a:close/>
                </a:path>
                <a:path w="1313815" h="843915">
                  <a:moveTo>
                    <a:pt x="1313434" y="78994"/>
                  </a:moveTo>
                  <a:lnTo>
                    <a:pt x="1307211" y="48260"/>
                  </a:lnTo>
                  <a:lnTo>
                    <a:pt x="1290320" y="23114"/>
                  </a:lnTo>
                  <a:lnTo>
                    <a:pt x="1265301" y="6223"/>
                  </a:lnTo>
                  <a:lnTo>
                    <a:pt x="1234694" y="0"/>
                  </a:lnTo>
                  <a:lnTo>
                    <a:pt x="0" y="0"/>
                  </a:lnTo>
                  <a:lnTo>
                    <a:pt x="0" y="189738"/>
                  </a:lnTo>
                  <a:lnTo>
                    <a:pt x="1215771" y="189738"/>
                  </a:lnTo>
                  <a:lnTo>
                    <a:pt x="1223518" y="197485"/>
                  </a:lnTo>
                  <a:lnTo>
                    <a:pt x="1223518" y="646176"/>
                  </a:lnTo>
                  <a:lnTo>
                    <a:pt x="1215771" y="654050"/>
                  </a:lnTo>
                  <a:lnTo>
                    <a:pt x="0" y="654050"/>
                  </a:lnTo>
                  <a:lnTo>
                    <a:pt x="0" y="843661"/>
                  </a:lnTo>
                  <a:lnTo>
                    <a:pt x="1234694" y="843661"/>
                  </a:lnTo>
                  <a:lnTo>
                    <a:pt x="1265301" y="837565"/>
                  </a:lnTo>
                  <a:lnTo>
                    <a:pt x="1290320" y="820547"/>
                  </a:lnTo>
                  <a:lnTo>
                    <a:pt x="1307211" y="795528"/>
                  </a:lnTo>
                  <a:lnTo>
                    <a:pt x="1313434" y="764794"/>
                  </a:lnTo>
                  <a:lnTo>
                    <a:pt x="1313434" y="78994"/>
                  </a:lnTo>
                  <a:close/>
                </a:path>
              </a:pathLst>
            </a:custGeom>
            <a:solidFill>
              <a:srgbClr val="124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53763" y="630808"/>
              <a:ext cx="123190" cy="2127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305401" y="630808"/>
              <a:ext cx="599440" cy="309880"/>
            </a:xfrm>
            <a:custGeom>
              <a:avLst/>
              <a:gdLst/>
              <a:ahLst/>
              <a:cxnLst/>
              <a:rect l="l" t="t" r="r" b="b"/>
              <a:pathLst>
                <a:path w="599440" h="309880">
                  <a:moveTo>
                    <a:pt x="90424" y="0"/>
                  </a:moveTo>
                  <a:lnTo>
                    <a:pt x="39116" y="0"/>
                  </a:lnTo>
                  <a:lnTo>
                    <a:pt x="0" y="216281"/>
                  </a:lnTo>
                  <a:lnTo>
                    <a:pt x="47498" y="216281"/>
                  </a:lnTo>
                  <a:lnTo>
                    <a:pt x="90424" y="0"/>
                  </a:lnTo>
                  <a:close/>
                </a:path>
                <a:path w="599440" h="309880">
                  <a:moveTo>
                    <a:pt x="336931" y="239395"/>
                  </a:moveTo>
                  <a:lnTo>
                    <a:pt x="319786" y="187071"/>
                  </a:lnTo>
                  <a:lnTo>
                    <a:pt x="282194" y="72263"/>
                  </a:lnTo>
                  <a:lnTo>
                    <a:pt x="265938" y="22809"/>
                  </a:lnTo>
                  <a:lnTo>
                    <a:pt x="265938" y="187071"/>
                  </a:lnTo>
                  <a:lnTo>
                    <a:pt x="196723" y="187071"/>
                  </a:lnTo>
                  <a:lnTo>
                    <a:pt x="231013" y="72263"/>
                  </a:lnTo>
                  <a:lnTo>
                    <a:pt x="265938" y="187071"/>
                  </a:lnTo>
                  <a:lnTo>
                    <a:pt x="265938" y="22809"/>
                  </a:lnTo>
                  <a:lnTo>
                    <a:pt x="258445" y="0"/>
                  </a:lnTo>
                  <a:lnTo>
                    <a:pt x="204343" y="0"/>
                  </a:lnTo>
                  <a:lnTo>
                    <a:pt x="105791" y="309499"/>
                  </a:lnTo>
                  <a:lnTo>
                    <a:pt x="160147" y="309499"/>
                  </a:lnTo>
                  <a:lnTo>
                    <a:pt x="181102" y="239395"/>
                  </a:lnTo>
                  <a:lnTo>
                    <a:pt x="336931" y="239395"/>
                  </a:lnTo>
                  <a:close/>
                </a:path>
                <a:path w="599440" h="309880">
                  <a:moveTo>
                    <a:pt x="599313" y="0"/>
                  </a:moveTo>
                  <a:lnTo>
                    <a:pt x="540639" y="0"/>
                  </a:lnTo>
                  <a:lnTo>
                    <a:pt x="481965" y="122428"/>
                  </a:lnTo>
                  <a:lnTo>
                    <a:pt x="422529" y="0"/>
                  </a:lnTo>
                  <a:lnTo>
                    <a:pt x="362585" y="0"/>
                  </a:lnTo>
                  <a:lnTo>
                    <a:pt x="455295" y="179197"/>
                  </a:lnTo>
                  <a:lnTo>
                    <a:pt x="455295" y="309499"/>
                  </a:lnTo>
                  <a:lnTo>
                    <a:pt x="506222" y="309499"/>
                  </a:lnTo>
                  <a:lnTo>
                    <a:pt x="506222" y="179578"/>
                  </a:lnTo>
                  <a:lnTo>
                    <a:pt x="535940" y="122428"/>
                  </a:lnTo>
                  <a:lnTo>
                    <a:pt x="599313" y="0"/>
                  </a:lnTo>
                  <a:close/>
                </a:path>
              </a:pathLst>
            </a:custGeom>
            <a:solidFill>
              <a:srgbClr val="124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9327" y="708787"/>
              <a:ext cx="123570" cy="23152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7722" y="870203"/>
              <a:ext cx="78105" cy="70485"/>
            </a:xfrm>
            <a:custGeom>
              <a:avLst/>
              <a:gdLst/>
              <a:ahLst/>
              <a:cxnLst/>
              <a:rect l="l" t="t" r="r" b="b"/>
              <a:pathLst>
                <a:path w="78105" h="70484">
                  <a:moveTo>
                    <a:pt x="54610" y="0"/>
                  </a:moveTo>
                  <a:lnTo>
                    <a:pt x="0" y="0"/>
                  </a:lnTo>
                  <a:lnTo>
                    <a:pt x="22225" y="70103"/>
                  </a:lnTo>
                  <a:lnTo>
                    <a:pt x="77597" y="70103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1245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4800" y="800100"/>
            <a:ext cx="144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10</a:t>
            </a:r>
            <a:endParaRPr lang="en-US" sz="7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582910" cy="5145405"/>
            <a:chOff x="0" y="0"/>
            <a:chExt cx="10582910" cy="5145405"/>
          </a:xfrm>
        </p:grpSpPr>
        <p:sp>
          <p:nvSpPr>
            <p:cNvPr id="4" name="object 4"/>
            <p:cNvSpPr/>
            <p:nvPr/>
          </p:nvSpPr>
          <p:spPr>
            <a:xfrm>
              <a:off x="7854696" y="0"/>
              <a:ext cx="2727960" cy="1788795"/>
            </a:xfrm>
            <a:custGeom>
              <a:avLst/>
              <a:gdLst/>
              <a:ahLst/>
              <a:cxnLst/>
              <a:rect l="l" t="t" r="r" b="b"/>
              <a:pathLst>
                <a:path w="2727959" h="1788795">
                  <a:moveTo>
                    <a:pt x="2727706" y="0"/>
                  </a:moveTo>
                  <a:lnTo>
                    <a:pt x="2635758" y="0"/>
                  </a:lnTo>
                  <a:lnTo>
                    <a:pt x="1599692" y="221869"/>
                  </a:lnTo>
                  <a:lnTo>
                    <a:pt x="1580261" y="226060"/>
                  </a:lnTo>
                  <a:lnTo>
                    <a:pt x="1575181" y="207772"/>
                  </a:lnTo>
                  <a:lnTo>
                    <a:pt x="1517650" y="0"/>
                  </a:lnTo>
                  <a:lnTo>
                    <a:pt x="1497711" y="0"/>
                  </a:lnTo>
                  <a:lnTo>
                    <a:pt x="1561592" y="230124"/>
                  </a:lnTo>
                  <a:lnTo>
                    <a:pt x="0" y="565023"/>
                  </a:lnTo>
                  <a:lnTo>
                    <a:pt x="4064" y="583692"/>
                  </a:lnTo>
                  <a:lnTo>
                    <a:pt x="1567053" y="249047"/>
                  </a:lnTo>
                  <a:lnTo>
                    <a:pt x="1993900" y="1788668"/>
                  </a:lnTo>
                  <a:lnTo>
                    <a:pt x="2012315" y="1783715"/>
                  </a:lnTo>
                  <a:lnTo>
                    <a:pt x="1585722" y="244856"/>
                  </a:lnTo>
                  <a:lnTo>
                    <a:pt x="2727706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5145405"/>
            </a:xfrm>
            <a:custGeom>
              <a:avLst/>
              <a:gdLst/>
              <a:ahLst/>
              <a:cxnLst/>
              <a:rect l="l" t="t" r="r" b="b"/>
              <a:pathLst>
                <a:path w="9144000" h="5145405">
                  <a:moveTo>
                    <a:pt x="9144000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144000" y="51450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983969" y="4276343"/>
            <a:ext cx="1566545" cy="1618615"/>
          </a:xfrm>
          <a:custGeom>
            <a:avLst/>
            <a:gdLst/>
            <a:ahLst/>
            <a:cxnLst/>
            <a:rect l="l" t="t" r="r" b="b"/>
            <a:pathLst>
              <a:path w="1566544" h="1618614">
                <a:moveTo>
                  <a:pt x="1566545" y="248031"/>
                </a:moveTo>
                <a:lnTo>
                  <a:pt x="1530477" y="216281"/>
                </a:lnTo>
                <a:lnTo>
                  <a:pt x="1493139" y="186817"/>
                </a:lnTo>
                <a:lnTo>
                  <a:pt x="1454912" y="159385"/>
                </a:lnTo>
                <a:lnTo>
                  <a:pt x="1415542" y="134239"/>
                </a:lnTo>
                <a:lnTo>
                  <a:pt x="1375283" y="111252"/>
                </a:lnTo>
                <a:lnTo>
                  <a:pt x="1334262" y="90424"/>
                </a:lnTo>
                <a:lnTo>
                  <a:pt x="1292352" y="71755"/>
                </a:lnTo>
                <a:lnTo>
                  <a:pt x="1249934" y="55245"/>
                </a:lnTo>
                <a:lnTo>
                  <a:pt x="1206881" y="40894"/>
                </a:lnTo>
                <a:lnTo>
                  <a:pt x="1163320" y="28702"/>
                </a:lnTo>
                <a:lnTo>
                  <a:pt x="1119378" y="18669"/>
                </a:lnTo>
                <a:lnTo>
                  <a:pt x="1075055" y="10795"/>
                </a:lnTo>
                <a:lnTo>
                  <a:pt x="1030478" y="5080"/>
                </a:lnTo>
                <a:lnTo>
                  <a:pt x="985774" y="1397"/>
                </a:lnTo>
                <a:lnTo>
                  <a:pt x="941070" y="0"/>
                </a:lnTo>
                <a:lnTo>
                  <a:pt x="896239" y="635"/>
                </a:lnTo>
                <a:lnTo>
                  <a:pt x="851535" y="3556"/>
                </a:lnTo>
                <a:lnTo>
                  <a:pt x="806958" y="8509"/>
                </a:lnTo>
                <a:lnTo>
                  <a:pt x="762762" y="15621"/>
                </a:lnTo>
                <a:lnTo>
                  <a:pt x="718820" y="24765"/>
                </a:lnTo>
                <a:lnTo>
                  <a:pt x="675259" y="36068"/>
                </a:lnTo>
                <a:lnTo>
                  <a:pt x="632206" y="49530"/>
                </a:lnTo>
                <a:lnTo>
                  <a:pt x="589788" y="65151"/>
                </a:lnTo>
                <a:lnTo>
                  <a:pt x="547878" y="82804"/>
                </a:lnTo>
                <a:lnTo>
                  <a:pt x="506857" y="102616"/>
                </a:lnTo>
                <a:lnTo>
                  <a:pt x="466725" y="124587"/>
                </a:lnTo>
                <a:lnTo>
                  <a:pt x="427355" y="148590"/>
                </a:lnTo>
                <a:lnTo>
                  <a:pt x="389128" y="174625"/>
                </a:lnTo>
                <a:lnTo>
                  <a:pt x="351790" y="202819"/>
                </a:lnTo>
                <a:lnTo>
                  <a:pt x="315722" y="233172"/>
                </a:lnTo>
                <a:lnTo>
                  <a:pt x="280924" y="265557"/>
                </a:lnTo>
                <a:lnTo>
                  <a:pt x="247396" y="299974"/>
                </a:lnTo>
                <a:lnTo>
                  <a:pt x="215773" y="336042"/>
                </a:lnTo>
                <a:lnTo>
                  <a:pt x="186182" y="373380"/>
                </a:lnTo>
                <a:lnTo>
                  <a:pt x="158877" y="411607"/>
                </a:lnTo>
                <a:lnTo>
                  <a:pt x="133731" y="450977"/>
                </a:lnTo>
                <a:lnTo>
                  <a:pt x="110744" y="491236"/>
                </a:lnTo>
                <a:lnTo>
                  <a:pt x="89916" y="532257"/>
                </a:lnTo>
                <a:lnTo>
                  <a:pt x="71247" y="574040"/>
                </a:lnTo>
                <a:lnTo>
                  <a:pt x="54864" y="616458"/>
                </a:lnTo>
                <a:lnTo>
                  <a:pt x="40513" y="659511"/>
                </a:lnTo>
                <a:lnTo>
                  <a:pt x="28448" y="703072"/>
                </a:lnTo>
                <a:lnTo>
                  <a:pt x="18415" y="747014"/>
                </a:lnTo>
                <a:lnTo>
                  <a:pt x="10541" y="791210"/>
                </a:lnTo>
                <a:lnTo>
                  <a:pt x="4953" y="835660"/>
                </a:lnTo>
                <a:lnTo>
                  <a:pt x="1397" y="880364"/>
                </a:lnTo>
                <a:lnTo>
                  <a:pt x="0" y="925068"/>
                </a:lnTo>
                <a:lnTo>
                  <a:pt x="762" y="969899"/>
                </a:lnTo>
                <a:lnTo>
                  <a:pt x="3683" y="1014476"/>
                </a:lnTo>
                <a:lnTo>
                  <a:pt x="8636" y="1059053"/>
                </a:lnTo>
                <a:lnTo>
                  <a:pt x="15748" y="1103249"/>
                </a:lnTo>
                <a:lnTo>
                  <a:pt x="25019" y="1147191"/>
                </a:lnTo>
                <a:lnTo>
                  <a:pt x="36449" y="1190625"/>
                </a:lnTo>
                <a:lnTo>
                  <a:pt x="49911" y="1233678"/>
                </a:lnTo>
                <a:lnTo>
                  <a:pt x="65532" y="1276096"/>
                </a:lnTo>
                <a:lnTo>
                  <a:pt x="83312" y="1317879"/>
                </a:lnTo>
                <a:lnTo>
                  <a:pt x="103124" y="1358900"/>
                </a:lnTo>
                <a:lnTo>
                  <a:pt x="124968" y="1399032"/>
                </a:lnTo>
                <a:lnTo>
                  <a:pt x="149098" y="1438275"/>
                </a:lnTo>
                <a:lnTo>
                  <a:pt x="175133" y="1476629"/>
                </a:lnTo>
                <a:lnTo>
                  <a:pt x="203327" y="1513840"/>
                </a:lnTo>
                <a:lnTo>
                  <a:pt x="233680" y="1549908"/>
                </a:lnTo>
                <a:lnTo>
                  <a:pt x="266065" y="1584706"/>
                </a:lnTo>
                <a:lnTo>
                  <a:pt x="300482" y="1618234"/>
                </a:lnTo>
                <a:lnTo>
                  <a:pt x="488823" y="1414399"/>
                </a:lnTo>
                <a:lnTo>
                  <a:pt x="454279" y="1379982"/>
                </a:lnTo>
                <a:lnTo>
                  <a:pt x="422783" y="1343533"/>
                </a:lnTo>
                <a:lnTo>
                  <a:pt x="394335" y="1305433"/>
                </a:lnTo>
                <a:lnTo>
                  <a:pt x="368935" y="1265809"/>
                </a:lnTo>
                <a:lnTo>
                  <a:pt x="346837" y="1224788"/>
                </a:lnTo>
                <a:lnTo>
                  <a:pt x="327660" y="1182497"/>
                </a:lnTo>
                <a:lnTo>
                  <a:pt x="311785" y="1139190"/>
                </a:lnTo>
                <a:lnTo>
                  <a:pt x="298958" y="1095121"/>
                </a:lnTo>
                <a:lnTo>
                  <a:pt x="289179" y="1050290"/>
                </a:lnTo>
                <a:lnTo>
                  <a:pt x="282702" y="1005078"/>
                </a:lnTo>
                <a:lnTo>
                  <a:pt x="279273" y="959485"/>
                </a:lnTo>
                <a:lnTo>
                  <a:pt x="279146" y="913765"/>
                </a:lnTo>
                <a:lnTo>
                  <a:pt x="282067" y="868172"/>
                </a:lnTo>
                <a:lnTo>
                  <a:pt x="288163" y="822706"/>
                </a:lnTo>
                <a:lnTo>
                  <a:pt x="297434" y="777748"/>
                </a:lnTo>
                <a:lnTo>
                  <a:pt x="310007" y="733298"/>
                </a:lnTo>
                <a:lnTo>
                  <a:pt x="325628" y="689737"/>
                </a:lnTo>
                <a:lnTo>
                  <a:pt x="344551" y="647065"/>
                </a:lnTo>
                <a:lnTo>
                  <a:pt x="366776" y="605536"/>
                </a:lnTo>
                <a:lnTo>
                  <a:pt x="392049" y="565277"/>
                </a:lnTo>
                <a:lnTo>
                  <a:pt x="420624" y="526542"/>
                </a:lnTo>
                <a:lnTo>
                  <a:pt x="452374" y="489458"/>
                </a:lnTo>
                <a:lnTo>
                  <a:pt x="486918" y="454787"/>
                </a:lnTo>
                <a:lnTo>
                  <a:pt x="523240" y="423291"/>
                </a:lnTo>
                <a:lnTo>
                  <a:pt x="561340" y="394843"/>
                </a:lnTo>
                <a:lnTo>
                  <a:pt x="600964" y="369570"/>
                </a:lnTo>
                <a:lnTo>
                  <a:pt x="641985" y="347345"/>
                </a:lnTo>
                <a:lnTo>
                  <a:pt x="684276" y="328168"/>
                </a:lnTo>
                <a:lnTo>
                  <a:pt x="727583" y="312293"/>
                </a:lnTo>
                <a:lnTo>
                  <a:pt x="771652" y="299466"/>
                </a:lnTo>
                <a:lnTo>
                  <a:pt x="816356" y="289814"/>
                </a:lnTo>
                <a:lnTo>
                  <a:pt x="861695" y="283210"/>
                </a:lnTo>
                <a:lnTo>
                  <a:pt x="907288" y="279908"/>
                </a:lnTo>
                <a:lnTo>
                  <a:pt x="952881" y="279654"/>
                </a:lnTo>
                <a:lnTo>
                  <a:pt x="998601" y="282575"/>
                </a:lnTo>
                <a:lnTo>
                  <a:pt x="1043940" y="288671"/>
                </a:lnTo>
                <a:lnTo>
                  <a:pt x="1088898" y="298069"/>
                </a:lnTo>
                <a:lnTo>
                  <a:pt x="1133348" y="310515"/>
                </a:lnTo>
                <a:lnTo>
                  <a:pt x="1176909" y="326263"/>
                </a:lnTo>
                <a:lnTo>
                  <a:pt x="1219581" y="345186"/>
                </a:lnTo>
                <a:lnTo>
                  <a:pt x="1261110" y="367284"/>
                </a:lnTo>
                <a:lnTo>
                  <a:pt x="1301369" y="392684"/>
                </a:lnTo>
                <a:lnTo>
                  <a:pt x="1340104" y="421259"/>
                </a:lnTo>
                <a:lnTo>
                  <a:pt x="1377188" y="453009"/>
                </a:lnTo>
                <a:lnTo>
                  <a:pt x="1566545" y="24803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80888"/>
            <a:ext cx="802005" cy="737235"/>
          </a:xfrm>
          <a:custGeom>
            <a:avLst/>
            <a:gdLst/>
            <a:ahLst/>
            <a:cxnLst/>
            <a:rect l="l" t="t" r="r" b="b"/>
            <a:pathLst>
              <a:path w="802005" h="737235">
                <a:moveTo>
                  <a:pt x="0" y="0"/>
                </a:moveTo>
                <a:lnTo>
                  <a:pt x="0" y="281050"/>
                </a:lnTo>
                <a:lnTo>
                  <a:pt x="44644" y="288925"/>
                </a:lnTo>
                <a:lnTo>
                  <a:pt x="89189" y="299974"/>
                </a:lnTo>
                <a:lnTo>
                  <a:pt x="132727" y="314198"/>
                </a:lnTo>
                <a:lnTo>
                  <a:pt x="175094" y="331342"/>
                </a:lnTo>
                <a:lnTo>
                  <a:pt x="216141" y="351282"/>
                </a:lnTo>
                <a:lnTo>
                  <a:pt x="255701" y="374141"/>
                </a:lnTo>
                <a:lnTo>
                  <a:pt x="293624" y="399669"/>
                </a:lnTo>
                <a:lnTo>
                  <a:pt x="329742" y="427736"/>
                </a:lnTo>
                <a:lnTo>
                  <a:pt x="363905" y="458470"/>
                </a:lnTo>
                <a:lnTo>
                  <a:pt x="395947" y="491616"/>
                </a:lnTo>
                <a:lnTo>
                  <a:pt x="425716" y="527050"/>
                </a:lnTo>
                <a:lnTo>
                  <a:pt x="453047" y="564896"/>
                </a:lnTo>
                <a:lnTo>
                  <a:pt x="477773" y="604901"/>
                </a:lnTo>
                <a:lnTo>
                  <a:pt x="499757" y="647064"/>
                </a:lnTo>
                <a:lnTo>
                  <a:pt x="518833" y="691134"/>
                </a:lnTo>
                <a:lnTo>
                  <a:pt x="534835" y="737235"/>
                </a:lnTo>
                <a:lnTo>
                  <a:pt x="801535" y="655574"/>
                </a:lnTo>
                <a:lnTo>
                  <a:pt x="786307" y="609981"/>
                </a:lnTo>
                <a:lnTo>
                  <a:pt x="768985" y="565785"/>
                </a:lnTo>
                <a:lnTo>
                  <a:pt x="749642" y="522859"/>
                </a:lnTo>
                <a:lnTo>
                  <a:pt x="728332" y="481329"/>
                </a:lnTo>
                <a:lnTo>
                  <a:pt x="705154" y="441198"/>
                </a:lnTo>
                <a:lnTo>
                  <a:pt x="680161" y="402463"/>
                </a:lnTo>
                <a:lnTo>
                  <a:pt x="653440" y="365378"/>
                </a:lnTo>
                <a:lnTo>
                  <a:pt x="625055" y="329691"/>
                </a:lnTo>
                <a:lnTo>
                  <a:pt x="595096" y="295656"/>
                </a:lnTo>
                <a:lnTo>
                  <a:pt x="563613" y="263271"/>
                </a:lnTo>
                <a:lnTo>
                  <a:pt x="530694" y="232410"/>
                </a:lnTo>
                <a:lnTo>
                  <a:pt x="496404" y="203326"/>
                </a:lnTo>
                <a:lnTo>
                  <a:pt x="460819" y="176022"/>
                </a:lnTo>
                <a:lnTo>
                  <a:pt x="424014" y="150367"/>
                </a:lnTo>
                <a:lnTo>
                  <a:pt x="386067" y="126619"/>
                </a:lnTo>
                <a:lnTo>
                  <a:pt x="347040" y="104648"/>
                </a:lnTo>
                <a:lnTo>
                  <a:pt x="307022" y="84709"/>
                </a:lnTo>
                <a:lnTo>
                  <a:pt x="266065" y="66548"/>
                </a:lnTo>
                <a:lnTo>
                  <a:pt x="224256" y="50419"/>
                </a:lnTo>
                <a:lnTo>
                  <a:pt x="181660" y="36195"/>
                </a:lnTo>
                <a:lnTo>
                  <a:pt x="138366" y="24129"/>
                </a:lnTo>
                <a:lnTo>
                  <a:pt x="94430" y="14097"/>
                </a:lnTo>
                <a:lnTo>
                  <a:pt x="49933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00C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0" y="5141975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D7EC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32954" y="370154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124567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124567"/>
                </a:solidFill>
                <a:latin typeface="Verdana"/>
                <a:cs typeface="Verdana"/>
              </a:rPr>
              <a:t>1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6511" y="6257366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124567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124567"/>
                </a:solidFill>
                <a:latin typeface="Verdana"/>
                <a:cs typeface="Verdana"/>
              </a:rPr>
              <a:t>4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695" y="659242"/>
            <a:ext cx="5896610" cy="317436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200" spc="-5" dirty="0">
                <a:solidFill>
                  <a:srgbClr val="124567"/>
                </a:solidFill>
                <a:latin typeface="Verdana"/>
                <a:cs typeface="Verdana"/>
              </a:rPr>
              <a:t>A</a:t>
            </a:r>
            <a:r>
              <a:rPr sz="3200" spc="-63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124567"/>
                </a:solidFill>
                <a:latin typeface="Verdana"/>
                <a:cs typeface="Verdana"/>
              </a:rPr>
              <a:t>P</a:t>
            </a:r>
            <a:r>
              <a:rPr sz="3200" spc="-63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124567"/>
                </a:solidFill>
                <a:latin typeface="Verdana"/>
                <a:cs typeface="Verdana"/>
              </a:rPr>
              <a:t>P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solidFill>
                  <a:srgbClr val="124567"/>
                </a:solidFill>
                <a:latin typeface="Verdana"/>
                <a:cs typeface="Verdana"/>
              </a:rPr>
              <a:t>I</a:t>
            </a:r>
            <a:r>
              <a:rPr sz="3200" spc="-4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24567"/>
                </a:solidFill>
                <a:latin typeface="Verdana"/>
                <a:cs typeface="Verdana"/>
              </a:rPr>
              <a:t>N</a:t>
            </a:r>
            <a:r>
              <a:rPr sz="3200" spc="-70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00" spc="300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200" spc="310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3200" spc="-10" dirty="0">
                <a:solidFill>
                  <a:srgbClr val="124567"/>
                </a:solidFill>
                <a:latin typeface="Verdana"/>
                <a:cs typeface="Verdana"/>
              </a:rPr>
              <a:t>A</a:t>
            </a:r>
            <a:r>
              <a:rPr sz="3200" spc="-47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00" spc="254" dirty="0">
                <a:solidFill>
                  <a:srgbClr val="124567"/>
                </a:solidFill>
                <a:latin typeface="Verdana"/>
                <a:cs typeface="Verdana"/>
              </a:rPr>
              <a:t>LL</a:t>
            </a:r>
            <a:r>
              <a:rPr sz="3200" spc="-10" dirty="0">
                <a:solidFill>
                  <a:srgbClr val="124567"/>
                </a:solidFill>
                <a:latin typeface="Verdana"/>
                <a:cs typeface="Verdana"/>
              </a:rPr>
              <a:t>A</a:t>
            </a:r>
            <a:r>
              <a:rPr sz="3200" spc="-67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3200" spc="-6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124567"/>
                </a:solidFill>
                <a:latin typeface="Verdana"/>
                <a:cs typeface="Verdana"/>
              </a:rPr>
              <a:t>I</a:t>
            </a:r>
            <a:r>
              <a:rPr sz="3200" spc="-47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3200" spc="-69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24567"/>
                </a:solidFill>
                <a:latin typeface="Verdana"/>
                <a:cs typeface="Verdana"/>
              </a:rPr>
              <a:t>N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28000"/>
              </a:lnSpc>
              <a:spcBef>
                <a:spcPts val="1739"/>
              </a:spcBef>
            </a:pPr>
            <a:r>
              <a:rPr sz="3000" spc="100" dirty="0">
                <a:solidFill>
                  <a:srgbClr val="124567"/>
                </a:solidFill>
                <a:latin typeface="Verdana"/>
                <a:cs typeface="Verdana"/>
              </a:rPr>
              <a:t>One</a:t>
            </a:r>
            <a:r>
              <a:rPr sz="3000" spc="3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124567"/>
                </a:solidFill>
                <a:latin typeface="Verdana"/>
                <a:cs typeface="Verdana"/>
              </a:rPr>
              <a:t>one</a:t>
            </a:r>
            <a:r>
              <a:rPr sz="3000" spc="30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135" dirty="0">
                <a:solidFill>
                  <a:srgbClr val="124567"/>
                </a:solidFill>
                <a:latin typeface="Verdana"/>
                <a:cs typeface="Verdana"/>
              </a:rPr>
              <a:t>click</a:t>
            </a:r>
            <a:r>
              <a:rPr sz="3000" spc="409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124567"/>
                </a:solidFill>
                <a:latin typeface="Verdana"/>
                <a:cs typeface="Verdana"/>
              </a:rPr>
              <a:t>the</a:t>
            </a:r>
            <a:r>
              <a:rPr sz="3000" spc="25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124567"/>
                </a:solidFill>
                <a:latin typeface="Verdana"/>
                <a:cs typeface="Verdana"/>
              </a:rPr>
              <a:t>app</a:t>
            </a:r>
            <a:r>
              <a:rPr sz="3000" spc="34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90" dirty="0">
                <a:solidFill>
                  <a:srgbClr val="124567"/>
                </a:solidFill>
                <a:latin typeface="Verdana"/>
                <a:cs typeface="Verdana"/>
              </a:rPr>
              <a:t>mut </a:t>
            </a:r>
            <a:r>
              <a:rPr sz="3000" spc="9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124567"/>
                </a:solidFill>
                <a:latin typeface="Verdana"/>
                <a:cs typeface="Verdana"/>
              </a:rPr>
              <a:t>get</a:t>
            </a:r>
            <a:r>
              <a:rPr sz="3000" spc="1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65" dirty="0">
                <a:solidFill>
                  <a:srgbClr val="124567"/>
                </a:solidFill>
                <a:latin typeface="Verdana"/>
                <a:cs typeface="Verdana"/>
              </a:rPr>
              <a:t>inatalled</a:t>
            </a:r>
            <a:r>
              <a:rPr sz="3000" spc="-5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130" dirty="0">
                <a:solidFill>
                  <a:srgbClr val="124567"/>
                </a:solidFill>
                <a:latin typeface="Verdana"/>
                <a:cs typeface="Verdana"/>
              </a:rPr>
              <a:t>with</a:t>
            </a:r>
            <a:r>
              <a:rPr sz="3000" spc="-1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124567"/>
                </a:solidFill>
                <a:latin typeface="Verdana"/>
                <a:cs typeface="Verdana"/>
              </a:rPr>
              <a:t>the</a:t>
            </a:r>
            <a:r>
              <a:rPr sz="3000" spc="-6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95" dirty="0">
                <a:solidFill>
                  <a:srgbClr val="124567"/>
                </a:solidFill>
                <a:latin typeface="Verdana"/>
                <a:cs typeface="Verdana"/>
              </a:rPr>
              <a:t>ease</a:t>
            </a:r>
            <a:r>
              <a:rPr sz="3000" spc="-3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95" dirty="0">
                <a:solidFill>
                  <a:srgbClr val="124567"/>
                </a:solidFill>
                <a:latin typeface="Verdana"/>
                <a:cs typeface="Verdana"/>
              </a:rPr>
              <a:t>of </a:t>
            </a:r>
            <a:r>
              <a:rPr sz="3000" spc="-104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105" dirty="0">
                <a:solidFill>
                  <a:srgbClr val="124567"/>
                </a:solidFill>
                <a:latin typeface="Verdana"/>
                <a:cs typeface="Verdana"/>
              </a:rPr>
              <a:t>doing</a:t>
            </a:r>
            <a:r>
              <a:rPr sz="3000" spc="1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-65" dirty="0">
                <a:solidFill>
                  <a:srgbClr val="124567"/>
                </a:solidFill>
                <a:latin typeface="Verdana"/>
                <a:cs typeface="Verdana"/>
              </a:rPr>
              <a:t>it</a:t>
            </a:r>
            <a:r>
              <a:rPr sz="2950" spc="-65" dirty="0">
                <a:solidFill>
                  <a:srgbClr val="124567"/>
                </a:solidFill>
                <a:latin typeface="Arial MT"/>
                <a:cs typeface="Arial MT"/>
              </a:rPr>
              <a:t>.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4301" y="1137361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004FF5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004FF5"/>
                </a:solidFill>
                <a:latin typeface="Verdana"/>
                <a:cs typeface="Verdana"/>
              </a:rPr>
              <a:t>2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6006" y="6257366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004FF5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004FF5"/>
                </a:solidFill>
                <a:latin typeface="Verdana"/>
                <a:cs typeface="Verdana"/>
              </a:rPr>
              <a:t>3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60128" y="1349705"/>
            <a:ext cx="299529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260" dirty="0">
                <a:solidFill>
                  <a:srgbClr val="1F2D4F"/>
                </a:solidFill>
                <a:latin typeface="Verdana"/>
                <a:cs typeface="Verdana"/>
              </a:rPr>
              <a:t>TEST</a:t>
            </a:r>
            <a:r>
              <a:rPr sz="3050" spc="29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3050" spc="190" dirty="0">
                <a:solidFill>
                  <a:srgbClr val="1F2D4F"/>
                </a:solidFill>
                <a:latin typeface="Verdana"/>
                <a:cs typeface="Verdana"/>
              </a:rPr>
              <a:t>RESULT</a:t>
            </a:r>
            <a:endParaRPr sz="3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650" spc="250" dirty="0">
                <a:solidFill>
                  <a:srgbClr val="1F2D4F"/>
                </a:solidFill>
                <a:latin typeface="Verdana"/>
                <a:cs typeface="Verdana"/>
              </a:rPr>
              <a:t>s</a:t>
            </a:r>
            <a:r>
              <a:rPr sz="3650" spc="130" dirty="0">
                <a:solidFill>
                  <a:srgbClr val="1F2D4F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1F2D4F"/>
                </a:solidFill>
                <a:latin typeface="Verdana"/>
                <a:cs typeface="Verdana"/>
              </a:rPr>
              <a:t>c</a:t>
            </a:r>
            <a:r>
              <a:rPr sz="3650" spc="-76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3650" spc="-5" dirty="0">
                <a:solidFill>
                  <a:srgbClr val="1F2D4F"/>
                </a:solidFill>
                <a:latin typeface="Verdana"/>
                <a:cs typeface="Verdana"/>
              </a:rPr>
              <a:t>c</a:t>
            </a:r>
            <a:r>
              <a:rPr sz="3650" spc="-76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3650" spc="245" dirty="0">
                <a:solidFill>
                  <a:srgbClr val="1F2D4F"/>
                </a:solidFill>
                <a:latin typeface="Verdana"/>
                <a:cs typeface="Verdana"/>
              </a:rPr>
              <a:t>e</a:t>
            </a:r>
            <a:r>
              <a:rPr sz="3650" spc="250" dirty="0">
                <a:solidFill>
                  <a:srgbClr val="1F2D4F"/>
                </a:solidFill>
                <a:latin typeface="Verdana"/>
                <a:cs typeface="Verdana"/>
              </a:rPr>
              <a:t>ss</a:t>
            </a:r>
            <a:r>
              <a:rPr sz="3650" spc="270" dirty="0">
                <a:solidFill>
                  <a:srgbClr val="1F2D4F"/>
                </a:solidFill>
                <a:latin typeface="Verdana"/>
                <a:cs typeface="Verdana"/>
              </a:rPr>
              <a:t>f</a:t>
            </a:r>
            <a:r>
              <a:rPr sz="3650" spc="130" dirty="0">
                <a:solidFill>
                  <a:srgbClr val="1F2D4F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1F2D4F"/>
                </a:solidFill>
                <a:latin typeface="Verdana"/>
                <a:cs typeface="Verdana"/>
              </a:rPr>
              <a:t>l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5695" y="6473190"/>
            <a:ext cx="4931410" cy="2545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D</a:t>
            </a:r>
            <a:r>
              <a:rPr sz="2700" spc="-55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700" spc="235" dirty="0">
                <a:solidFill>
                  <a:srgbClr val="1F2D4F"/>
                </a:solidFill>
                <a:latin typeface="Verdana"/>
                <a:cs typeface="Verdana"/>
              </a:rPr>
              <a:t>A</a:t>
            </a:r>
            <a:r>
              <a:rPr sz="2700" spc="250" dirty="0">
                <a:solidFill>
                  <a:srgbClr val="1F2D4F"/>
                </a:solidFill>
                <a:latin typeface="Verdana"/>
                <a:cs typeface="Verdana"/>
              </a:rPr>
              <a:t>T</a:t>
            </a: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A</a:t>
            </a:r>
            <a:r>
              <a:rPr sz="2700" spc="40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U</a:t>
            </a:r>
            <a:r>
              <a:rPr sz="2700" spc="-54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T</a:t>
            </a:r>
            <a:r>
              <a:rPr sz="2700" spc="-53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I</a:t>
            </a:r>
            <a:r>
              <a:rPr sz="2700" spc="-56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L</a:t>
            </a:r>
            <a:r>
              <a:rPr sz="2700" spc="-57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I</a:t>
            </a:r>
            <a:r>
              <a:rPr sz="2700" spc="-56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S</a:t>
            </a:r>
            <a:r>
              <a:rPr sz="2700" spc="-57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700" spc="210" dirty="0">
                <a:solidFill>
                  <a:srgbClr val="1F2D4F"/>
                </a:solidFill>
                <a:latin typeface="Verdana"/>
                <a:cs typeface="Verdana"/>
              </a:rPr>
              <a:t>A</a:t>
            </a: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T</a:t>
            </a:r>
            <a:r>
              <a:rPr sz="2700" spc="-56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I</a:t>
            </a:r>
            <a:r>
              <a:rPr sz="2700" spc="-56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O</a:t>
            </a:r>
            <a:r>
              <a:rPr sz="2700" spc="-57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F2D4F"/>
                </a:solidFill>
                <a:latin typeface="Verdana"/>
                <a:cs typeface="Verdana"/>
              </a:rPr>
              <a:t>N</a:t>
            </a:r>
            <a:endParaRPr sz="2700">
              <a:latin typeface="Verdana"/>
              <a:cs typeface="Verdana"/>
            </a:endParaRPr>
          </a:p>
          <a:p>
            <a:pPr marL="12700" marR="5080" algn="just">
              <a:lnSpc>
                <a:spcPct val="127099"/>
              </a:lnSpc>
              <a:spcBef>
                <a:spcPts val="1030"/>
              </a:spcBef>
            </a:pPr>
            <a:r>
              <a:rPr sz="2550" spc="85" dirty="0">
                <a:solidFill>
                  <a:srgbClr val="1F2D4F"/>
                </a:solidFill>
                <a:latin typeface="Verdana"/>
                <a:cs typeface="Verdana"/>
              </a:rPr>
              <a:t>The</a:t>
            </a:r>
            <a:r>
              <a:rPr sz="2550" spc="-2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1F2D4F"/>
                </a:solidFill>
                <a:latin typeface="Verdana"/>
                <a:cs typeface="Verdana"/>
              </a:rPr>
              <a:t>amount</a:t>
            </a:r>
            <a:r>
              <a:rPr sz="2550" spc="-1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1F2D4F"/>
                </a:solidFill>
                <a:latin typeface="Verdana"/>
                <a:cs typeface="Verdana"/>
              </a:rPr>
              <a:t>of</a:t>
            </a:r>
            <a:r>
              <a:rPr sz="2550" spc="-1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550" spc="65" dirty="0">
                <a:solidFill>
                  <a:srgbClr val="1F2D4F"/>
                </a:solidFill>
                <a:latin typeface="Verdana"/>
                <a:cs typeface="Verdana"/>
              </a:rPr>
              <a:t>data</a:t>
            </a:r>
            <a:r>
              <a:rPr sz="2550" spc="-5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1F2D4F"/>
                </a:solidFill>
                <a:latin typeface="Verdana"/>
                <a:cs typeface="Verdana"/>
              </a:rPr>
              <a:t>required </a:t>
            </a:r>
            <a:r>
              <a:rPr sz="2550" spc="-88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1F2D4F"/>
                </a:solidFill>
                <a:latin typeface="Verdana"/>
                <a:cs typeface="Verdana"/>
              </a:rPr>
              <a:t>for </a:t>
            </a:r>
            <a:r>
              <a:rPr sz="2550" spc="120" dirty="0">
                <a:solidFill>
                  <a:srgbClr val="1F2D4F"/>
                </a:solidFill>
                <a:latin typeface="Verdana"/>
                <a:cs typeface="Verdana"/>
              </a:rPr>
              <a:t>downloading </a:t>
            </a:r>
            <a:r>
              <a:rPr sz="2550" spc="70" dirty="0">
                <a:solidFill>
                  <a:srgbClr val="1F2D4F"/>
                </a:solidFill>
                <a:latin typeface="Verdana"/>
                <a:cs typeface="Verdana"/>
              </a:rPr>
              <a:t>should not </a:t>
            </a:r>
            <a:r>
              <a:rPr sz="2550" spc="7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550" spc="125" dirty="0">
                <a:solidFill>
                  <a:srgbClr val="1F2D4F"/>
                </a:solidFill>
                <a:latin typeface="Verdana"/>
                <a:cs typeface="Verdana"/>
              </a:rPr>
              <a:t>exceed</a:t>
            </a:r>
            <a:r>
              <a:rPr sz="2550" spc="6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550" spc="55" dirty="0">
                <a:solidFill>
                  <a:srgbClr val="1F2D4F"/>
                </a:solidFill>
                <a:latin typeface="Verdana"/>
                <a:cs typeface="Verdana"/>
              </a:rPr>
              <a:t>the</a:t>
            </a:r>
            <a:r>
              <a:rPr sz="2550" spc="-4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550" spc="20" dirty="0">
                <a:solidFill>
                  <a:srgbClr val="1F2D4F"/>
                </a:solidFill>
                <a:latin typeface="Verdana"/>
                <a:cs typeface="Verdana"/>
              </a:rPr>
              <a:t>limit</a:t>
            </a:r>
            <a:r>
              <a:rPr sz="2550" spc="-140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550" spc="125" dirty="0">
                <a:solidFill>
                  <a:srgbClr val="1F2D4F"/>
                </a:solidFill>
                <a:latin typeface="Verdana"/>
                <a:cs typeface="Verdana"/>
              </a:rPr>
              <a:t>specified</a:t>
            </a:r>
            <a:r>
              <a:rPr sz="2550" spc="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550" spc="-30" dirty="0">
                <a:solidFill>
                  <a:srgbClr val="1F2D4F"/>
                </a:solidFill>
                <a:latin typeface="Verdana"/>
                <a:cs typeface="Verdana"/>
              </a:rPr>
              <a:t>i</a:t>
            </a:r>
            <a:r>
              <a:rPr sz="2500" spc="-30" dirty="0">
                <a:solidFill>
                  <a:srgbClr val="1F2D4F"/>
                </a:solidFill>
                <a:latin typeface="Arial MT"/>
                <a:cs typeface="Arial MT"/>
              </a:rPr>
              <a:t>.</a:t>
            </a:r>
            <a:r>
              <a:rPr sz="2550" spc="-30" dirty="0">
                <a:solidFill>
                  <a:srgbClr val="1F2D4F"/>
                </a:solidFill>
                <a:latin typeface="Verdana"/>
                <a:cs typeface="Verdana"/>
              </a:rPr>
              <a:t>e </a:t>
            </a:r>
            <a:r>
              <a:rPr sz="2550" spc="-885" dirty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1F2D4F"/>
                </a:solidFill>
                <a:latin typeface="Verdana"/>
                <a:cs typeface="Verdana"/>
              </a:rPr>
              <a:t>from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68440" y="8439911"/>
            <a:ext cx="2130425" cy="1847214"/>
          </a:xfrm>
          <a:custGeom>
            <a:avLst/>
            <a:gdLst/>
            <a:ahLst/>
            <a:cxnLst/>
            <a:rect l="l" t="t" r="r" b="b"/>
            <a:pathLst>
              <a:path w="2130425" h="1847215">
                <a:moveTo>
                  <a:pt x="2130044" y="663270"/>
                </a:moveTo>
                <a:lnTo>
                  <a:pt x="2120646" y="646569"/>
                </a:lnTo>
                <a:lnTo>
                  <a:pt x="730377" y="1433207"/>
                </a:lnTo>
                <a:lnTo>
                  <a:pt x="26657" y="0"/>
                </a:lnTo>
                <a:lnTo>
                  <a:pt x="9525" y="8509"/>
                </a:lnTo>
                <a:lnTo>
                  <a:pt x="713486" y="1443113"/>
                </a:lnTo>
                <a:lnTo>
                  <a:pt x="0" y="1846846"/>
                </a:lnTo>
                <a:lnTo>
                  <a:pt x="38862" y="1846846"/>
                </a:lnTo>
                <a:lnTo>
                  <a:pt x="722122" y="1460233"/>
                </a:lnTo>
                <a:lnTo>
                  <a:pt x="911860" y="1846846"/>
                </a:lnTo>
                <a:lnTo>
                  <a:pt x="933577" y="1846846"/>
                </a:lnTo>
                <a:lnTo>
                  <a:pt x="747776" y="1468158"/>
                </a:lnTo>
                <a:lnTo>
                  <a:pt x="739013" y="1450327"/>
                </a:lnTo>
                <a:lnTo>
                  <a:pt x="755523" y="1440954"/>
                </a:lnTo>
                <a:lnTo>
                  <a:pt x="2130044" y="663270"/>
                </a:lnTo>
                <a:close/>
              </a:path>
            </a:pathLst>
          </a:custGeom>
          <a:solidFill>
            <a:srgbClr val="00C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90176" y="6022847"/>
            <a:ext cx="7467600" cy="4264025"/>
          </a:xfrm>
          <a:custGeom>
            <a:avLst/>
            <a:gdLst/>
            <a:ahLst/>
            <a:cxnLst/>
            <a:rect l="l" t="t" r="r" b="b"/>
            <a:pathLst>
              <a:path w="7467600" h="4264025">
                <a:moveTo>
                  <a:pt x="294894" y="110617"/>
                </a:moveTo>
                <a:lnTo>
                  <a:pt x="30226" y="0"/>
                </a:lnTo>
                <a:lnTo>
                  <a:pt x="0" y="285369"/>
                </a:lnTo>
                <a:lnTo>
                  <a:pt x="294894" y="110617"/>
                </a:lnTo>
                <a:close/>
              </a:path>
              <a:path w="7467600" h="4264025">
                <a:moveTo>
                  <a:pt x="7467346" y="4263720"/>
                </a:moveTo>
                <a:lnTo>
                  <a:pt x="7464298" y="4216298"/>
                </a:lnTo>
                <a:lnTo>
                  <a:pt x="7455154" y="4170299"/>
                </a:lnTo>
                <a:lnTo>
                  <a:pt x="7440168" y="4126166"/>
                </a:lnTo>
                <a:lnTo>
                  <a:pt x="7419594" y="4084358"/>
                </a:lnTo>
                <a:lnTo>
                  <a:pt x="7393432" y="4045356"/>
                </a:lnTo>
                <a:lnTo>
                  <a:pt x="7362063" y="4009618"/>
                </a:lnTo>
                <a:lnTo>
                  <a:pt x="7326376" y="3978224"/>
                </a:lnTo>
                <a:lnTo>
                  <a:pt x="7287387" y="3952125"/>
                </a:lnTo>
                <a:lnTo>
                  <a:pt x="7245604" y="3931488"/>
                </a:lnTo>
                <a:lnTo>
                  <a:pt x="7201535" y="3916527"/>
                </a:lnTo>
                <a:lnTo>
                  <a:pt x="7155434" y="3907409"/>
                </a:lnTo>
                <a:lnTo>
                  <a:pt x="7108063" y="3904323"/>
                </a:lnTo>
                <a:lnTo>
                  <a:pt x="7060565" y="3907409"/>
                </a:lnTo>
                <a:lnTo>
                  <a:pt x="7014591" y="3916527"/>
                </a:lnTo>
                <a:lnTo>
                  <a:pt x="6970522" y="3931488"/>
                </a:lnTo>
                <a:lnTo>
                  <a:pt x="6928612" y="3952125"/>
                </a:lnTo>
                <a:lnTo>
                  <a:pt x="6889750" y="3978224"/>
                </a:lnTo>
                <a:lnTo>
                  <a:pt x="6854063" y="4009618"/>
                </a:lnTo>
                <a:lnTo>
                  <a:pt x="6822567" y="4045305"/>
                </a:lnTo>
                <a:lnTo>
                  <a:pt x="6796532" y="4084307"/>
                </a:lnTo>
                <a:lnTo>
                  <a:pt x="6775958" y="4126115"/>
                </a:lnTo>
                <a:lnTo>
                  <a:pt x="6760972" y="4170261"/>
                </a:lnTo>
                <a:lnTo>
                  <a:pt x="6751828" y="4216285"/>
                </a:lnTo>
                <a:lnTo>
                  <a:pt x="6748780" y="4263999"/>
                </a:lnTo>
                <a:lnTo>
                  <a:pt x="6770243" y="4263999"/>
                </a:lnTo>
                <a:lnTo>
                  <a:pt x="6774434" y="4210354"/>
                </a:lnTo>
                <a:lnTo>
                  <a:pt x="6786753" y="4159034"/>
                </a:lnTo>
                <a:lnTo>
                  <a:pt x="6806819" y="4110507"/>
                </a:lnTo>
                <a:lnTo>
                  <a:pt x="6834505" y="4065511"/>
                </a:lnTo>
                <a:lnTo>
                  <a:pt x="6869176" y="4024833"/>
                </a:lnTo>
                <a:lnTo>
                  <a:pt x="6909943" y="3990060"/>
                </a:lnTo>
                <a:lnTo>
                  <a:pt x="6954901" y="3962450"/>
                </a:lnTo>
                <a:lnTo>
                  <a:pt x="7003415" y="3942346"/>
                </a:lnTo>
                <a:lnTo>
                  <a:pt x="7054723" y="3930040"/>
                </a:lnTo>
                <a:lnTo>
                  <a:pt x="7108063" y="3925874"/>
                </a:lnTo>
                <a:lnTo>
                  <a:pt x="7161403" y="3930040"/>
                </a:lnTo>
                <a:lnTo>
                  <a:pt x="7212711" y="3942346"/>
                </a:lnTo>
                <a:lnTo>
                  <a:pt x="7261225" y="3962450"/>
                </a:lnTo>
                <a:lnTo>
                  <a:pt x="7306183" y="3990060"/>
                </a:lnTo>
                <a:lnTo>
                  <a:pt x="7346823" y="4024833"/>
                </a:lnTo>
                <a:lnTo>
                  <a:pt x="7381621" y="4065511"/>
                </a:lnTo>
                <a:lnTo>
                  <a:pt x="7409180" y="4110507"/>
                </a:lnTo>
                <a:lnTo>
                  <a:pt x="7429373" y="4159034"/>
                </a:lnTo>
                <a:lnTo>
                  <a:pt x="7441692" y="4210354"/>
                </a:lnTo>
                <a:lnTo>
                  <a:pt x="7445756" y="4263999"/>
                </a:lnTo>
                <a:lnTo>
                  <a:pt x="7467346" y="4263999"/>
                </a:lnTo>
                <a:lnTo>
                  <a:pt x="7467346" y="426372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605007" y="6756272"/>
            <a:ext cx="2993390" cy="137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260" dirty="0">
                <a:solidFill>
                  <a:srgbClr val="124567"/>
                </a:solidFill>
                <a:latin typeface="Verdana"/>
                <a:cs typeface="Verdana"/>
              </a:rPr>
              <a:t>TEST</a:t>
            </a:r>
            <a:r>
              <a:rPr sz="3050" spc="2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50" spc="190" dirty="0">
                <a:solidFill>
                  <a:srgbClr val="124567"/>
                </a:solidFill>
                <a:latin typeface="Verdana"/>
                <a:cs typeface="Verdana"/>
              </a:rPr>
              <a:t>RESULT</a:t>
            </a:r>
            <a:endParaRPr sz="3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650" spc="250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130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3650" spc="-76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3650" spc="-76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650" spc="24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3650" spc="250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254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270" dirty="0">
                <a:solidFill>
                  <a:srgbClr val="124567"/>
                </a:solidFill>
                <a:latin typeface="Verdana"/>
                <a:cs typeface="Verdana"/>
              </a:rPr>
              <a:t>f</a:t>
            </a:r>
            <a:r>
              <a:rPr sz="3650" spc="130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582910" cy="5145405"/>
            <a:chOff x="0" y="0"/>
            <a:chExt cx="10582910" cy="5145405"/>
          </a:xfrm>
        </p:grpSpPr>
        <p:sp>
          <p:nvSpPr>
            <p:cNvPr id="4" name="object 4"/>
            <p:cNvSpPr/>
            <p:nvPr/>
          </p:nvSpPr>
          <p:spPr>
            <a:xfrm>
              <a:off x="7854696" y="0"/>
              <a:ext cx="2727960" cy="1788795"/>
            </a:xfrm>
            <a:custGeom>
              <a:avLst/>
              <a:gdLst/>
              <a:ahLst/>
              <a:cxnLst/>
              <a:rect l="l" t="t" r="r" b="b"/>
              <a:pathLst>
                <a:path w="2727959" h="1788795">
                  <a:moveTo>
                    <a:pt x="2727706" y="0"/>
                  </a:moveTo>
                  <a:lnTo>
                    <a:pt x="2635758" y="0"/>
                  </a:lnTo>
                  <a:lnTo>
                    <a:pt x="1599692" y="221869"/>
                  </a:lnTo>
                  <a:lnTo>
                    <a:pt x="1580261" y="226060"/>
                  </a:lnTo>
                  <a:lnTo>
                    <a:pt x="1575181" y="207772"/>
                  </a:lnTo>
                  <a:lnTo>
                    <a:pt x="1517650" y="0"/>
                  </a:lnTo>
                  <a:lnTo>
                    <a:pt x="1497711" y="0"/>
                  </a:lnTo>
                  <a:lnTo>
                    <a:pt x="1561592" y="230124"/>
                  </a:lnTo>
                  <a:lnTo>
                    <a:pt x="0" y="565023"/>
                  </a:lnTo>
                  <a:lnTo>
                    <a:pt x="4064" y="583692"/>
                  </a:lnTo>
                  <a:lnTo>
                    <a:pt x="1567053" y="249047"/>
                  </a:lnTo>
                  <a:lnTo>
                    <a:pt x="1993900" y="1788668"/>
                  </a:lnTo>
                  <a:lnTo>
                    <a:pt x="2012315" y="1783715"/>
                  </a:lnTo>
                  <a:lnTo>
                    <a:pt x="1585722" y="244856"/>
                  </a:lnTo>
                  <a:lnTo>
                    <a:pt x="2727706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5145405"/>
            </a:xfrm>
            <a:custGeom>
              <a:avLst/>
              <a:gdLst/>
              <a:ahLst/>
              <a:cxnLst/>
              <a:rect l="l" t="t" r="r" b="b"/>
              <a:pathLst>
                <a:path w="9144000" h="5145405">
                  <a:moveTo>
                    <a:pt x="9144000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144000" y="51450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D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983969" y="4276343"/>
            <a:ext cx="1566545" cy="1618615"/>
          </a:xfrm>
          <a:custGeom>
            <a:avLst/>
            <a:gdLst/>
            <a:ahLst/>
            <a:cxnLst/>
            <a:rect l="l" t="t" r="r" b="b"/>
            <a:pathLst>
              <a:path w="1566544" h="1618614">
                <a:moveTo>
                  <a:pt x="1566545" y="248031"/>
                </a:moveTo>
                <a:lnTo>
                  <a:pt x="1530477" y="216281"/>
                </a:lnTo>
                <a:lnTo>
                  <a:pt x="1493139" y="186817"/>
                </a:lnTo>
                <a:lnTo>
                  <a:pt x="1454912" y="159385"/>
                </a:lnTo>
                <a:lnTo>
                  <a:pt x="1415542" y="134239"/>
                </a:lnTo>
                <a:lnTo>
                  <a:pt x="1375283" y="111252"/>
                </a:lnTo>
                <a:lnTo>
                  <a:pt x="1334262" y="90424"/>
                </a:lnTo>
                <a:lnTo>
                  <a:pt x="1292352" y="71755"/>
                </a:lnTo>
                <a:lnTo>
                  <a:pt x="1249934" y="55245"/>
                </a:lnTo>
                <a:lnTo>
                  <a:pt x="1206881" y="40894"/>
                </a:lnTo>
                <a:lnTo>
                  <a:pt x="1163320" y="28702"/>
                </a:lnTo>
                <a:lnTo>
                  <a:pt x="1119378" y="18669"/>
                </a:lnTo>
                <a:lnTo>
                  <a:pt x="1075055" y="10795"/>
                </a:lnTo>
                <a:lnTo>
                  <a:pt x="1030478" y="5080"/>
                </a:lnTo>
                <a:lnTo>
                  <a:pt x="985774" y="1397"/>
                </a:lnTo>
                <a:lnTo>
                  <a:pt x="941070" y="0"/>
                </a:lnTo>
                <a:lnTo>
                  <a:pt x="896239" y="635"/>
                </a:lnTo>
                <a:lnTo>
                  <a:pt x="851535" y="3556"/>
                </a:lnTo>
                <a:lnTo>
                  <a:pt x="806958" y="8509"/>
                </a:lnTo>
                <a:lnTo>
                  <a:pt x="762762" y="15621"/>
                </a:lnTo>
                <a:lnTo>
                  <a:pt x="718820" y="24765"/>
                </a:lnTo>
                <a:lnTo>
                  <a:pt x="675259" y="36068"/>
                </a:lnTo>
                <a:lnTo>
                  <a:pt x="632206" y="49530"/>
                </a:lnTo>
                <a:lnTo>
                  <a:pt x="589788" y="65151"/>
                </a:lnTo>
                <a:lnTo>
                  <a:pt x="547878" y="82804"/>
                </a:lnTo>
                <a:lnTo>
                  <a:pt x="506857" y="102616"/>
                </a:lnTo>
                <a:lnTo>
                  <a:pt x="466725" y="124587"/>
                </a:lnTo>
                <a:lnTo>
                  <a:pt x="427355" y="148590"/>
                </a:lnTo>
                <a:lnTo>
                  <a:pt x="389128" y="174625"/>
                </a:lnTo>
                <a:lnTo>
                  <a:pt x="351790" y="202819"/>
                </a:lnTo>
                <a:lnTo>
                  <a:pt x="315722" y="233172"/>
                </a:lnTo>
                <a:lnTo>
                  <a:pt x="280924" y="265557"/>
                </a:lnTo>
                <a:lnTo>
                  <a:pt x="247396" y="299974"/>
                </a:lnTo>
                <a:lnTo>
                  <a:pt x="215773" y="336042"/>
                </a:lnTo>
                <a:lnTo>
                  <a:pt x="186182" y="373380"/>
                </a:lnTo>
                <a:lnTo>
                  <a:pt x="158877" y="411607"/>
                </a:lnTo>
                <a:lnTo>
                  <a:pt x="133731" y="450977"/>
                </a:lnTo>
                <a:lnTo>
                  <a:pt x="110744" y="491236"/>
                </a:lnTo>
                <a:lnTo>
                  <a:pt x="89916" y="532257"/>
                </a:lnTo>
                <a:lnTo>
                  <a:pt x="71247" y="574040"/>
                </a:lnTo>
                <a:lnTo>
                  <a:pt x="54864" y="616458"/>
                </a:lnTo>
                <a:lnTo>
                  <a:pt x="40513" y="659511"/>
                </a:lnTo>
                <a:lnTo>
                  <a:pt x="28448" y="703072"/>
                </a:lnTo>
                <a:lnTo>
                  <a:pt x="18415" y="747014"/>
                </a:lnTo>
                <a:lnTo>
                  <a:pt x="10541" y="791210"/>
                </a:lnTo>
                <a:lnTo>
                  <a:pt x="4953" y="835660"/>
                </a:lnTo>
                <a:lnTo>
                  <a:pt x="1397" y="880364"/>
                </a:lnTo>
                <a:lnTo>
                  <a:pt x="0" y="925068"/>
                </a:lnTo>
                <a:lnTo>
                  <a:pt x="762" y="969899"/>
                </a:lnTo>
                <a:lnTo>
                  <a:pt x="3683" y="1014476"/>
                </a:lnTo>
                <a:lnTo>
                  <a:pt x="8636" y="1059053"/>
                </a:lnTo>
                <a:lnTo>
                  <a:pt x="15748" y="1103249"/>
                </a:lnTo>
                <a:lnTo>
                  <a:pt x="25019" y="1147191"/>
                </a:lnTo>
                <a:lnTo>
                  <a:pt x="36449" y="1190625"/>
                </a:lnTo>
                <a:lnTo>
                  <a:pt x="49911" y="1233678"/>
                </a:lnTo>
                <a:lnTo>
                  <a:pt x="65532" y="1276096"/>
                </a:lnTo>
                <a:lnTo>
                  <a:pt x="83312" y="1317879"/>
                </a:lnTo>
                <a:lnTo>
                  <a:pt x="103124" y="1358900"/>
                </a:lnTo>
                <a:lnTo>
                  <a:pt x="124968" y="1399032"/>
                </a:lnTo>
                <a:lnTo>
                  <a:pt x="149098" y="1438275"/>
                </a:lnTo>
                <a:lnTo>
                  <a:pt x="175133" y="1476629"/>
                </a:lnTo>
                <a:lnTo>
                  <a:pt x="203327" y="1513840"/>
                </a:lnTo>
                <a:lnTo>
                  <a:pt x="233680" y="1549908"/>
                </a:lnTo>
                <a:lnTo>
                  <a:pt x="266065" y="1584706"/>
                </a:lnTo>
                <a:lnTo>
                  <a:pt x="300482" y="1618234"/>
                </a:lnTo>
                <a:lnTo>
                  <a:pt x="488823" y="1414399"/>
                </a:lnTo>
                <a:lnTo>
                  <a:pt x="454279" y="1379982"/>
                </a:lnTo>
                <a:lnTo>
                  <a:pt x="422783" y="1343533"/>
                </a:lnTo>
                <a:lnTo>
                  <a:pt x="394335" y="1305433"/>
                </a:lnTo>
                <a:lnTo>
                  <a:pt x="368935" y="1265809"/>
                </a:lnTo>
                <a:lnTo>
                  <a:pt x="346837" y="1224788"/>
                </a:lnTo>
                <a:lnTo>
                  <a:pt x="327660" y="1182497"/>
                </a:lnTo>
                <a:lnTo>
                  <a:pt x="311785" y="1139190"/>
                </a:lnTo>
                <a:lnTo>
                  <a:pt x="298958" y="1095121"/>
                </a:lnTo>
                <a:lnTo>
                  <a:pt x="289179" y="1050290"/>
                </a:lnTo>
                <a:lnTo>
                  <a:pt x="282702" y="1005078"/>
                </a:lnTo>
                <a:lnTo>
                  <a:pt x="279273" y="959485"/>
                </a:lnTo>
                <a:lnTo>
                  <a:pt x="279146" y="913765"/>
                </a:lnTo>
                <a:lnTo>
                  <a:pt x="282067" y="868172"/>
                </a:lnTo>
                <a:lnTo>
                  <a:pt x="288163" y="822706"/>
                </a:lnTo>
                <a:lnTo>
                  <a:pt x="297434" y="777748"/>
                </a:lnTo>
                <a:lnTo>
                  <a:pt x="310007" y="733298"/>
                </a:lnTo>
                <a:lnTo>
                  <a:pt x="325628" y="689737"/>
                </a:lnTo>
                <a:lnTo>
                  <a:pt x="344551" y="647065"/>
                </a:lnTo>
                <a:lnTo>
                  <a:pt x="366776" y="605536"/>
                </a:lnTo>
                <a:lnTo>
                  <a:pt x="392049" y="565277"/>
                </a:lnTo>
                <a:lnTo>
                  <a:pt x="420624" y="526542"/>
                </a:lnTo>
                <a:lnTo>
                  <a:pt x="452374" y="489458"/>
                </a:lnTo>
                <a:lnTo>
                  <a:pt x="486918" y="454787"/>
                </a:lnTo>
                <a:lnTo>
                  <a:pt x="523240" y="423291"/>
                </a:lnTo>
                <a:lnTo>
                  <a:pt x="561340" y="394843"/>
                </a:lnTo>
                <a:lnTo>
                  <a:pt x="600964" y="369570"/>
                </a:lnTo>
                <a:lnTo>
                  <a:pt x="641985" y="347345"/>
                </a:lnTo>
                <a:lnTo>
                  <a:pt x="684276" y="328168"/>
                </a:lnTo>
                <a:lnTo>
                  <a:pt x="727583" y="312293"/>
                </a:lnTo>
                <a:lnTo>
                  <a:pt x="771652" y="299466"/>
                </a:lnTo>
                <a:lnTo>
                  <a:pt x="816356" y="289814"/>
                </a:lnTo>
                <a:lnTo>
                  <a:pt x="861695" y="283210"/>
                </a:lnTo>
                <a:lnTo>
                  <a:pt x="907288" y="279908"/>
                </a:lnTo>
                <a:lnTo>
                  <a:pt x="952881" y="279654"/>
                </a:lnTo>
                <a:lnTo>
                  <a:pt x="998601" y="282575"/>
                </a:lnTo>
                <a:lnTo>
                  <a:pt x="1043940" y="288671"/>
                </a:lnTo>
                <a:lnTo>
                  <a:pt x="1088898" y="298069"/>
                </a:lnTo>
                <a:lnTo>
                  <a:pt x="1133348" y="310515"/>
                </a:lnTo>
                <a:lnTo>
                  <a:pt x="1176909" y="326263"/>
                </a:lnTo>
                <a:lnTo>
                  <a:pt x="1219581" y="345186"/>
                </a:lnTo>
                <a:lnTo>
                  <a:pt x="1261110" y="367284"/>
                </a:lnTo>
                <a:lnTo>
                  <a:pt x="1301369" y="392684"/>
                </a:lnTo>
                <a:lnTo>
                  <a:pt x="1340104" y="421259"/>
                </a:lnTo>
                <a:lnTo>
                  <a:pt x="1377188" y="453009"/>
                </a:lnTo>
                <a:lnTo>
                  <a:pt x="1566545" y="24803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80888"/>
            <a:ext cx="802005" cy="737235"/>
          </a:xfrm>
          <a:custGeom>
            <a:avLst/>
            <a:gdLst/>
            <a:ahLst/>
            <a:cxnLst/>
            <a:rect l="l" t="t" r="r" b="b"/>
            <a:pathLst>
              <a:path w="802005" h="737235">
                <a:moveTo>
                  <a:pt x="0" y="0"/>
                </a:moveTo>
                <a:lnTo>
                  <a:pt x="0" y="281050"/>
                </a:lnTo>
                <a:lnTo>
                  <a:pt x="44644" y="288925"/>
                </a:lnTo>
                <a:lnTo>
                  <a:pt x="89189" y="299974"/>
                </a:lnTo>
                <a:lnTo>
                  <a:pt x="132727" y="314198"/>
                </a:lnTo>
                <a:lnTo>
                  <a:pt x="175094" y="331342"/>
                </a:lnTo>
                <a:lnTo>
                  <a:pt x="216141" y="351282"/>
                </a:lnTo>
                <a:lnTo>
                  <a:pt x="255701" y="374141"/>
                </a:lnTo>
                <a:lnTo>
                  <a:pt x="293624" y="399669"/>
                </a:lnTo>
                <a:lnTo>
                  <a:pt x="329742" y="427736"/>
                </a:lnTo>
                <a:lnTo>
                  <a:pt x="363905" y="458470"/>
                </a:lnTo>
                <a:lnTo>
                  <a:pt x="395947" y="491616"/>
                </a:lnTo>
                <a:lnTo>
                  <a:pt x="425716" y="527050"/>
                </a:lnTo>
                <a:lnTo>
                  <a:pt x="453047" y="564896"/>
                </a:lnTo>
                <a:lnTo>
                  <a:pt x="477773" y="604901"/>
                </a:lnTo>
                <a:lnTo>
                  <a:pt x="499757" y="647064"/>
                </a:lnTo>
                <a:lnTo>
                  <a:pt x="518833" y="691134"/>
                </a:lnTo>
                <a:lnTo>
                  <a:pt x="534835" y="737235"/>
                </a:lnTo>
                <a:lnTo>
                  <a:pt x="801535" y="655574"/>
                </a:lnTo>
                <a:lnTo>
                  <a:pt x="786307" y="609981"/>
                </a:lnTo>
                <a:lnTo>
                  <a:pt x="768985" y="565785"/>
                </a:lnTo>
                <a:lnTo>
                  <a:pt x="749642" y="522859"/>
                </a:lnTo>
                <a:lnTo>
                  <a:pt x="728332" y="481329"/>
                </a:lnTo>
                <a:lnTo>
                  <a:pt x="705154" y="441198"/>
                </a:lnTo>
                <a:lnTo>
                  <a:pt x="680161" y="402463"/>
                </a:lnTo>
                <a:lnTo>
                  <a:pt x="653440" y="365378"/>
                </a:lnTo>
                <a:lnTo>
                  <a:pt x="625055" y="329691"/>
                </a:lnTo>
                <a:lnTo>
                  <a:pt x="595096" y="295656"/>
                </a:lnTo>
                <a:lnTo>
                  <a:pt x="563613" y="263271"/>
                </a:lnTo>
                <a:lnTo>
                  <a:pt x="530694" y="232410"/>
                </a:lnTo>
                <a:lnTo>
                  <a:pt x="496404" y="203326"/>
                </a:lnTo>
                <a:lnTo>
                  <a:pt x="460819" y="176022"/>
                </a:lnTo>
                <a:lnTo>
                  <a:pt x="424014" y="150367"/>
                </a:lnTo>
                <a:lnTo>
                  <a:pt x="386067" y="126619"/>
                </a:lnTo>
                <a:lnTo>
                  <a:pt x="347040" y="104648"/>
                </a:lnTo>
                <a:lnTo>
                  <a:pt x="307022" y="84709"/>
                </a:lnTo>
                <a:lnTo>
                  <a:pt x="266065" y="66548"/>
                </a:lnTo>
                <a:lnTo>
                  <a:pt x="224256" y="50419"/>
                </a:lnTo>
                <a:lnTo>
                  <a:pt x="181660" y="36195"/>
                </a:lnTo>
                <a:lnTo>
                  <a:pt x="138366" y="24129"/>
                </a:lnTo>
                <a:lnTo>
                  <a:pt x="94430" y="14097"/>
                </a:lnTo>
                <a:lnTo>
                  <a:pt x="49933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D7EC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0" y="5141975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B8D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32954" y="186385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124567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124567"/>
                </a:solidFill>
                <a:latin typeface="Verdana"/>
                <a:cs typeface="Verdana"/>
              </a:rPr>
              <a:t>1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6511" y="6257366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124567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124567"/>
                </a:solidFill>
                <a:latin typeface="Verdana"/>
                <a:cs typeface="Verdana"/>
              </a:rPr>
              <a:t>4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838" y="1291640"/>
            <a:ext cx="6432550" cy="317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44575">
              <a:lnSpc>
                <a:spcPct val="120100"/>
              </a:lnSpc>
              <a:spcBef>
                <a:spcPts val="95"/>
              </a:spcBef>
            </a:pPr>
            <a:r>
              <a:rPr sz="2700" spc="315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N</a:t>
            </a:r>
            <a:r>
              <a:rPr sz="2700" spc="33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300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2700" spc="290" dirty="0">
                <a:solidFill>
                  <a:srgbClr val="124567"/>
                </a:solidFill>
                <a:latin typeface="Verdana"/>
                <a:cs typeface="Verdana"/>
              </a:rPr>
              <a:t>H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2700" spc="29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2700" spc="-5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r>
              <a:rPr sz="2700" spc="-5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I</a:t>
            </a:r>
            <a:r>
              <a:rPr sz="2700" spc="-53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2700" spc="-5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K</a:t>
            </a:r>
            <a:r>
              <a:rPr sz="2700" spc="4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340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F</a:t>
            </a:r>
            <a:r>
              <a:rPr sz="2700" spc="3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2700" spc="-60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I</a:t>
            </a:r>
            <a:r>
              <a:rPr sz="2700" spc="-60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G</a:t>
            </a:r>
            <a:r>
              <a:rPr sz="2700" spc="-58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N</a:t>
            </a:r>
            <a:r>
              <a:rPr sz="2700" spc="-58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2700" spc="-59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P  </a:t>
            </a:r>
            <a:r>
              <a:rPr sz="2700" spc="325" dirty="0">
                <a:solidFill>
                  <a:srgbClr val="124567"/>
                </a:solidFill>
                <a:latin typeface="Verdana"/>
                <a:cs typeface="Verdana"/>
              </a:rPr>
              <a:t>B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2700" spc="-61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250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2700" spc="275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2700" spc="340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N</a:t>
            </a:r>
            <a:endParaRPr sz="2700">
              <a:latin typeface="Verdana"/>
              <a:cs typeface="Verdana"/>
            </a:endParaRPr>
          </a:p>
          <a:p>
            <a:pPr marL="12700" marR="5080" algn="just">
              <a:lnSpc>
                <a:spcPct val="127099"/>
              </a:lnSpc>
              <a:spcBef>
                <a:spcPts val="1460"/>
              </a:spcBef>
            </a:pPr>
            <a:r>
              <a:rPr sz="2550" spc="60" dirty="0">
                <a:solidFill>
                  <a:srgbClr val="124567"/>
                </a:solidFill>
                <a:latin typeface="Verdana"/>
                <a:cs typeface="Verdana"/>
              </a:rPr>
              <a:t>At</a:t>
            </a:r>
            <a:r>
              <a:rPr sz="2550" spc="1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124567"/>
                </a:solidFill>
                <a:latin typeface="Verdana"/>
                <a:cs typeface="Verdana"/>
              </a:rPr>
              <a:t>first</a:t>
            </a:r>
            <a:r>
              <a:rPr sz="2550" spc="-4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85" dirty="0">
                <a:solidFill>
                  <a:srgbClr val="124567"/>
                </a:solidFill>
                <a:latin typeface="Verdana"/>
                <a:cs typeface="Verdana"/>
              </a:rPr>
              <a:t>users</a:t>
            </a:r>
            <a:r>
              <a:rPr sz="2550" spc="-3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35" dirty="0">
                <a:solidFill>
                  <a:srgbClr val="124567"/>
                </a:solidFill>
                <a:latin typeface="Verdana"/>
                <a:cs typeface="Verdana"/>
              </a:rPr>
              <a:t>have</a:t>
            </a:r>
            <a:r>
              <a:rPr sz="2550" spc="-6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124567"/>
                </a:solidFill>
                <a:latin typeface="Verdana"/>
                <a:cs typeface="Verdana"/>
              </a:rPr>
              <a:t>to</a:t>
            </a:r>
            <a:r>
              <a:rPr sz="2550" spc="-2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20" dirty="0">
                <a:solidFill>
                  <a:srgbClr val="124567"/>
                </a:solidFill>
                <a:latin typeface="Verdana"/>
                <a:cs typeface="Verdana"/>
              </a:rPr>
              <a:t>fill</a:t>
            </a:r>
            <a:r>
              <a:rPr sz="2550" spc="-17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-15" dirty="0">
                <a:solidFill>
                  <a:srgbClr val="124567"/>
                </a:solidFill>
                <a:latin typeface="Verdana"/>
                <a:cs typeface="Verdana"/>
              </a:rPr>
              <a:t>all</a:t>
            </a:r>
            <a:r>
              <a:rPr sz="2550" spc="-16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124567"/>
                </a:solidFill>
                <a:latin typeface="Verdana"/>
                <a:cs typeface="Verdana"/>
              </a:rPr>
              <a:t>fields</a:t>
            </a:r>
            <a:r>
              <a:rPr sz="2550" spc="-4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10" dirty="0">
                <a:solidFill>
                  <a:srgbClr val="124567"/>
                </a:solidFill>
                <a:latin typeface="Verdana"/>
                <a:cs typeface="Verdana"/>
              </a:rPr>
              <a:t>with </a:t>
            </a:r>
            <a:r>
              <a:rPr sz="2550" spc="-88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90" dirty="0">
                <a:solidFill>
                  <a:srgbClr val="124567"/>
                </a:solidFill>
                <a:latin typeface="Verdana"/>
                <a:cs typeface="Verdana"/>
              </a:rPr>
              <a:t>proper </a:t>
            </a:r>
            <a:r>
              <a:rPr sz="2550" spc="65" dirty="0">
                <a:solidFill>
                  <a:srgbClr val="124567"/>
                </a:solidFill>
                <a:latin typeface="Verdana"/>
                <a:cs typeface="Verdana"/>
              </a:rPr>
              <a:t>data </a:t>
            </a:r>
            <a:r>
              <a:rPr sz="2500" spc="-30" dirty="0">
                <a:solidFill>
                  <a:srgbClr val="124567"/>
                </a:solidFill>
                <a:latin typeface="Arial MT"/>
                <a:cs typeface="Arial MT"/>
              </a:rPr>
              <a:t>,</a:t>
            </a:r>
            <a:r>
              <a:rPr sz="2550" spc="-30" dirty="0">
                <a:solidFill>
                  <a:srgbClr val="124567"/>
                </a:solidFill>
                <a:latin typeface="Verdana"/>
                <a:cs typeface="Verdana"/>
              </a:rPr>
              <a:t>if </a:t>
            </a:r>
            <a:r>
              <a:rPr sz="2550" spc="-5" dirty="0">
                <a:solidFill>
                  <a:srgbClr val="124567"/>
                </a:solidFill>
                <a:latin typeface="Verdana"/>
                <a:cs typeface="Verdana"/>
              </a:rPr>
              <a:t>u </a:t>
            </a:r>
            <a:r>
              <a:rPr sz="2550" spc="114" dirty="0">
                <a:solidFill>
                  <a:srgbClr val="124567"/>
                </a:solidFill>
                <a:latin typeface="Verdana"/>
                <a:cs typeface="Verdana"/>
              </a:rPr>
              <a:t>want </a:t>
            </a:r>
            <a:r>
              <a:rPr sz="2550" spc="65" dirty="0">
                <a:solidFill>
                  <a:srgbClr val="124567"/>
                </a:solidFill>
                <a:latin typeface="Verdana"/>
                <a:cs typeface="Verdana"/>
              </a:rPr>
              <a:t>to sign </a:t>
            </a:r>
            <a:r>
              <a:rPr sz="2550" spc="5" dirty="0">
                <a:solidFill>
                  <a:srgbClr val="124567"/>
                </a:solidFill>
                <a:latin typeface="Verdana"/>
                <a:cs typeface="Verdana"/>
              </a:rPr>
              <a:t>in </a:t>
            </a:r>
            <a:r>
              <a:rPr sz="2550" spc="60" dirty="0">
                <a:solidFill>
                  <a:srgbClr val="124567"/>
                </a:solidFill>
                <a:latin typeface="Verdana"/>
                <a:cs typeface="Verdana"/>
              </a:rPr>
              <a:t>then </a:t>
            </a:r>
            <a:r>
              <a:rPr sz="2550" spc="-88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14" dirty="0">
                <a:solidFill>
                  <a:srgbClr val="124567"/>
                </a:solidFill>
                <a:latin typeface="Verdana"/>
                <a:cs typeface="Verdana"/>
              </a:rPr>
              <a:t>click</a:t>
            </a:r>
            <a:r>
              <a:rPr sz="2550" spc="-2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40" dirty="0">
                <a:solidFill>
                  <a:srgbClr val="124567"/>
                </a:solidFill>
                <a:latin typeface="Verdana"/>
                <a:cs typeface="Verdana"/>
              </a:rPr>
              <a:t>on</a:t>
            </a:r>
            <a:r>
              <a:rPr sz="2550" spc="-4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55" dirty="0">
                <a:solidFill>
                  <a:srgbClr val="124567"/>
                </a:solidFill>
                <a:latin typeface="Verdana"/>
                <a:cs typeface="Verdana"/>
              </a:rPr>
              <a:t>the</a:t>
            </a:r>
            <a:r>
              <a:rPr sz="2550" spc="-1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00" spc="55" dirty="0">
                <a:solidFill>
                  <a:srgbClr val="124567"/>
                </a:solidFill>
                <a:latin typeface="Arial MT"/>
                <a:cs typeface="Arial MT"/>
              </a:rPr>
              <a:t>“</a:t>
            </a:r>
            <a:r>
              <a:rPr sz="2550" spc="55" dirty="0">
                <a:solidFill>
                  <a:srgbClr val="124567"/>
                </a:solidFill>
                <a:latin typeface="Verdana"/>
                <a:cs typeface="Verdana"/>
              </a:rPr>
              <a:t>sign</a:t>
            </a:r>
            <a:r>
              <a:rPr sz="2550" spc="-6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20" dirty="0">
                <a:solidFill>
                  <a:srgbClr val="124567"/>
                </a:solidFill>
                <a:latin typeface="Verdana"/>
                <a:cs typeface="Verdana"/>
              </a:rPr>
              <a:t>in</a:t>
            </a:r>
            <a:r>
              <a:rPr sz="2500" spc="20" dirty="0">
                <a:solidFill>
                  <a:srgbClr val="124567"/>
                </a:solidFill>
                <a:latin typeface="Arial MT"/>
                <a:cs typeface="Arial MT"/>
              </a:rPr>
              <a:t>”</a:t>
            </a:r>
            <a:r>
              <a:rPr sz="2500" spc="30" dirty="0">
                <a:solidFill>
                  <a:srgbClr val="124567"/>
                </a:solidFill>
                <a:latin typeface="Arial MT"/>
                <a:cs typeface="Arial MT"/>
              </a:rPr>
              <a:t> </a:t>
            </a:r>
            <a:r>
              <a:rPr sz="2550" spc="90" dirty="0">
                <a:solidFill>
                  <a:srgbClr val="124567"/>
                </a:solidFill>
                <a:latin typeface="Verdana"/>
                <a:cs typeface="Verdana"/>
              </a:rPr>
              <a:t>button</a:t>
            </a:r>
            <a:r>
              <a:rPr sz="2550" spc="2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55" dirty="0">
                <a:solidFill>
                  <a:srgbClr val="124567"/>
                </a:solidFill>
                <a:latin typeface="Verdana"/>
                <a:cs typeface="Verdana"/>
              </a:rPr>
              <a:t>two</a:t>
            </a:r>
            <a:r>
              <a:rPr sz="2550" spc="5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124567"/>
                </a:solidFill>
                <a:latin typeface="Verdana"/>
                <a:cs typeface="Verdana"/>
              </a:rPr>
              <a:t>more </a:t>
            </a:r>
            <a:r>
              <a:rPr sz="2550" spc="-88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124567"/>
                </a:solidFill>
                <a:latin typeface="Verdana"/>
                <a:cs typeface="Verdana"/>
              </a:rPr>
              <a:t>fields</a:t>
            </a:r>
            <a:r>
              <a:rPr sz="2550" spc="-3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60" dirty="0">
                <a:solidFill>
                  <a:srgbClr val="124567"/>
                </a:solidFill>
                <a:latin typeface="Verdana"/>
                <a:cs typeface="Verdana"/>
              </a:rPr>
              <a:t>will</a:t>
            </a:r>
            <a:r>
              <a:rPr sz="2550" spc="-9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124567"/>
                </a:solidFill>
                <a:latin typeface="Verdana"/>
                <a:cs typeface="Verdana"/>
              </a:rPr>
              <a:t>appear</a:t>
            </a:r>
            <a:r>
              <a:rPr sz="2550" spc="4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20" dirty="0">
                <a:solidFill>
                  <a:srgbClr val="124567"/>
                </a:solidFill>
                <a:latin typeface="Verdana"/>
                <a:cs typeface="Verdana"/>
              </a:rPr>
              <a:t>fill</a:t>
            </a:r>
            <a:r>
              <a:rPr sz="2550" spc="-17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60" dirty="0">
                <a:solidFill>
                  <a:srgbClr val="124567"/>
                </a:solidFill>
                <a:latin typeface="Verdana"/>
                <a:cs typeface="Verdana"/>
              </a:rPr>
              <a:t>then</a:t>
            </a:r>
            <a:r>
              <a:rPr sz="2550" spc="-3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45" dirty="0">
                <a:solidFill>
                  <a:srgbClr val="124567"/>
                </a:solidFill>
                <a:latin typeface="Verdana"/>
                <a:cs typeface="Verdana"/>
              </a:rPr>
              <a:t>as</a:t>
            </a:r>
            <a:r>
              <a:rPr sz="2550" spc="-9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85" dirty="0">
                <a:solidFill>
                  <a:srgbClr val="124567"/>
                </a:solidFill>
                <a:latin typeface="Verdana"/>
                <a:cs typeface="Verdana"/>
              </a:rPr>
              <a:t>well</a:t>
            </a:r>
            <a:r>
              <a:rPr sz="2550" spc="-3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124567"/>
                </a:solidFill>
                <a:latin typeface="Arial MT"/>
                <a:cs typeface="Arial MT"/>
              </a:rPr>
              <a:t>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4301" y="1137361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004FF5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004FF5"/>
                </a:solidFill>
                <a:latin typeface="Verdana"/>
                <a:cs typeface="Verdana"/>
              </a:rPr>
              <a:t>2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6006" y="6257366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004FF5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004FF5"/>
                </a:solidFill>
                <a:latin typeface="Verdana"/>
                <a:cs typeface="Verdana"/>
              </a:rPr>
              <a:t>3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60128" y="1349705"/>
            <a:ext cx="299529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260" dirty="0">
                <a:solidFill>
                  <a:srgbClr val="004FF5"/>
                </a:solidFill>
                <a:latin typeface="Verdana"/>
                <a:cs typeface="Verdana"/>
              </a:rPr>
              <a:t>TEST</a:t>
            </a:r>
            <a:r>
              <a:rPr sz="3050" spc="29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50" spc="190" dirty="0">
                <a:solidFill>
                  <a:srgbClr val="004FF5"/>
                </a:solidFill>
                <a:latin typeface="Verdana"/>
                <a:cs typeface="Verdana"/>
              </a:rPr>
              <a:t>RESULT</a:t>
            </a:r>
            <a:endParaRPr sz="3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650" spc="250" dirty="0">
                <a:solidFill>
                  <a:srgbClr val="004FF5"/>
                </a:solidFill>
                <a:latin typeface="Verdana"/>
                <a:cs typeface="Verdana"/>
              </a:rPr>
              <a:t>s</a:t>
            </a:r>
            <a:r>
              <a:rPr sz="3650" spc="130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004FF5"/>
                </a:solidFill>
                <a:latin typeface="Verdana"/>
                <a:cs typeface="Verdana"/>
              </a:rPr>
              <a:t>c</a:t>
            </a:r>
            <a:r>
              <a:rPr sz="3650" spc="-76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650" spc="-5" dirty="0">
                <a:solidFill>
                  <a:srgbClr val="004FF5"/>
                </a:solidFill>
                <a:latin typeface="Verdana"/>
                <a:cs typeface="Verdana"/>
              </a:rPr>
              <a:t>c</a:t>
            </a:r>
            <a:r>
              <a:rPr sz="3650" spc="-76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650" spc="245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r>
              <a:rPr sz="3650" spc="250" dirty="0">
                <a:solidFill>
                  <a:srgbClr val="004FF5"/>
                </a:solidFill>
                <a:latin typeface="Verdana"/>
                <a:cs typeface="Verdana"/>
              </a:rPr>
              <a:t>ss</a:t>
            </a:r>
            <a:r>
              <a:rPr sz="3650" spc="270" dirty="0">
                <a:solidFill>
                  <a:srgbClr val="004FF5"/>
                </a:solidFill>
                <a:latin typeface="Verdana"/>
                <a:cs typeface="Verdana"/>
              </a:rPr>
              <a:t>f</a:t>
            </a:r>
            <a:r>
              <a:rPr sz="3650" spc="130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004FF5"/>
                </a:solidFill>
                <a:latin typeface="Verdana"/>
                <a:cs typeface="Verdana"/>
              </a:rPr>
              <a:t>l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5695" y="5885068"/>
            <a:ext cx="518985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2840">
              <a:lnSpc>
                <a:spcPct val="119400"/>
              </a:lnSpc>
              <a:spcBef>
                <a:spcPts val="100"/>
              </a:spcBef>
              <a:tabLst>
                <a:tab pos="868680" algn="l"/>
                <a:tab pos="1932939" algn="l"/>
              </a:tabLst>
            </a:pPr>
            <a:r>
              <a:rPr sz="3050" spc="330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050" dirty="0">
                <a:solidFill>
                  <a:srgbClr val="004FF5"/>
                </a:solidFill>
                <a:latin typeface="Verdana"/>
                <a:cs typeface="Verdana"/>
              </a:rPr>
              <a:t>N	</a:t>
            </a:r>
            <a:r>
              <a:rPr sz="3050" spc="300" dirty="0">
                <a:solidFill>
                  <a:srgbClr val="004FF5"/>
                </a:solidFill>
                <a:latin typeface="Verdana"/>
                <a:cs typeface="Verdana"/>
              </a:rPr>
              <a:t>TH</a:t>
            </a:r>
            <a:r>
              <a:rPr sz="3050" dirty="0">
                <a:solidFill>
                  <a:srgbClr val="004FF5"/>
                </a:solidFill>
                <a:latin typeface="Verdana"/>
                <a:cs typeface="Verdana"/>
              </a:rPr>
              <a:t>E	C</a:t>
            </a:r>
            <a:r>
              <a:rPr sz="3050" spc="-61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004FF5"/>
                </a:solidFill>
                <a:latin typeface="Verdana"/>
                <a:cs typeface="Verdana"/>
              </a:rPr>
              <a:t>L</a:t>
            </a:r>
            <a:r>
              <a:rPr sz="3050" spc="-61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004FF5"/>
                </a:solidFill>
                <a:latin typeface="Verdana"/>
                <a:cs typeface="Verdana"/>
              </a:rPr>
              <a:t>I</a:t>
            </a:r>
            <a:r>
              <a:rPr sz="3050" spc="-6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004FF5"/>
                </a:solidFill>
                <a:latin typeface="Verdana"/>
                <a:cs typeface="Verdana"/>
              </a:rPr>
              <a:t>C</a:t>
            </a:r>
            <a:r>
              <a:rPr sz="3050" spc="-61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50" dirty="0">
                <a:solidFill>
                  <a:srgbClr val="004FF5"/>
                </a:solidFill>
                <a:latin typeface="Verdana"/>
                <a:cs typeface="Verdana"/>
              </a:rPr>
              <a:t>K</a:t>
            </a:r>
            <a:r>
              <a:rPr sz="3050" spc="-12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50" spc="355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050" dirty="0">
                <a:solidFill>
                  <a:srgbClr val="004FF5"/>
                </a:solidFill>
                <a:latin typeface="Verdana"/>
                <a:cs typeface="Verdana"/>
              </a:rPr>
              <a:t>F  </a:t>
            </a:r>
            <a:r>
              <a:rPr sz="3050" spc="355" dirty="0">
                <a:solidFill>
                  <a:srgbClr val="004FF5"/>
                </a:solidFill>
                <a:latin typeface="Verdana"/>
                <a:cs typeface="Verdana"/>
              </a:rPr>
              <a:t>L</a:t>
            </a:r>
            <a:r>
              <a:rPr sz="3050" spc="-5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050" spc="-69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50" spc="365" dirty="0">
                <a:solidFill>
                  <a:srgbClr val="004FF5"/>
                </a:solidFill>
                <a:latin typeface="Verdana"/>
                <a:cs typeface="Verdana"/>
              </a:rPr>
              <a:t>G</a:t>
            </a:r>
            <a:r>
              <a:rPr sz="3050" spc="-5" dirty="0">
                <a:solidFill>
                  <a:srgbClr val="004FF5"/>
                </a:solidFill>
                <a:latin typeface="Verdana"/>
                <a:cs typeface="Verdana"/>
              </a:rPr>
              <a:t>I</a:t>
            </a:r>
            <a:r>
              <a:rPr sz="3050" spc="-68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50" spc="-5" dirty="0">
                <a:solidFill>
                  <a:srgbClr val="004FF5"/>
                </a:solidFill>
                <a:latin typeface="Verdana"/>
                <a:cs typeface="Verdana"/>
              </a:rPr>
              <a:t>N</a:t>
            </a:r>
            <a:r>
              <a:rPr sz="3050" spc="40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50" spc="345" dirty="0">
                <a:solidFill>
                  <a:srgbClr val="004FF5"/>
                </a:solidFill>
                <a:latin typeface="Verdana"/>
                <a:cs typeface="Verdana"/>
              </a:rPr>
              <a:t>B</a:t>
            </a:r>
            <a:r>
              <a:rPr sz="3050" spc="350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3050" spc="25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050" spc="27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050" spc="350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050" spc="-5" dirty="0">
                <a:solidFill>
                  <a:srgbClr val="004FF5"/>
                </a:solidFill>
                <a:latin typeface="Verdana"/>
                <a:cs typeface="Verdana"/>
              </a:rPr>
              <a:t>N</a:t>
            </a:r>
            <a:endParaRPr sz="3050">
              <a:latin typeface="Verdana"/>
              <a:cs typeface="Verdana"/>
            </a:endParaRPr>
          </a:p>
          <a:p>
            <a:pPr marL="12700" marR="5080">
              <a:lnSpc>
                <a:spcPct val="127899"/>
              </a:lnSpc>
              <a:spcBef>
                <a:spcPts val="1645"/>
              </a:spcBef>
              <a:tabLst>
                <a:tab pos="527685" algn="l"/>
              </a:tabLst>
            </a:pPr>
            <a:r>
              <a:rPr sz="2850" spc="140" dirty="0">
                <a:solidFill>
                  <a:srgbClr val="004FF5"/>
                </a:solidFill>
                <a:latin typeface="Verdana"/>
                <a:cs typeface="Verdana"/>
              </a:rPr>
              <a:t>If	</a:t>
            </a:r>
            <a:r>
              <a:rPr sz="2850" spc="5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2850" spc="3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80" dirty="0">
                <a:solidFill>
                  <a:srgbClr val="004FF5"/>
                </a:solidFill>
                <a:latin typeface="Verdana"/>
                <a:cs typeface="Verdana"/>
              </a:rPr>
              <a:t>already </a:t>
            </a:r>
            <a:r>
              <a:rPr sz="2850" spc="50" dirty="0">
                <a:solidFill>
                  <a:srgbClr val="004FF5"/>
                </a:solidFill>
                <a:latin typeface="Verdana"/>
                <a:cs typeface="Verdana"/>
              </a:rPr>
              <a:t>have</a:t>
            </a:r>
            <a:r>
              <a:rPr sz="2850" spc="17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155" dirty="0">
                <a:solidFill>
                  <a:srgbClr val="004FF5"/>
                </a:solidFill>
                <a:latin typeface="Verdana"/>
                <a:cs typeface="Verdana"/>
              </a:rPr>
              <a:t>account </a:t>
            </a:r>
            <a:r>
              <a:rPr sz="2850" spc="-98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15" dirty="0">
                <a:solidFill>
                  <a:srgbClr val="004FF5"/>
                </a:solidFill>
                <a:latin typeface="Verdana"/>
                <a:cs typeface="Verdana"/>
              </a:rPr>
              <a:t>just</a:t>
            </a:r>
            <a:r>
              <a:rPr sz="2850" spc="-14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20" dirty="0">
                <a:solidFill>
                  <a:srgbClr val="004FF5"/>
                </a:solidFill>
                <a:latin typeface="Verdana"/>
                <a:cs typeface="Verdana"/>
              </a:rPr>
              <a:t>fill</a:t>
            </a:r>
            <a:r>
              <a:rPr sz="2850" spc="-18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170" dirty="0">
                <a:solidFill>
                  <a:srgbClr val="004FF5"/>
                </a:solidFill>
                <a:latin typeface="Verdana"/>
                <a:cs typeface="Verdana"/>
              </a:rPr>
              <a:t>two</a:t>
            </a:r>
            <a:r>
              <a:rPr sz="2850" spc="6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105" dirty="0">
                <a:solidFill>
                  <a:srgbClr val="004FF5"/>
                </a:solidFill>
                <a:latin typeface="Verdana"/>
                <a:cs typeface="Verdana"/>
              </a:rPr>
              <a:t>credentials</a:t>
            </a:r>
            <a:r>
              <a:rPr sz="2850" spc="-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55" dirty="0">
                <a:solidFill>
                  <a:srgbClr val="004FF5"/>
                </a:solidFill>
                <a:latin typeface="Verdana"/>
                <a:cs typeface="Verdana"/>
              </a:rPr>
              <a:t>and </a:t>
            </a:r>
            <a:r>
              <a:rPr sz="2850" spc="-98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75" dirty="0">
                <a:solidFill>
                  <a:srgbClr val="004FF5"/>
                </a:solidFill>
                <a:latin typeface="Verdana"/>
                <a:cs typeface="Verdana"/>
              </a:rPr>
              <a:t>the</a:t>
            </a:r>
            <a:r>
              <a:rPr sz="2850" spc="21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90" dirty="0">
                <a:solidFill>
                  <a:srgbClr val="004FF5"/>
                </a:solidFill>
                <a:latin typeface="Verdana"/>
                <a:cs typeface="Verdana"/>
              </a:rPr>
              <a:t>app</a:t>
            </a:r>
            <a:r>
              <a:rPr sz="2850" spc="3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70" dirty="0">
                <a:solidFill>
                  <a:srgbClr val="004FF5"/>
                </a:solidFill>
                <a:latin typeface="Verdana"/>
                <a:cs typeface="Verdana"/>
              </a:rPr>
              <a:t>will</a:t>
            </a:r>
            <a:r>
              <a:rPr sz="2850" spc="18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125" dirty="0">
                <a:solidFill>
                  <a:srgbClr val="004FF5"/>
                </a:solidFill>
                <a:latin typeface="Verdana"/>
                <a:cs typeface="Verdana"/>
              </a:rPr>
              <a:t>redirect</a:t>
            </a:r>
            <a:r>
              <a:rPr sz="2850" spc="2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55" dirty="0">
                <a:solidFill>
                  <a:srgbClr val="004FF5"/>
                </a:solidFill>
                <a:latin typeface="Verdana"/>
                <a:cs typeface="Verdana"/>
              </a:rPr>
              <a:t>your </a:t>
            </a:r>
            <a:r>
              <a:rPr sz="2850" spc="6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100" dirty="0">
                <a:solidFill>
                  <a:srgbClr val="004FF5"/>
                </a:solidFill>
                <a:latin typeface="Verdana"/>
                <a:cs typeface="Verdana"/>
              </a:rPr>
              <a:t>page</a:t>
            </a:r>
            <a:r>
              <a:rPr sz="2850" spc="32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70" dirty="0">
                <a:solidFill>
                  <a:srgbClr val="004FF5"/>
                </a:solidFill>
                <a:latin typeface="Verdana"/>
                <a:cs typeface="Verdana"/>
              </a:rPr>
              <a:t>to</a:t>
            </a:r>
            <a:r>
              <a:rPr sz="2850" spc="3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55" dirty="0">
                <a:solidFill>
                  <a:srgbClr val="004FF5"/>
                </a:solidFill>
                <a:latin typeface="Verdana"/>
                <a:cs typeface="Verdana"/>
              </a:rPr>
              <a:t>your</a:t>
            </a:r>
            <a:r>
              <a:rPr sz="2850" spc="204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80" dirty="0">
                <a:solidFill>
                  <a:srgbClr val="004FF5"/>
                </a:solidFill>
                <a:latin typeface="Verdana"/>
                <a:cs typeface="Verdana"/>
              </a:rPr>
              <a:t>existing </a:t>
            </a:r>
            <a:r>
              <a:rPr sz="2850" spc="8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2850" spc="155" dirty="0">
                <a:solidFill>
                  <a:srgbClr val="004FF5"/>
                </a:solidFill>
                <a:latin typeface="Verdana"/>
                <a:cs typeface="Verdana"/>
              </a:rPr>
              <a:t>account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68440" y="8439911"/>
            <a:ext cx="2130425" cy="1847214"/>
          </a:xfrm>
          <a:custGeom>
            <a:avLst/>
            <a:gdLst/>
            <a:ahLst/>
            <a:cxnLst/>
            <a:rect l="l" t="t" r="r" b="b"/>
            <a:pathLst>
              <a:path w="2130425" h="1847215">
                <a:moveTo>
                  <a:pt x="2130044" y="663270"/>
                </a:moveTo>
                <a:lnTo>
                  <a:pt x="2120646" y="646569"/>
                </a:lnTo>
                <a:lnTo>
                  <a:pt x="730377" y="1433207"/>
                </a:lnTo>
                <a:lnTo>
                  <a:pt x="26657" y="0"/>
                </a:lnTo>
                <a:lnTo>
                  <a:pt x="9525" y="8509"/>
                </a:lnTo>
                <a:lnTo>
                  <a:pt x="713486" y="1443113"/>
                </a:lnTo>
                <a:lnTo>
                  <a:pt x="0" y="1846846"/>
                </a:lnTo>
                <a:lnTo>
                  <a:pt x="38862" y="1846846"/>
                </a:lnTo>
                <a:lnTo>
                  <a:pt x="722122" y="1460233"/>
                </a:lnTo>
                <a:lnTo>
                  <a:pt x="911860" y="1846846"/>
                </a:lnTo>
                <a:lnTo>
                  <a:pt x="933577" y="1846846"/>
                </a:lnTo>
                <a:lnTo>
                  <a:pt x="747776" y="1468158"/>
                </a:lnTo>
                <a:lnTo>
                  <a:pt x="739013" y="1450327"/>
                </a:lnTo>
                <a:lnTo>
                  <a:pt x="755523" y="1440954"/>
                </a:lnTo>
                <a:lnTo>
                  <a:pt x="2130044" y="663270"/>
                </a:lnTo>
                <a:close/>
              </a:path>
            </a:pathLst>
          </a:custGeom>
          <a:solidFill>
            <a:srgbClr val="B8D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78536"/>
            <a:ext cx="356870" cy="709930"/>
          </a:xfrm>
          <a:custGeom>
            <a:avLst/>
            <a:gdLst/>
            <a:ahLst/>
            <a:cxnLst/>
            <a:rect l="l" t="t" r="r" b="b"/>
            <a:pathLst>
              <a:path w="356870" h="709930">
                <a:moveTo>
                  <a:pt x="0" y="0"/>
                </a:moveTo>
                <a:lnTo>
                  <a:pt x="0" y="21336"/>
                </a:lnTo>
                <a:lnTo>
                  <a:pt x="52668" y="25400"/>
                </a:lnTo>
                <a:lnTo>
                  <a:pt x="103604" y="37465"/>
                </a:lnTo>
                <a:lnTo>
                  <a:pt x="151765" y="57404"/>
                </a:lnTo>
                <a:lnTo>
                  <a:pt x="196405" y="84582"/>
                </a:lnTo>
                <a:lnTo>
                  <a:pt x="236778" y="118999"/>
                </a:lnTo>
                <a:lnTo>
                  <a:pt x="271297" y="159131"/>
                </a:lnTo>
                <a:lnTo>
                  <a:pt x="298691" y="203581"/>
                </a:lnTo>
                <a:lnTo>
                  <a:pt x="318643" y="251460"/>
                </a:lnTo>
                <a:lnTo>
                  <a:pt x="330847" y="302133"/>
                </a:lnTo>
                <a:lnTo>
                  <a:pt x="334987" y="354838"/>
                </a:lnTo>
                <a:lnTo>
                  <a:pt x="330847" y="407543"/>
                </a:lnTo>
                <a:lnTo>
                  <a:pt x="318643" y="458089"/>
                </a:lnTo>
                <a:lnTo>
                  <a:pt x="298691" y="506095"/>
                </a:lnTo>
                <a:lnTo>
                  <a:pt x="271297" y="550418"/>
                </a:lnTo>
                <a:lnTo>
                  <a:pt x="236778" y="590677"/>
                </a:lnTo>
                <a:lnTo>
                  <a:pt x="196405" y="624967"/>
                </a:lnTo>
                <a:lnTo>
                  <a:pt x="151765" y="652272"/>
                </a:lnTo>
                <a:lnTo>
                  <a:pt x="103604" y="672084"/>
                </a:lnTo>
                <a:lnTo>
                  <a:pt x="52668" y="684276"/>
                </a:lnTo>
                <a:lnTo>
                  <a:pt x="0" y="688340"/>
                </a:lnTo>
                <a:lnTo>
                  <a:pt x="0" y="709549"/>
                </a:lnTo>
                <a:lnTo>
                  <a:pt x="46784" y="706628"/>
                </a:lnTo>
                <a:lnTo>
                  <a:pt x="92459" y="697611"/>
                </a:lnTo>
                <a:lnTo>
                  <a:pt x="136271" y="682752"/>
                </a:lnTo>
                <a:lnTo>
                  <a:pt x="177761" y="662432"/>
                </a:lnTo>
                <a:lnTo>
                  <a:pt x="216458" y="636651"/>
                </a:lnTo>
                <a:lnTo>
                  <a:pt x="251879" y="605663"/>
                </a:lnTo>
                <a:lnTo>
                  <a:pt x="283032" y="570484"/>
                </a:lnTo>
                <a:lnTo>
                  <a:pt x="308940" y="531876"/>
                </a:lnTo>
                <a:lnTo>
                  <a:pt x="329412" y="490600"/>
                </a:lnTo>
                <a:lnTo>
                  <a:pt x="344271" y="447040"/>
                </a:lnTo>
                <a:lnTo>
                  <a:pt x="353314" y="401574"/>
                </a:lnTo>
                <a:lnTo>
                  <a:pt x="356374" y="354838"/>
                </a:lnTo>
                <a:lnTo>
                  <a:pt x="353314" y="307975"/>
                </a:lnTo>
                <a:lnTo>
                  <a:pt x="344271" y="262509"/>
                </a:lnTo>
                <a:lnTo>
                  <a:pt x="329412" y="218948"/>
                </a:lnTo>
                <a:lnTo>
                  <a:pt x="308940" y="177673"/>
                </a:lnTo>
                <a:lnTo>
                  <a:pt x="283032" y="139192"/>
                </a:lnTo>
                <a:lnTo>
                  <a:pt x="251879" y="103886"/>
                </a:lnTo>
                <a:lnTo>
                  <a:pt x="216458" y="72898"/>
                </a:lnTo>
                <a:lnTo>
                  <a:pt x="177761" y="47117"/>
                </a:lnTo>
                <a:lnTo>
                  <a:pt x="136271" y="26797"/>
                </a:lnTo>
                <a:lnTo>
                  <a:pt x="92459" y="12065"/>
                </a:lnTo>
                <a:lnTo>
                  <a:pt x="46784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1245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90176" y="6022847"/>
            <a:ext cx="7467600" cy="4264025"/>
          </a:xfrm>
          <a:custGeom>
            <a:avLst/>
            <a:gdLst/>
            <a:ahLst/>
            <a:cxnLst/>
            <a:rect l="l" t="t" r="r" b="b"/>
            <a:pathLst>
              <a:path w="7467600" h="4264025">
                <a:moveTo>
                  <a:pt x="294894" y="110617"/>
                </a:moveTo>
                <a:lnTo>
                  <a:pt x="30226" y="0"/>
                </a:lnTo>
                <a:lnTo>
                  <a:pt x="0" y="285369"/>
                </a:lnTo>
                <a:lnTo>
                  <a:pt x="294894" y="110617"/>
                </a:lnTo>
                <a:close/>
              </a:path>
              <a:path w="7467600" h="4264025">
                <a:moveTo>
                  <a:pt x="7467346" y="4263720"/>
                </a:moveTo>
                <a:lnTo>
                  <a:pt x="7464298" y="4216298"/>
                </a:lnTo>
                <a:lnTo>
                  <a:pt x="7455154" y="4170299"/>
                </a:lnTo>
                <a:lnTo>
                  <a:pt x="7440168" y="4126166"/>
                </a:lnTo>
                <a:lnTo>
                  <a:pt x="7419594" y="4084358"/>
                </a:lnTo>
                <a:lnTo>
                  <a:pt x="7393432" y="4045356"/>
                </a:lnTo>
                <a:lnTo>
                  <a:pt x="7362063" y="4009618"/>
                </a:lnTo>
                <a:lnTo>
                  <a:pt x="7326376" y="3978224"/>
                </a:lnTo>
                <a:lnTo>
                  <a:pt x="7287387" y="3952125"/>
                </a:lnTo>
                <a:lnTo>
                  <a:pt x="7245604" y="3931488"/>
                </a:lnTo>
                <a:lnTo>
                  <a:pt x="7201535" y="3916527"/>
                </a:lnTo>
                <a:lnTo>
                  <a:pt x="7155434" y="3907409"/>
                </a:lnTo>
                <a:lnTo>
                  <a:pt x="7108063" y="3904323"/>
                </a:lnTo>
                <a:lnTo>
                  <a:pt x="7060565" y="3907409"/>
                </a:lnTo>
                <a:lnTo>
                  <a:pt x="7014591" y="3916527"/>
                </a:lnTo>
                <a:lnTo>
                  <a:pt x="6970522" y="3931488"/>
                </a:lnTo>
                <a:lnTo>
                  <a:pt x="6928612" y="3952125"/>
                </a:lnTo>
                <a:lnTo>
                  <a:pt x="6889750" y="3978224"/>
                </a:lnTo>
                <a:lnTo>
                  <a:pt x="6854063" y="4009618"/>
                </a:lnTo>
                <a:lnTo>
                  <a:pt x="6822567" y="4045305"/>
                </a:lnTo>
                <a:lnTo>
                  <a:pt x="6796532" y="4084307"/>
                </a:lnTo>
                <a:lnTo>
                  <a:pt x="6775958" y="4126115"/>
                </a:lnTo>
                <a:lnTo>
                  <a:pt x="6760972" y="4170261"/>
                </a:lnTo>
                <a:lnTo>
                  <a:pt x="6751828" y="4216285"/>
                </a:lnTo>
                <a:lnTo>
                  <a:pt x="6748780" y="4263999"/>
                </a:lnTo>
                <a:lnTo>
                  <a:pt x="6770243" y="4263999"/>
                </a:lnTo>
                <a:lnTo>
                  <a:pt x="6774434" y="4210354"/>
                </a:lnTo>
                <a:lnTo>
                  <a:pt x="6786753" y="4159034"/>
                </a:lnTo>
                <a:lnTo>
                  <a:pt x="6806819" y="4110507"/>
                </a:lnTo>
                <a:lnTo>
                  <a:pt x="6834505" y="4065511"/>
                </a:lnTo>
                <a:lnTo>
                  <a:pt x="6869176" y="4024833"/>
                </a:lnTo>
                <a:lnTo>
                  <a:pt x="6909943" y="3990060"/>
                </a:lnTo>
                <a:lnTo>
                  <a:pt x="6954901" y="3962450"/>
                </a:lnTo>
                <a:lnTo>
                  <a:pt x="7003415" y="3942346"/>
                </a:lnTo>
                <a:lnTo>
                  <a:pt x="7054723" y="3930040"/>
                </a:lnTo>
                <a:lnTo>
                  <a:pt x="7108063" y="3925874"/>
                </a:lnTo>
                <a:lnTo>
                  <a:pt x="7161403" y="3930040"/>
                </a:lnTo>
                <a:lnTo>
                  <a:pt x="7212711" y="3942346"/>
                </a:lnTo>
                <a:lnTo>
                  <a:pt x="7261225" y="3962450"/>
                </a:lnTo>
                <a:lnTo>
                  <a:pt x="7306183" y="3990060"/>
                </a:lnTo>
                <a:lnTo>
                  <a:pt x="7346823" y="4024833"/>
                </a:lnTo>
                <a:lnTo>
                  <a:pt x="7381621" y="4065511"/>
                </a:lnTo>
                <a:lnTo>
                  <a:pt x="7409180" y="4110507"/>
                </a:lnTo>
                <a:lnTo>
                  <a:pt x="7429373" y="4159034"/>
                </a:lnTo>
                <a:lnTo>
                  <a:pt x="7441692" y="4210354"/>
                </a:lnTo>
                <a:lnTo>
                  <a:pt x="7445756" y="4263999"/>
                </a:lnTo>
                <a:lnTo>
                  <a:pt x="7467346" y="4263999"/>
                </a:lnTo>
                <a:lnTo>
                  <a:pt x="7467346" y="426372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77255" y="0"/>
            <a:ext cx="664210" cy="752475"/>
          </a:xfrm>
          <a:custGeom>
            <a:avLst/>
            <a:gdLst/>
            <a:ahLst/>
            <a:cxnLst/>
            <a:rect l="l" t="t" r="r" b="b"/>
            <a:pathLst>
              <a:path w="664210" h="752475">
                <a:moveTo>
                  <a:pt x="314198" y="0"/>
                </a:moveTo>
                <a:lnTo>
                  <a:pt x="308991" y="0"/>
                </a:lnTo>
                <a:lnTo>
                  <a:pt x="0" y="752475"/>
                </a:lnTo>
                <a:lnTo>
                  <a:pt x="663956" y="582549"/>
                </a:lnTo>
                <a:lnTo>
                  <a:pt x="314198" y="0"/>
                </a:lnTo>
                <a:close/>
              </a:path>
            </a:pathLst>
          </a:custGeom>
          <a:solidFill>
            <a:srgbClr val="1245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05007" y="6756272"/>
            <a:ext cx="2993390" cy="137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260" dirty="0">
                <a:solidFill>
                  <a:srgbClr val="124567"/>
                </a:solidFill>
                <a:latin typeface="Verdana"/>
                <a:cs typeface="Verdana"/>
              </a:rPr>
              <a:t>TEST</a:t>
            </a:r>
            <a:r>
              <a:rPr sz="3050" spc="2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50" spc="190" dirty="0">
                <a:solidFill>
                  <a:srgbClr val="124567"/>
                </a:solidFill>
                <a:latin typeface="Verdana"/>
                <a:cs typeface="Verdana"/>
              </a:rPr>
              <a:t>RESULT</a:t>
            </a:r>
            <a:endParaRPr sz="3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650" spc="250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130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3650" spc="-76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3650" spc="-76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650" spc="24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3650" spc="250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254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270" dirty="0">
                <a:solidFill>
                  <a:srgbClr val="124567"/>
                </a:solidFill>
                <a:latin typeface="Verdana"/>
                <a:cs typeface="Verdana"/>
              </a:rPr>
              <a:t>f</a:t>
            </a:r>
            <a:r>
              <a:rPr sz="3650" spc="130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pPr lvl="0"/>
            <a:r>
              <a:rPr lang="en-US" sz="9600" dirty="0" smtClean="0">
                <a:solidFill>
                  <a:prstClr val="black"/>
                </a:solidFill>
              </a:rPr>
              <a:t>03</a:t>
            </a:r>
            <a:endParaRPr lang="en-US" sz="9600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111" y="2093294"/>
            <a:ext cx="10903585" cy="1441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250" spc="875" dirty="0">
                <a:solidFill>
                  <a:srgbClr val="202E4F"/>
                </a:solidFill>
                <a:latin typeface="Verdana"/>
                <a:cs typeface="Verdana"/>
              </a:rPr>
              <a:t>REQUIREMENTS</a:t>
            </a:r>
            <a:endParaRPr sz="92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9164" y="4832301"/>
            <a:ext cx="92149" cy="92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9164" y="5364722"/>
            <a:ext cx="92149" cy="921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9164" y="5897143"/>
            <a:ext cx="92149" cy="921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9164" y="6429565"/>
            <a:ext cx="92149" cy="921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57075" y="4506575"/>
            <a:ext cx="9116060" cy="595804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860"/>
              </a:spcBef>
            </a:pPr>
            <a:r>
              <a:rPr sz="2750" spc="260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un</a:t>
            </a:r>
            <a:r>
              <a:rPr sz="2750" spc="30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125" dirty="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750" spc="-10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535353"/>
                </a:solidFill>
                <a:latin typeface="Verdana"/>
                <a:cs typeface="Verdana"/>
              </a:rPr>
              <a:t>l</a:t>
            </a:r>
            <a:r>
              <a:rPr sz="2750" spc="-29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140" dirty="0">
                <a:solidFill>
                  <a:srgbClr val="535353"/>
                </a:solidFill>
                <a:latin typeface="Verdana"/>
                <a:cs typeface="Verdana"/>
              </a:rPr>
              <a:t>q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u</a:t>
            </a:r>
            <a:r>
              <a:rPr sz="2750" spc="-7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-2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80" dirty="0">
                <a:solidFill>
                  <a:srgbClr val="535353"/>
                </a:solidFill>
                <a:latin typeface="Verdana"/>
                <a:cs typeface="Verdana"/>
              </a:rPr>
              <a:t>m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750" spc="120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  <a:p>
            <a:pPr marL="786130" marR="3010535" indent="-86360">
              <a:lnSpc>
                <a:spcPts val="4190"/>
              </a:lnSpc>
              <a:spcBef>
                <a:spcPts val="290"/>
              </a:spcBef>
            </a:pPr>
            <a:r>
              <a:rPr sz="2750" spc="50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750" spc="125" dirty="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850" spc="365" dirty="0">
                <a:solidFill>
                  <a:srgbClr val="535353"/>
                </a:solidFill>
                <a:latin typeface="Tahoma"/>
                <a:cs typeface="Tahoma"/>
              </a:rPr>
              <a:t>-</a:t>
            </a:r>
            <a:r>
              <a:rPr sz="2750" spc="260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un</a:t>
            </a:r>
            <a:r>
              <a:rPr sz="2750" spc="30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125" dirty="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750" spc="-10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535353"/>
                </a:solidFill>
                <a:latin typeface="Verdana"/>
                <a:cs typeface="Verdana"/>
              </a:rPr>
              <a:t>l</a:t>
            </a:r>
            <a:r>
              <a:rPr sz="2750" spc="-29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140" dirty="0">
                <a:solidFill>
                  <a:srgbClr val="535353"/>
                </a:solidFill>
                <a:latin typeface="Verdana"/>
                <a:cs typeface="Verdana"/>
              </a:rPr>
              <a:t>q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u</a:t>
            </a:r>
            <a:r>
              <a:rPr sz="2750" spc="-7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-2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80" dirty="0">
                <a:solidFill>
                  <a:srgbClr val="535353"/>
                </a:solidFill>
                <a:latin typeface="Verdana"/>
                <a:cs typeface="Verdana"/>
              </a:rPr>
              <a:t>m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s  </a:t>
            </a:r>
            <a:r>
              <a:rPr sz="2750" spc="33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750" spc="13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750" spc="-2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750" spc="-10" dirty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r>
              <a:rPr sz="2750" spc="8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u</a:t>
            </a:r>
            <a:r>
              <a:rPr sz="2750" spc="300" dirty="0">
                <a:solidFill>
                  <a:srgbClr val="535353"/>
                </a:solidFill>
                <a:latin typeface="Verdana"/>
                <a:cs typeface="Verdana"/>
              </a:rPr>
              <a:t>c</a:t>
            </a:r>
            <a:r>
              <a:rPr sz="2750" spc="8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u</a:t>
            </a:r>
            <a:r>
              <a:rPr sz="2750" spc="-2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750" spc="95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-29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140" dirty="0">
                <a:solidFill>
                  <a:srgbClr val="535353"/>
                </a:solidFill>
                <a:latin typeface="Verdana"/>
                <a:cs typeface="Verdana"/>
              </a:rPr>
              <a:t>q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u</a:t>
            </a:r>
            <a:r>
              <a:rPr sz="2750" spc="-7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-2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80" dirty="0">
                <a:solidFill>
                  <a:srgbClr val="535353"/>
                </a:solidFill>
                <a:latin typeface="Verdana"/>
                <a:cs typeface="Verdana"/>
              </a:rPr>
              <a:t>m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750" spc="8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750" spc="120" dirty="0">
                <a:solidFill>
                  <a:srgbClr val="535353"/>
                </a:solidFill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  <a:p>
            <a:pPr marL="12700" marR="5080" indent="773430">
              <a:lnSpc>
                <a:spcPts val="4190"/>
              </a:lnSpc>
              <a:spcBef>
                <a:spcPts val="5"/>
              </a:spcBef>
            </a:pPr>
            <a:r>
              <a:rPr sz="2750" spc="3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140" dirty="0">
                <a:solidFill>
                  <a:srgbClr val="535353"/>
                </a:solidFill>
                <a:latin typeface="Verdana"/>
                <a:cs typeface="Verdana"/>
              </a:rPr>
              <a:t>q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u</a:t>
            </a:r>
            <a:r>
              <a:rPr sz="2750" spc="-7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-20" dirty="0">
                <a:solidFill>
                  <a:srgbClr val="535353"/>
                </a:solidFill>
                <a:latin typeface="Verdana"/>
                <a:cs typeface="Verdana"/>
              </a:rPr>
              <a:t>r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80" dirty="0">
                <a:solidFill>
                  <a:srgbClr val="535353"/>
                </a:solidFill>
                <a:latin typeface="Verdana"/>
                <a:cs typeface="Verdana"/>
              </a:rPr>
              <a:t>m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750" spc="-29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535353"/>
                </a:solidFill>
                <a:latin typeface="Verdana"/>
                <a:cs typeface="Verdana"/>
              </a:rPr>
              <a:t>d</a:t>
            </a:r>
            <a:r>
              <a:rPr sz="2750" spc="90" dirty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r>
              <a:rPr sz="2750" spc="135" dirty="0">
                <a:solidFill>
                  <a:srgbClr val="535353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15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85" dirty="0">
                <a:solidFill>
                  <a:srgbClr val="535353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125" dirty="0">
                <a:solidFill>
                  <a:srgbClr val="535353"/>
                </a:solidFill>
                <a:latin typeface="Verdana"/>
                <a:cs typeface="Verdana"/>
              </a:rPr>
              <a:t>o</a:t>
            </a:r>
            <a:r>
              <a:rPr sz="2750" spc="20" dirty="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750" spc="-290" dirty="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50" spc="-75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20">
                <a:solidFill>
                  <a:srgbClr val="535353"/>
                </a:solidFill>
                <a:latin typeface="Verdana"/>
                <a:cs typeface="Verdana"/>
              </a:rPr>
              <a:t>n</a:t>
            </a:r>
            <a:r>
              <a:rPr sz="2750" spc="-290">
                <a:solidFill>
                  <a:srgbClr val="535353"/>
                </a:solidFill>
                <a:latin typeface="Verdana"/>
                <a:cs typeface="Verdana"/>
              </a:rPr>
              <a:t> </a:t>
            </a:r>
            <a:r>
              <a:rPr sz="2750" spc="215" smtClean="0">
                <a:solidFill>
                  <a:srgbClr val="535353"/>
                </a:solidFill>
                <a:latin typeface="Verdana"/>
                <a:cs typeface="Verdana"/>
              </a:rPr>
              <a:t>A</a:t>
            </a:r>
            <a:r>
              <a:rPr sz="2750" spc="135" smtClean="0">
                <a:solidFill>
                  <a:srgbClr val="535353"/>
                </a:solidFill>
                <a:latin typeface="Verdana"/>
                <a:cs typeface="Verdana"/>
              </a:rPr>
              <a:t>g</a:t>
            </a:r>
            <a:r>
              <a:rPr sz="2750" spc="-75" smtClean="0">
                <a:solidFill>
                  <a:srgbClr val="535353"/>
                </a:solidFill>
                <a:latin typeface="Verdana"/>
                <a:cs typeface="Verdana"/>
              </a:rPr>
              <a:t>i</a:t>
            </a:r>
            <a:r>
              <a:rPr sz="2750" spc="-85" smtClean="0">
                <a:solidFill>
                  <a:srgbClr val="535353"/>
                </a:solidFill>
                <a:latin typeface="Verdana"/>
                <a:cs typeface="Verdana"/>
              </a:rPr>
              <a:t>l</a:t>
            </a:r>
            <a:r>
              <a:rPr sz="2750" spc="95" smtClean="0">
                <a:solidFill>
                  <a:srgbClr val="535353"/>
                </a:solidFill>
                <a:latin typeface="Verdana"/>
                <a:cs typeface="Verdana"/>
              </a:rPr>
              <a:t>e</a:t>
            </a:r>
            <a:endParaRPr lang="en-US" sz="2750" spc="95" dirty="0" smtClean="0">
              <a:solidFill>
                <a:srgbClr val="535353"/>
              </a:solidFill>
              <a:latin typeface="Verdana"/>
              <a:cs typeface="Verdana"/>
            </a:endParaRPr>
          </a:p>
          <a:p>
            <a:pPr marL="12700" marR="5080" indent="773430">
              <a:lnSpc>
                <a:spcPts val="4190"/>
              </a:lnSpc>
              <a:spcBef>
                <a:spcPts val="5"/>
              </a:spcBef>
            </a:pPr>
            <a:endParaRPr lang="en-US" sz="2750" spc="95" dirty="0" smtClean="0">
              <a:solidFill>
                <a:srgbClr val="535353"/>
              </a:solidFill>
              <a:latin typeface="Verdana"/>
              <a:cs typeface="Verdana"/>
            </a:endParaRPr>
          </a:p>
          <a:p>
            <a:pPr marL="12700" marR="5080" indent="773430">
              <a:lnSpc>
                <a:spcPts val="4190"/>
              </a:lnSpc>
              <a:spcBef>
                <a:spcPts val="5"/>
              </a:spcBef>
            </a:pPr>
            <a:endParaRPr lang="en-US" sz="2750" spc="95" dirty="0" smtClean="0">
              <a:solidFill>
                <a:srgbClr val="535353"/>
              </a:solidFill>
              <a:latin typeface="Verdana"/>
              <a:cs typeface="Verdana"/>
            </a:endParaRPr>
          </a:p>
          <a:p>
            <a:pPr marL="12700" marR="5080" indent="773430">
              <a:lnSpc>
                <a:spcPts val="4190"/>
              </a:lnSpc>
              <a:spcBef>
                <a:spcPts val="5"/>
              </a:spcBef>
            </a:pPr>
            <a:endParaRPr lang="en-US" sz="2750" spc="95" dirty="0" smtClean="0">
              <a:solidFill>
                <a:srgbClr val="535353"/>
              </a:solidFill>
              <a:latin typeface="Verdana"/>
              <a:cs typeface="Verdana"/>
            </a:endParaRPr>
          </a:p>
          <a:p>
            <a:pPr marL="12700" marR="5080" indent="773430">
              <a:lnSpc>
                <a:spcPts val="4190"/>
              </a:lnSpc>
              <a:spcBef>
                <a:spcPts val="5"/>
              </a:spcBef>
            </a:pPr>
            <a:endParaRPr lang="en-US" sz="2750" spc="95" dirty="0" smtClean="0">
              <a:solidFill>
                <a:srgbClr val="535353"/>
              </a:solidFill>
              <a:latin typeface="Verdana"/>
              <a:cs typeface="Verdana"/>
            </a:endParaRPr>
          </a:p>
          <a:p>
            <a:pPr marL="12700" marR="5080" indent="773430">
              <a:lnSpc>
                <a:spcPts val="4190"/>
              </a:lnSpc>
              <a:spcBef>
                <a:spcPts val="5"/>
              </a:spcBef>
            </a:pPr>
            <a:endParaRPr lang="en-US" sz="2750" spc="95" dirty="0" smtClean="0">
              <a:solidFill>
                <a:srgbClr val="535353"/>
              </a:solidFill>
              <a:latin typeface="Verdana"/>
              <a:cs typeface="Verdana"/>
            </a:endParaRPr>
          </a:p>
          <a:p>
            <a:pPr marL="12700" marR="5080" indent="773430">
              <a:lnSpc>
                <a:spcPts val="4190"/>
              </a:lnSpc>
              <a:spcBef>
                <a:spcPts val="5"/>
              </a:spcBef>
            </a:pPr>
            <a:endParaRPr lang="en-US" sz="2750" spc="95" dirty="0" smtClean="0">
              <a:solidFill>
                <a:srgbClr val="535353"/>
              </a:solidFill>
              <a:latin typeface="Verdana"/>
              <a:cs typeface="Verdana"/>
            </a:endParaRPr>
          </a:p>
          <a:p>
            <a:pPr marL="12700" marR="5080" indent="773430">
              <a:lnSpc>
                <a:spcPts val="4190"/>
              </a:lnSpc>
              <a:spcBef>
                <a:spcPts val="5"/>
              </a:spcBef>
            </a:pPr>
            <a:endParaRPr sz="28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13727" y="9258437"/>
            <a:ext cx="1329690" cy="805815"/>
          </a:xfrm>
          <a:custGeom>
            <a:avLst/>
            <a:gdLst/>
            <a:ahLst/>
            <a:cxnLst/>
            <a:rect l="l" t="t" r="r" b="b"/>
            <a:pathLst>
              <a:path w="1329690" h="805815">
                <a:moveTo>
                  <a:pt x="1049464" y="686341"/>
                </a:moveTo>
                <a:lnTo>
                  <a:pt x="580530" y="594402"/>
                </a:lnTo>
                <a:lnTo>
                  <a:pt x="628196" y="601251"/>
                </a:lnTo>
                <a:lnTo>
                  <a:pt x="675420" y="603182"/>
                </a:lnTo>
                <a:lnTo>
                  <a:pt x="721921" y="600384"/>
                </a:lnTo>
                <a:lnTo>
                  <a:pt x="767421" y="593047"/>
                </a:lnTo>
                <a:lnTo>
                  <a:pt x="811640" y="581359"/>
                </a:lnTo>
                <a:lnTo>
                  <a:pt x="854300" y="565510"/>
                </a:lnTo>
                <a:lnTo>
                  <a:pt x="895121" y="545689"/>
                </a:lnTo>
                <a:lnTo>
                  <a:pt x="933823" y="522084"/>
                </a:lnTo>
                <a:lnTo>
                  <a:pt x="970128" y="494886"/>
                </a:lnTo>
                <a:lnTo>
                  <a:pt x="1003757" y="464283"/>
                </a:lnTo>
                <a:lnTo>
                  <a:pt x="1034430" y="430464"/>
                </a:lnTo>
                <a:lnTo>
                  <a:pt x="1061868" y="393618"/>
                </a:lnTo>
                <a:lnTo>
                  <a:pt x="1085792" y="353934"/>
                </a:lnTo>
                <a:lnTo>
                  <a:pt x="1105922" y="311603"/>
                </a:lnTo>
                <a:lnTo>
                  <a:pt x="1121980" y="266811"/>
                </a:lnTo>
                <a:lnTo>
                  <a:pt x="1133685" y="219754"/>
                </a:lnTo>
                <a:lnTo>
                  <a:pt x="1329595" y="258163"/>
                </a:lnTo>
                <a:lnTo>
                  <a:pt x="1318615" y="305364"/>
                </a:lnTo>
                <a:lnTo>
                  <a:pt x="1304666" y="350783"/>
                </a:lnTo>
                <a:lnTo>
                  <a:pt x="1287765" y="394705"/>
                </a:lnTo>
                <a:lnTo>
                  <a:pt x="1268082" y="436914"/>
                </a:lnTo>
                <a:lnTo>
                  <a:pt x="1245749" y="477319"/>
                </a:lnTo>
                <a:lnTo>
                  <a:pt x="1220900" y="515829"/>
                </a:lnTo>
                <a:lnTo>
                  <a:pt x="1193667" y="552353"/>
                </a:lnTo>
                <a:lnTo>
                  <a:pt x="1164181" y="586802"/>
                </a:lnTo>
                <a:lnTo>
                  <a:pt x="1132576" y="619084"/>
                </a:lnTo>
                <a:lnTo>
                  <a:pt x="1098983" y="649109"/>
                </a:lnTo>
                <a:lnTo>
                  <a:pt x="1063535" y="676787"/>
                </a:lnTo>
                <a:lnTo>
                  <a:pt x="1049464" y="686341"/>
                </a:lnTo>
                <a:close/>
              </a:path>
              <a:path w="1329690" h="805815">
                <a:moveTo>
                  <a:pt x="541628" y="792822"/>
                </a:moveTo>
                <a:lnTo>
                  <a:pt x="494887" y="781928"/>
                </a:lnTo>
                <a:lnTo>
                  <a:pt x="449680" y="767952"/>
                </a:lnTo>
                <a:lnTo>
                  <a:pt x="406094" y="751028"/>
                </a:lnTo>
                <a:lnTo>
                  <a:pt x="364221" y="731291"/>
                </a:lnTo>
                <a:lnTo>
                  <a:pt x="324148" y="708874"/>
                </a:lnTo>
                <a:lnTo>
                  <a:pt x="285966" y="683911"/>
                </a:lnTo>
                <a:lnTo>
                  <a:pt x="249764" y="656537"/>
                </a:lnTo>
                <a:lnTo>
                  <a:pt x="215631" y="626886"/>
                </a:lnTo>
                <a:lnTo>
                  <a:pt x="183657" y="595091"/>
                </a:lnTo>
                <a:lnTo>
                  <a:pt x="153931" y="561286"/>
                </a:lnTo>
                <a:lnTo>
                  <a:pt x="126543" y="525607"/>
                </a:lnTo>
                <a:lnTo>
                  <a:pt x="101582" y="488186"/>
                </a:lnTo>
                <a:lnTo>
                  <a:pt x="79137" y="449158"/>
                </a:lnTo>
                <a:lnTo>
                  <a:pt x="59298" y="408657"/>
                </a:lnTo>
                <a:lnTo>
                  <a:pt x="42155" y="366818"/>
                </a:lnTo>
                <a:lnTo>
                  <a:pt x="27797" y="323773"/>
                </a:lnTo>
                <a:lnTo>
                  <a:pt x="16313" y="279657"/>
                </a:lnTo>
                <a:lnTo>
                  <a:pt x="7792" y="234605"/>
                </a:lnTo>
                <a:lnTo>
                  <a:pt x="2324" y="188750"/>
                </a:lnTo>
                <a:lnTo>
                  <a:pt x="0" y="142226"/>
                </a:lnTo>
                <a:lnTo>
                  <a:pt x="906" y="95168"/>
                </a:lnTo>
                <a:lnTo>
                  <a:pt x="5135" y="47709"/>
                </a:lnTo>
                <a:lnTo>
                  <a:pt x="12771" y="0"/>
                </a:lnTo>
                <a:lnTo>
                  <a:pt x="209794" y="38628"/>
                </a:lnTo>
                <a:lnTo>
                  <a:pt x="202865" y="86610"/>
                </a:lnTo>
                <a:lnTo>
                  <a:pt x="200821" y="134148"/>
                </a:lnTo>
                <a:lnTo>
                  <a:pt x="203476" y="180948"/>
                </a:lnTo>
                <a:lnTo>
                  <a:pt x="210644" y="226727"/>
                </a:lnTo>
                <a:lnTo>
                  <a:pt x="222138" y="271206"/>
                </a:lnTo>
                <a:lnTo>
                  <a:pt x="237769" y="314103"/>
                </a:lnTo>
                <a:lnTo>
                  <a:pt x="257353" y="355139"/>
                </a:lnTo>
                <a:lnTo>
                  <a:pt x="280700" y="394033"/>
                </a:lnTo>
                <a:lnTo>
                  <a:pt x="307624" y="430504"/>
                </a:lnTo>
                <a:lnTo>
                  <a:pt x="337938" y="464272"/>
                </a:lnTo>
                <a:lnTo>
                  <a:pt x="371455" y="495056"/>
                </a:lnTo>
                <a:lnTo>
                  <a:pt x="407987" y="522576"/>
                </a:lnTo>
                <a:lnTo>
                  <a:pt x="447348" y="546551"/>
                </a:lnTo>
                <a:lnTo>
                  <a:pt x="489350" y="566701"/>
                </a:lnTo>
                <a:lnTo>
                  <a:pt x="533807" y="582745"/>
                </a:lnTo>
                <a:lnTo>
                  <a:pt x="580530" y="594402"/>
                </a:lnTo>
                <a:lnTo>
                  <a:pt x="1049464" y="686341"/>
                </a:lnTo>
                <a:lnTo>
                  <a:pt x="1026364" y="702026"/>
                </a:lnTo>
                <a:lnTo>
                  <a:pt x="987603" y="724736"/>
                </a:lnTo>
                <a:lnTo>
                  <a:pt x="947384" y="744827"/>
                </a:lnTo>
                <a:lnTo>
                  <a:pt x="905838" y="762208"/>
                </a:lnTo>
                <a:lnTo>
                  <a:pt x="863100" y="776788"/>
                </a:lnTo>
                <a:lnTo>
                  <a:pt x="819300" y="788477"/>
                </a:lnTo>
                <a:lnTo>
                  <a:pt x="774571" y="797184"/>
                </a:lnTo>
                <a:lnTo>
                  <a:pt x="729046" y="802819"/>
                </a:lnTo>
                <a:lnTo>
                  <a:pt x="682857" y="805290"/>
                </a:lnTo>
                <a:lnTo>
                  <a:pt x="636136" y="804509"/>
                </a:lnTo>
                <a:lnTo>
                  <a:pt x="589015" y="800383"/>
                </a:lnTo>
                <a:lnTo>
                  <a:pt x="541628" y="792822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9600" y="723900"/>
            <a:ext cx="9056723" cy="8820134"/>
            <a:chOff x="-228600" y="1352244"/>
            <a:chExt cx="9056723" cy="8820134"/>
          </a:xfrm>
        </p:grpSpPr>
        <p:sp>
          <p:nvSpPr>
            <p:cNvPr id="12" name="object 12"/>
            <p:cNvSpPr/>
            <p:nvPr/>
          </p:nvSpPr>
          <p:spPr>
            <a:xfrm>
              <a:off x="1716758" y="1352244"/>
              <a:ext cx="7111365" cy="7200900"/>
            </a:xfrm>
            <a:custGeom>
              <a:avLst/>
              <a:gdLst/>
              <a:ahLst/>
              <a:cxnLst/>
              <a:rect l="l" t="t" r="r" b="b"/>
              <a:pathLst>
                <a:path w="7111365" h="7200900">
                  <a:moveTo>
                    <a:pt x="2147097" y="12700"/>
                  </a:moveTo>
                  <a:lnTo>
                    <a:pt x="1738428" y="12700"/>
                  </a:lnTo>
                  <a:lnTo>
                    <a:pt x="1769869" y="0"/>
                  </a:lnTo>
                  <a:lnTo>
                    <a:pt x="2115846" y="0"/>
                  </a:lnTo>
                  <a:lnTo>
                    <a:pt x="2147097" y="12700"/>
                  </a:lnTo>
                  <a:close/>
                </a:path>
                <a:path w="7111365" h="7200900">
                  <a:moveTo>
                    <a:pt x="2332871" y="50800"/>
                  </a:moveTo>
                  <a:lnTo>
                    <a:pt x="1550849" y="50800"/>
                  </a:lnTo>
                  <a:lnTo>
                    <a:pt x="1581944" y="38100"/>
                  </a:lnTo>
                  <a:lnTo>
                    <a:pt x="1613117" y="38100"/>
                  </a:lnTo>
                  <a:lnTo>
                    <a:pt x="1675665" y="12700"/>
                  </a:lnTo>
                  <a:lnTo>
                    <a:pt x="2209385" y="12700"/>
                  </a:lnTo>
                  <a:lnTo>
                    <a:pt x="2240405" y="25400"/>
                  </a:lnTo>
                  <a:lnTo>
                    <a:pt x="2271331" y="25400"/>
                  </a:lnTo>
                  <a:lnTo>
                    <a:pt x="2332871" y="50800"/>
                  </a:lnTo>
                  <a:close/>
                </a:path>
                <a:path w="7111365" h="7200900">
                  <a:moveTo>
                    <a:pt x="6973094" y="7200900"/>
                  </a:moveTo>
                  <a:lnTo>
                    <a:pt x="596796" y="7200900"/>
                  </a:lnTo>
                  <a:lnTo>
                    <a:pt x="595072" y="7188200"/>
                  </a:lnTo>
                  <a:lnTo>
                    <a:pt x="575350" y="7162800"/>
                  </a:lnTo>
                  <a:lnTo>
                    <a:pt x="556020" y="7137400"/>
                  </a:lnTo>
                  <a:lnTo>
                    <a:pt x="537078" y="7112000"/>
                  </a:lnTo>
                  <a:lnTo>
                    <a:pt x="518520" y="7073900"/>
                  </a:lnTo>
                  <a:lnTo>
                    <a:pt x="500345" y="7048500"/>
                  </a:lnTo>
                  <a:lnTo>
                    <a:pt x="482550" y="7023100"/>
                  </a:lnTo>
                  <a:lnTo>
                    <a:pt x="465131" y="6985000"/>
                  </a:lnTo>
                  <a:lnTo>
                    <a:pt x="448086" y="6959600"/>
                  </a:lnTo>
                  <a:lnTo>
                    <a:pt x="431411" y="6921500"/>
                  </a:lnTo>
                  <a:lnTo>
                    <a:pt x="415105" y="6896100"/>
                  </a:lnTo>
                  <a:lnTo>
                    <a:pt x="399163" y="6858000"/>
                  </a:lnTo>
                  <a:lnTo>
                    <a:pt x="383584" y="6819900"/>
                  </a:lnTo>
                  <a:lnTo>
                    <a:pt x="368364" y="6794500"/>
                  </a:lnTo>
                  <a:lnTo>
                    <a:pt x="353500" y="6756400"/>
                  </a:lnTo>
                  <a:lnTo>
                    <a:pt x="338989" y="6718300"/>
                  </a:lnTo>
                  <a:lnTo>
                    <a:pt x="324829" y="6680200"/>
                  </a:lnTo>
                  <a:lnTo>
                    <a:pt x="311017" y="6654800"/>
                  </a:lnTo>
                  <a:lnTo>
                    <a:pt x="297550" y="6616700"/>
                  </a:lnTo>
                  <a:lnTo>
                    <a:pt x="284424" y="6578600"/>
                  </a:lnTo>
                  <a:lnTo>
                    <a:pt x="271638" y="6540500"/>
                  </a:lnTo>
                  <a:lnTo>
                    <a:pt x="259188" y="6502400"/>
                  </a:lnTo>
                  <a:lnTo>
                    <a:pt x="247071" y="6464300"/>
                  </a:lnTo>
                  <a:lnTo>
                    <a:pt x="235284" y="6426200"/>
                  </a:lnTo>
                  <a:lnTo>
                    <a:pt x="223825" y="6375400"/>
                  </a:lnTo>
                  <a:lnTo>
                    <a:pt x="212690" y="6337300"/>
                  </a:lnTo>
                  <a:lnTo>
                    <a:pt x="201877" y="6299200"/>
                  </a:lnTo>
                  <a:lnTo>
                    <a:pt x="191383" y="6261100"/>
                  </a:lnTo>
                  <a:lnTo>
                    <a:pt x="181205" y="6223000"/>
                  </a:lnTo>
                  <a:lnTo>
                    <a:pt x="171340" y="6172200"/>
                  </a:lnTo>
                  <a:lnTo>
                    <a:pt x="161785" y="6134100"/>
                  </a:lnTo>
                  <a:lnTo>
                    <a:pt x="152537" y="6083300"/>
                  </a:lnTo>
                  <a:lnTo>
                    <a:pt x="143593" y="6045200"/>
                  </a:lnTo>
                  <a:lnTo>
                    <a:pt x="134952" y="5994400"/>
                  </a:lnTo>
                  <a:lnTo>
                    <a:pt x="126608" y="5956300"/>
                  </a:lnTo>
                  <a:lnTo>
                    <a:pt x="118561" y="5905500"/>
                  </a:lnTo>
                  <a:lnTo>
                    <a:pt x="110806" y="5867400"/>
                  </a:lnTo>
                  <a:lnTo>
                    <a:pt x="103341" y="5816600"/>
                  </a:lnTo>
                  <a:lnTo>
                    <a:pt x="96164" y="5765800"/>
                  </a:lnTo>
                  <a:lnTo>
                    <a:pt x="89270" y="5727700"/>
                  </a:lnTo>
                  <a:lnTo>
                    <a:pt x="82658" y="5676900"/>
                  </a:lnTo>
                  <a:lnTo>
                    <a:pt x="76324" y="5626100"/>
                  </a:lnTo>
                  <a:lnTo>
                    <a:pt x="70266" y="5575300"/>
                  </a:lnTo>
                  <a:lnTo>
                    <a:pt x="64480" y="5524500"/>
                  </a:lnTo>
                  <a:lnTo>
                    <a:pt x="58964" y="5473700"/>
                  </a:lnTo>
                  <a:lnTo>
                    <a:pt x="53715" y="5422900"/>
                  </a:lnTo>
                  <a:lnTo>
                    <a:pt x="48730" y="5372100"/>
                  </a:lnTo>
                  <a:lnTo>
                    <a:pt x="44006" y="5321300"/>
                  </a:lnTo>
                  <a:lnTo>
                    <a:pt x="39540" y="5270500"/>
                  </a:lnTo>
                  <a:lnTo>
                    <a:pt x="35330" y="5219700"/>
                  </a:lnTo>
                  <a:lnTo>
                    <a:pt x="31372" y="5168900"/>
                  </a:lnTo>
                  <a:lnTo>
                    <a:pt x="27663" y="5118100"/>
                  </a:lnTo>
                  <a:lnTo>
                    <a:pt x="24201" y="5067300"/>
                  </a:lnTo>
                  <a:lnTo>
                    <a:pt x="20983" y="5003800"/>
                  </a:lnTo>
                  <a:lnTo>
                    <a:pt x="18006" y="4953000"/>
                  </a:lnTo>
                  <a:lnTo>
                    <a:pt x="15267" y="4902200"/>
                  </a:lnTo>
                  <a:lnTo>
                    <a:pt x="12762" y="4838700"/>
                  </a:lnTo>
                  <a:lnTo>
                    <a:pt x="10490" y="4787900"/>
                  </a:lnTo>
                  <a:lnTo>
                    <a:pt x="8448" y="4724400"/>
                  </a:lnTo>
                  <a:lnTo>
                    <a:pt x="6632" y="4673600"/>
                  </a:lnTo>
                  <a:lnTo>
                    <a:pt x="5039" y="4610100"/>
                  </a:lnTo>
                  <a:lnTo>
                    <a:pt x="3667" y="4559300"/>
                  </a:lnTo>
                  <a:lnTo>
                    <a:pt x="1574" y="4445000"/>
                  </a:lnTo>
                  <a:lnTo>
                    <a:pt x="846" y="4381500"/>
                  </a:lnTo>
                  <a:lnTo>
                    <a:pt x="328" y="4318000"/>
                  </a:lnTo>
                  <a:lnTo>
                    <a:pt x="94" y="4279900"/>
                  </a:lnTo>
                  <a:lnTo>
                    <a:pt x="0" y="4140200"/>
                  </a:lnTo>
                  <a:lnTo>
                    <a:pt x="289" y="4076700"/>
                  </a:lnTo>
                  <a:lnTo>
                    <a:pt x="773" y="4013200"/>
                  </a:lnTo>
                  <a:lnTo>
                    <a:pt x="1449" y="3949700"/>
                  </a:lnTo>
                  <a:lnTo>
                    <a:pt x="2314" y="3898900"/>
                  </a:lnTo>
                  <a:lnTo>
                    <a:pt x="3365" y="3835400"/>
                  </a:lnTo>
                  <a:lnTo>
                    <a:pt x="4599" y="3771900"/>
                  </a:lnTo>
                  <a:lnTo>
                    <a:pt x="6013" y="3695700"/>
                  </a:lnTo>
                  <a:lnTo>
                    <a:pt x="7605" y="3632200"/>
                  </a:lnTo>
                  <a:lnTo>
                    <a:pt x="9371" y="3568700"/>
                  </a:lnTo>
                  <a:lnTo>
                    <a:pt x="11309" y="3505200"/>
                  </a:lnTo>
                  <a:lnTo>
                    <a:pt x="13415" y="3441700"/>
                  </a:lnTo>
                  <a:lnTo>
                    <a:pt x="15688" y="3378200"/>
                  </a:lnTo>
                  <a:lnTo>
                    <a:pt x="18123" y="3314700"/>
                  </a:lnTo>
                  <a:lnTo>
                    <a:pt x="20718" y="3238500"/>
                  </a:lnTo>
                  <a:lnTo>
                    <a:pt x="23470" y="3175000"/>
                  </a:lnTo>
                  <a:lnTo>
                    <a:pt x="26377" y="3111500"/>
                  </a:lnTo>
                  <a:lnTo>
                    <a:pt x="29435" y="3035300"/>
                  </a:lnTo>
                  <a:lnTo>
                    <a:pt x="32642" y="2971800"/>
                  </a:lnTo>
                  <a:lnTo>
                    <a:pt x="35994" y="2895600"/>
                  </a:lnTo>
                  <a:lnTo>
                    <a:pt x="39489" y="2832100"/>
                  </a:lnTo>
                  <a:lnTo>
                    <a:pt x="43124" y="2768600"/>
                  </a:lnTo>
                  <a:lnTo>
                    <a:pt x="46896" y="2692400"/>
                  </a:lnTo>
                  <a:lnTo>
                    <a:pt x="50896" y="2628900"/>
                  </a:lnTo>
                  <a:lnTo>
                    <a:pt x="55563" y="2565400"/>
                  </a:lnTo>
                  <a:lnTo>
                    <a:pt x="60888" y="2489200"/>
                  </a:lnTo>
                  <a:lnTo>
                    <a:pt x="66863" y="2425700"/>
                  </a:lnTo>
                  <a:lnTo>
                    <a:pt x="73480" y="2362200"/>
                  </a:lnTo>
                  <a:lnTo>
                    <a:pt x="80731" y="2311400"/>
                  </a:lnTo>
                  <a:lnTo>
                    <a:pt x="88607" y="2247900"/>
                  </a:lnTo>
                  <a:lnTo>
                    <a:pt x="97100" y="2184400"/>
                  </a:lnTo>
                  <a:lnTo>
                    <a:pt x="106203" y="2120900"/>
                  </a:lnTo>
                  <a:lnTo>
                    <a:pt x="115906" y="2070100"/>
                  </a:lnTo>
                  <a:lnTo>
                    <a:pt x="126203" y="2006600"/>
                  </a:lnTo>
                  <a:lnTo>
                    <a:pt x="137084" y="1955800"/>
                  </a:lnTo>
                  <a:lnTo>
                    <a:pt x="148541" y="1892300"/>
                  </a:lnTo>
                  <a:lnTo>
                    <a:pt x="160567" y="1841500"/>
                  </a:lnTo>
                  <a:lnTo>
                    <a:pt x="173153" y="1790700"/>
                  </a:lnTo>
                  <a:lnTo>
                    <a:pt x="186290" y="1727200"/>
                  </a:lnTo>
                  <a:lnTo>
                    <a:pt x="199972" y="1676400"/>
                  </a:lnTo>
                  <a:lnTo>
                    <a:pt x="214189" y="1625600"/>
                  </a:lnTo>
                  <a:lnTo>
                    <a:pt x="228934" y="1574800"/>
                  </a:lnTo>
                  <a:lnTo>
                    <a:pt x="244198" y="1524000"/>
                  </a:lnTo>
                  <a:lnTo>
                    <a:pt x="259973" y="1473200"/>
                  </a:lnTo>
                  <a:lnTo>
                    <a:pt x="276251" y="1435100"/>
                  </a:lnTo>
                  <a:lnTo>
                    <a:pt x="293023" y="1384300"/>
                  </a:lnTo>
                  <a:lnTo>
                    <a:pt x="310283" y="1333500"/>
                  </a:lnTo>
                  <a:lnTo>
                    <a:pt x="328020" y="1295400"/>
                  </a:lnTo>
                  <a:lnTo>
                    <a:pt x="346228" y="1244600"/>
                  </a:lnTo>
                  <a:lnTo>
                    <a:pt x="364899" y="1206500"/>
                  </a:lnTo>
                  <a:lnTo>
                    <a:pt x="384023" y="1155700"/>
                  </a:lnTo>
                  <a:lnTo>
                    <a:pt x="403592" y="1117600"/>
                  </a:lnTo>
                  <a:lnTo>
                    <a:pt x="423600" y="1079500"/>
                  </a:lnTo>
                  <a:lnTo>
                    <a:pt x="444037" y="1028700"/>
                  </a:lnTo>
                  <a:lnTo>
                    <a:pt x="464895" y="990600"/>
                  </a:lnTo>
                  <a:lnTo>
                    <a:pt x="486166" y="952500"/>
                  </a:lnTo>
                  <a:lnTo>
                    <a:pt x="507842" y="914400"/>
                  </a:lnTo>
                  <a:lnTo>
                    <a:pt x="529914" y="876300"/>
                  </a:lnTo>
                  <a:lnTo>
                    <a:pt x="552376" y="838200"/>
                  </a:lnTo>
                  <a:lnTo>
                    <a:pt x="575217" y="812800"/>
                  </a:lnTo>
                  <a:lnTo>
                    <a:pt x="598431" y="774700"/>
                  </a:lnTo>
                  <a:lnTo>
                    <a:pt x="622009" y="736600"/>
                  </a:lnTo>
                  <a:lnTo>
                    <a:pt x="645943" y="711200"/>
                  </a:lnTo>
                  <a:lnTo>
                    <a:pt x="670225" y="673100"/>
                  </a:lnTo>
                  <a:lnTo>
                    <a:pt x="694846" y="647700"/>
                  </a:lnTo>
                  <a:lnTo>
                    <a:pt x="719799" y="609600"/>
                  </a:lnTo>
                  <a:lnTo>
                    <a:pt x="745074" y="584200"/>
                  </a:lnTo>
                  <a:lnTo>
                    <a:pt x="770665" y="546100"/>
                  </a:lnTo>
                  <a:lnTo>
                    <a:pt x="822759" y="495300"/>
                  </a:lnTo>
                  <a:lnTo>
                    <a:pt x="903058" y="419100"/>
                  </a:lnTo>
                  <a:lnTo>
                    <a:pt x="957935" y="368300"/>
                  </a:lnTo>
                  <a:lnTo>
                    <a:pt x="1013811" y="317500"/>
                  </a:lnTo>
                  <a:lnTo>
                    <a:pt x="1042103" y="304800"/>
                  </a:lnTo>
                  <a:lnTo>
                    <a:pt x="1099354" y="254000"/>
                  </a:lnTo>
                  <a:lnTo>
                    <a:pt x="1128296" y="241300"/>
                  </a:lnTo>
                  <a:lnTo>
                    <a:pt x="1157440" y="215900"/>
                  </a:lnTo>
                  <a:lnTo>
                    <a:pt x="1216296" y="190500"/>
                  </a:lnTo>
                  <a:lnTo>
                    <a:pt x="1245993" y="165100"/>
                  </a:lnTo>
                  <a:lnTo>
                    <a:pt x="1519840" y="50800"/>
                  </a:lnTo>
                  <a:lnTo>
                    <a:pt x="2363469" y="50800"/>
                  </a:lnTo>
                  <a:lnTo>
                    <a:pt x="2424277" y="76200"/>
                  </a:lnTo>
                  <a:lnTo>
                    <a:pt x="2454471" y="76200"/>
                  </a:lnTo>
                  <a:lnTo>
                    <a:pt x="2632188" y="152400"/>
                  </a:lnTo>
                  <a:lnTo>
                    <a:pt x="2661156" y="177800"/>
                  </a:lnTo>
                  <a:lnTo>
                    <a:pt x="2746782" y="215900"/>
                  </a:lnTo>
                  <a:lnTo>
                    <a:pt x="2774870" y="241300"/>
                  </a:lnTo>
                  <a:lnTo>
                    <a:pt x="2802718" y="254000"/>
                  </a:lnTo>
                  <a:lnTo>
                    <a:pt x="2830317" y="279400"/>
                  </a:lnTo>
                  <a:lnTo>
                    <a:pt x="2857659" y="292100"/>
                  </a:lnTo>
                  <a:lnTo>
                    <a:pt x="2884736" y="317500"/>
                  </a:lnTo>
                  <a:lnTo>
                    <a:pt x="2911540" y="330200"/>
                  </a:lnTo>
                  <a:lnTo>
                    <a:pt x="2938063" y="355600"/>
                  </a:lnTo>
                  <a:lnTo>
                    <a:pt x="2964296" y="368300"/>
                  </a:lnTo>
                  <a:lnTo>
                    <a:pt x="2990232" y="393700"/>
                  </a:lnTo>
                  <a:lnTo>
                    <a:pt x="3015861" y="419100"/>
                  </a:lnTo>
                  <a:lnTo>
                    <a:pt x="3041177" y="444500"/>
                  </a:lnTo>
                  <a:lnTo>
                    <a:pt x="3066170" y="469900"/>
                  </a:lnTo>
                  <a:lnTo>
                    <a:pt x="3090833" y="482600"/>
                  </a:lnTo>
                  <a:lnTo>
                    <a:pt x="3139136" y="533400"/>
                  </a:lnTo>
                  <a:lnTo>
                    <a:pt x="3186019" y="584200"/>
                  </a:lnTo>
                  <a:lnTo>
                    <a:pt x="3208908" y="622300"/>
                  </a:lnTo>
                  <a:lnTo>
                    <a:pt x="3231417" y="647700"/>
                  </a:lnTo>
                  <a:lnTo>
                    <a:pt x="3253539" y="673100"/>
                  </a:lnTo>
                  <a:lnTo>
                    <a:pt x="3275265" y="698500"/>
                  </a:lnTo>
                  <a:lnTo>
                    <a:pt x="3402711" y="876300"/>
                  </a:lnTo>
                  <a:lnTo>
                    <a:pt x="3453254" y="939800"/>
                  </a:lnTo>
                  <a:lnTo>
                    <a:pt x="3478482" y="977900"/>
                  </a:lnTo>
                  <a:lnTo>
                    <a:pt x="3503699" y="1003300"/>
                  </a:lnTo>
                  <a:lnTo>
                    <a:pt x="3528917" y="1041400"/>
                  </a:lnTo>
                  <a:lnTo>
                    <a:pt x="3554148" y="1066800"/>
                  </a:lnTo>
                  <a:lnTo>
                    <a:pt x="3604700" y="1143000"/>
                  </a:lnTo>
                  <a:lnTo>
                    <a:pt x="3630047" y="1168400"/>
                  </a:lnTo>
                  <a:lnTo>
                    <a:pt x="3680945" y="1244600"/>
                  </a:lnTo>
                  <a:lnTo>
                    <a:pt x="3706521" y="1270000"/>
                  </a:lnTo>
                  <a:lnTo>
                    <a:pt x="3732198" y="1308100"/>
                  </a:lnTo>
                  <a:lnTo>
                    <a:pt x="3757990" y="1333500"/>
                  </a:lnTo>
                  <a:lnTo>
                    <a:pt x="3809967" y="1409700"/>
                  </a:lnTo>
                  <a:lnTo>
                    <a:pt x="3836177" y="1435100"/>
                  </a:lnTo>
                  <a:lnTo>
                    <a:pt x="3862552" y="1473200"/>
                  </a:lnTo>
                  <a:lnTo>
                    <a:pt x="3889104" y="1498600"/>
                  </a:lnTo>
                  <a:lnTo>
                    <a:pt x="3915845" y="1536700"/>
                  </a:lnTo>
                  <a:lnTo>
                    <a:pt x="3942789" y="1574800"/>
                  </a:lnTo>
                  <a:lnTo>
                    <a:pt x="3969949" y="1600200"/>
                  </a:lnTo>
                  <a:lnTo>
                    <a:pt x="3997335" y="1638300"/>
                  </a:lnTo>
                  <a:lnTo>
                    <a:pt x="4024962" y="1676400"/>
                  </a:lnTo>
                  <a:lnTo>
                    <a:pt x="4052842" y="1701800"/>
                  </a:lnTo>
                  <a:lnTo>
                    <a:pt x="4080987" y="1739900"/>
                  </a:lnTo>
                  <a:lnTo>
                    <a:pt x="4109410" y="1778000"/>
                  </a:lnTo>
                  <a:lnTo>
                    <a:pt x="4138124" y="1803400"/>
                  </a:lnTo>
                  <a:lnTo>
                    <a:pt x="4167141" y="1841500"/>
                  </a:lnTo>
                  <a:lnTo>
                    <a:pt x="4196474" y="1879600"/>
                  </a:lnTo>
                  <a:lnTo>
                    <a:pt x="4226135" y="1917700"/>
                  </a:lnTo>
                  <a:lnTo>
                    <a:pt x="4256137" y="1943100"/>
                  </a:lnTo>
                  <a:lnTo>
                    <a:pt x="4286493" y="1981200"/>
                  </a:lnTo>
                  <a:lnTo>
                    <a:pt x="4317215" y="2019300"/>
                  </a:lnTo>
                  <a:lnTo>
                    <a:pt x="4348316" y="2057400"/>
                  </a:lnTo>
                  <a:lnTo>
                    <a:pt x="4379808" y="2082800"/>
                  </a:lnTo>
                  <a:lnTo>
                    <a:pt x="4411704" y="2120900"/>
                  </a:lnTo>
                  <a:lnTo>
                    <a:pt x="4444017" y="2159000"/>
                  </a:lnTo>
                  <a:lnTo>
                    <a:pt x="4476759" y="2197100"/>
                  </a:lnTo>
                  <a:lnTo>
                    <a:pt x="4509943" y="2235200"/>
                  </a:lnTo>
                  <a:lnTo>
                    <a:pt x="4543581" y="2273300"/>
                  </a:lnTo>
                  <a:lnTo>
                    <a:pt x="4577686" y="2311400"/>
                  </a:lnTo>
                  <a:lnTo>
                    <a:pt x="4612271" y="2349500"/>
                  </a:lnTo>
                  <a:lnTo>
                    <a:pt x="4647348" y="2374900"/>
                  </a:lnTo>
                  <a:lnTo>
                    <a:pt x="4682930" y="2413000"/>
                  </a:lnTo>
                  <a:lnTo>
                    <a:pt x="4719029" y="2451100"/>
                  </a:lnTo>
                  <a:lnTo>
                    <a:pt x="4755659" y="2489200"/>
                  </a:lnTo>
                  <a:lnTo>
                    <a:pt x="4792830" y="2527300"/>
                  </a:lnTo>
                  <a:lnTo>
                    <a:pt x="4830558" y="2565400"/>
                  </a:lnTo>
                  <a:lnTo>
                    <a:pt x="4868852" y="2616200"/>
                  </a:lnTo>
                  <a:lnTo>
                    <a:pt x="4907728" y="2654300"/>
                  </a:lnTo>
                  <a:lnTo>
                    <a:pt x="4947196" y="2692400"/>
                  </a:lnTo>
                  <a:lnTo>
                    <a:pt x="4987270" y="2730500"/>
                  </a:lnTo>
                  <a:lnTo>
                    <a:pt x="5027962" y="2768600"/>
                  </a:lnTo>
                  <a:lnTo>
                    <a:pt x="5069285" y="2806700"/>
                  </a:lnTo>
                  <a:lnTo>
                    <a:pt x="5111252" y="2844800"/>
                  </a:lnTo>
                  <a:lnTo>
                    <a:pt x="5153874" y="2895600"/>
                  </a:lnTo>
                  <a:lnTo>
                    <a:pt x="5197165" y="2933700"/>
                  </a:lnTo>
                  <a:lnTo>
                    <a:pt x="5241137" y="2971800"/>
                  </a:lnTo>
                  <a:lnTo>
                    <a:pt x="5285803" y="3022600"/>
                  </a:lnTo>
                  <a:lnTo>
                    <a:pt x="5331175" y="3060700"/>
                  </a:lnTo>
                  <a:lnTo>
                    <a:pt x="5377267" y="3098800"/>
                  </a:lnTo>
                  <a:lnTo>
                    <a:pt x="5424090" y="3149600"/>
                  </a:lnTo>
                  <a:lnTo>
                    <a:pt x="5471657" y="3187700"/>
                  </a:lnTo>
                  <a:lnTo>
                    <a:pt x="5519981" y="3238500"/>
                  </a:lnTo>
                  <a:lnTo>
                    <a:pt x="5569075" y="3276600"/>
                  </a:lnTo>
                  <a:lnTo>
                    <a:pt x="5618950" y="3327400"/>
                  </a:lnTo>
                  <a:lnTo>
                    <a:pt x="5669620" y="3378200"/>
                  </a:lnTo>
                  <a:lnTo>
                    <a:pt x="5721097" y="3416300"/>
                  </a:lnTo>
                  <a:lnTo>
                    <a:pt x="5773395" y="3467100"/>
                  </a:lnTo>
                  <a:lnTo>
                    <a:pt x="5826524" y="3517900"/>
                  </a:lnTo>
                  <a:lnTo>
                    <a:pt x="5880499" y="3556000"/>
                  </a:lnTo>
                  <a:lnTo>
                    <a:pt x="5935331" y="3606800"/>
                  </a:lnTo>
                  <a:lnTo>
                    <a:pt x="5991033" y="3657600"/>
                  </a:lnTo>
                  <a:lnTo>
                    <a:pt x="6033625" y="3695700"/>
                  </a:lnTo>
                  <a:lnTo>
                    <a:pt x="6075284" y="3733800"/>
                  </a:lnTo>
                  <a:lnTo>
                    <a:pt x="6116016" y="3771900"/>
                  </a:lnTo>
                  <a:lnTo>
                    <a:pt x="6155828" y="3810000"/>
                  </a:lnTo>
                  <a:lnTo>
                    <a:pt x="6194727" y="3848100"/>
                  </a:lnTo>
                  <a:lnTo>
                    <a:pt x="6232717" y="3886200"/>
                  </a:lnTo>
                  <a:lnTo>
                    <a:pt x="6269805" y="3937000"/>
                  </a:lnTo>
                  <a:lnTo>
                    <a:pt x="6305997" y="3975100"/>
                  </a:lnTo>
                  <a:lnTo>
                    <a:pt x="6341301" y="4013200"/>
                  </a:lnTo>
                  <a:lnTo>
                    <a:pt x="6375720" y="4064000"/>
                  </a:lnTo>
                  <a:lnTo>
                    <a:pt x="6409263" y="4102100"/>
                  </a:lnTo>
                  <a:lnTo>
                    <a:pt x="6441935" y="4140200"/>
                  </a:lnTo>
                  <a:lnTo>
                    <a:pt x="6473742" y="4191000"/>
                  </a:lnTo>
                  <a:lnTo>
                    <a:pt x="6504690" y="4229100"/>
                  </a:lnTo>
                  <a:lnTo>
                    <a:pt x="6534786" y="4279900"/>
                  </a:lnTo>
                  <a:lnTo>
                    <a:pt x="6564036" y="4318000"/>
                  </a:lnTo>
                  <a:lnTo>
                    <a:pt x="6592445" y="4368800"/>
                  </a:lnTo>
                  <a:lnTo>
                    <a:pt x="6620021" y="4406900"/>
                  </a:lnTo>
                  <a:lnTo>
                    <a:pt x="6646768" y="4457700"/>
                  </a:lnTo>
                  <a:lnTo>
                    <a:pt x="6672694" y="4508500"/>
                  </a:lnTo>
                  <a:lnTo>
                    <a:pt x="6697805" y="4546600"/>
                  </a:lnTo>
                  <a:lnTo>
                    <a:pt x="6722107" y="4597400"/>
                  </a:lnTo>
                  <a:lnTo>
                    <a:pt x="6745605" y="4648200"/>
                  </a:lnTo>
                  <a:lnTo>
                    <a:pt x="6768306" y="4686300"/>
                  </a:lnTo>
                  <a:lnTo>
                    <a:pt x="6790217" y="4737100"/>
                  </a:lnTo>
                  <a:lnTo>
                    <a:pt x="6811343" y="4787900"/>
                  </a:lnTo>
                  <a:lnTo>
                    <a:pt x="6831691" y="4838700"/>
                  </a:lnTo>
                  <a:lnTo>
                    <a:pt x="6851266" y="4876800"/>
                  </a:lnTo>
                  <a:lnTo>
                    <a:pt x="6870075" y="4927600"/>
                  </a:lnTo>
                  <a:lnTo>
                    <a:pt x="6888125" y="4978400"/>
                  </a:lnTo>
                  <a:lnTo>
                    <a:pt x="6905420" y="5029200"/>
                  </a:lnTo>
                  <a:lnTo>
                    <a:pt x="6921968" y="5080000"/>
                  </a:lnTo>
                  <a:lnTo>
                    <a:pt x="6937775" y="5130800"/>
                  </a:lnTo>
                  <a:lnTo>
                    <a:pt x="6952847" y="5168900"/>
                  </a:lnTo>
                  <a:lnTo>
                    <a:pt x="6967189" y="5219700"/>
                  </a:lnTo>
                  <a:lnTo>
                    <a:pt x="6980809" y="5270500"/>
                  </a:lnTo>
                  <a:lnTo>
                    <a:pt x="6993711" y="5321300"/>
                  </a:lnTo>
                  <a:lnTo>
                    <a:pt x="7005904" y="5372100"/>
                  </a:lnTo>
                  <a:lnTo>
                    <a:pt x="7017391" y="5422900"/>
                  </a:lnTo>
                  <a:lnTo>
                    <a:pt x="7028181" y="5473700"/>
                  </a:lnTo>
                  <a:lnTo>
                    <a:pt x="7038279" y="5511800"/>
                  </a:lnTo>
                  <a:lnTo>
                    <a:pt x="7047690" y="5562600"/>
                  </a:lnTo>
                  <a:lnTo>
                    <a:pt x="7056422" y="5613400"/>
                  </a:lnTo>
                  <a:lnTo>
                    <a:pt x="7064481" y="5664200"/>
                  </a:lnTo>
                  <a:lnTo>
                    <a:pt x="7071872" y="5715000"/>
                  </a:lnTo>
                  <a:lnTo>
                    <a:pt x="7078602" y="5765800"/>
                  </a:lnTo>
                  <a:lnTo>
                    <a:pt x="7084677" y="5803900"/>
                  </a:lnTo>
                  <a:lnTo>
                    <a:pt x="7090103" y="5854700"/>
                  </a:lnTo>
                  <a:lnTo>
                    <a:pt x="7094886" y="5905500"/>
                  </a:lnTo>
                  <a:lnTo>
                    <a:pt x="7099033" y="5956300"/>
                  </a:lnTo>
                  <a:lnTo>
                    <a:pt x="7102550" y="6007100"/>
                  </a:lnTo>
                  <a:lnTo>
                    <a:pt x="7105442" y="6045200"/>
                  </a:lnTo>
                  <a:lnTo>
                    <a:pt x="7107716" y="6096000"/>
                  </a:lnTo>
                  <a:lnTo>
                    <a:pt x="7109379" y="6146800"/>
                  </a:lnTo>
                  <a:lnTo>
                    <a:pt x="7110436" y="6184900"/>
                  </a:lnTo>
                  <a:lnTo>
                    <a:pt x="7110779" y="6223000"/>
                  </a:lnTo>
                  <a:lnTo>
                    <a:pt x="7110757" y="6286500"/>
                  </a:lnTo>
                  <a:lnTo>
                    <a:pt x="7110034" y="6324600"/>
                  </a:lnTo>
                  <a:lnTo>
                    <a:pt x="7108730" y="6375400"/>
                  </a:lnTo>
                  <a:lnTo>
                    <a:pt x="7106851" y="6426200"/>
                  </a:lnTo>
                  <a:lnTo>
                    <a:pt x="7104403" y="6464300"/>
                  </a:lnTo>
                  <a:lnTo>
                    <a:pt x="7101393" y="6515100"/>
                  </a:lnTo>
                  <a:lnTo>
                    <a:pt x="7097827" y="6553200"/>
                  </a:lnTo>
                  <a:lnTo>
                    <a:pt x="7093711" y="6604000"/>
                  </a:lnTo>
                  <a:lnTo>
                    <a:pt x="7089050" y="6642100"/>
                  </a:lnTo>
                  <a:lnTo>
                    <a:pt x="7083852" y="6692900"/>
                  </a:lnTo>
                  <a:lnTo>
                    <a:pt x="7078122" y="6731000"/>
                  </a:lnTo>
                  <a:lnTo>
                    <a:pt x="7071867" y="6769100"/>
                  </a:lnTo>
                  <a:lnTo>
                    <a:pt x="7065092" y="6819900"/>
                  </a:lnTo>
                  <a:lnTo>
                    <a:pt x="7057804" y="6858000"/>
                  </a:lnTo>
                  <a:lnTo>
                    <a:pt x="7050010" y="6896100"/>
                  </a:lnTo>
                  <a:lnTo>
                    <a:pt x="7041714" y="6934200"/>
                  </a:lnTo>
                  <a:lnTo>
                    <a:pt x="7032924" y="6972300"/>
                  </a:lnTo>
                  <a:lnTo>
                    <a:pt x="7023646" y="7010400"/>
                  </a:lnTo>
                  <a:lnTo>
                    <a:pt x="7013885" y="7061200"/>
                  </a:lnTo>
                  <a:lnTo>
                    <a:pt x="7003648" y="7099300"/>
                  </a:lnTo>
                  <a:lnTo>
                    <a:pt x="6992941" y="7124700"/>
                  </a:lnTo>
                  <a:lnTo>
                    <a:pt x="6981770" y="7162800"/>
                  </a:lnTo>
                  <a:lnTo>
                    <a:pt x="6973094" y="720090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2635" y="514349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452" y="494904"/>
                  </a:moveTo>
                  <a:lnTo>
                    <a:pt x="198808" y="490155"/>
                  </a:lnTo>
                  <a:lnTo>
                    <a:pt x="152704" y="476199"/>
                  </a:lnTo>
                  <a:lnTo>
                    <a:pt x="110235" y="453472"/>
                  </a:lnTo>
                  <a:lnTo>
                    <a:pt x="72495" y="422409"/>
                  </a:lnTo>
                  <a:lnTo>
                    <a:pt x="41432" y="384669"/>
                  </a:lnTo>
                  <a:lnTo>
                    <a:pt x="18704" y="342200"/>
                  </a:lnTo>
                  <a:lnTo>
                    <a:pt x="4748" y="296096"/>
                  </a:lnTo>
                  <a:lnTo>
                    <a:pt x="0" y="247452"/>
                  </a:lnTo>
                  <a:lnTo>
                    <a:pt x="4748" y="198808"/>
                  </a:lnTo>
                  <a:lnTo>
                    <a:pt x="18704" y="152704"/>
                  </a:lnTo>
                  <a:lnTo>
                    <a:pt x="41432" y="110235"/>
                  </a:lnTo>
                  <a:lnTo>
                    <a:pt x="72495" y="72495"/>
                  </a:lnTo>
                  <a:lnTo>
                    <a:pt x="110235" y="41432"/>
                  </a:lnTo>
                  <a:lnTo>
                    <a:pt x="152704" y="18704"/>
                  </a:lnTo>
                  <a:lnTo>
                    <a:pt x="198808" y="4748"/>
                  </a:lnTo>
                  <a:lnTo>
                    <a:pt x="247452" y="0"/>
                  </a:lnTo>
                  <a:lnTo>
                    <a:pt x="296096" y="4748"/>
                  </a:lnTo>
                  <a:lnTo>
                    <a:pt x="329417" y="14835"/>
                  </a:lnTo>
                  <a:lnTo>
                    <a:pt x="247452" y="14835"/>
                  </a:lnTo>
                  <a:lnTo>
                    <a:pt x="201725" y="19307"/>
                  </a:lnTo>
                  <a:lnTo>
                    <a:pt x="158391" y="32439"/>
                  </a:lnTo>
                  <a:lnTo>
                    <a:pt x="118468" y="53805"/>
                  </a:lnTo>
                  <a:lnTo>
                    <a:pt x="82978" y="82978"/>
                  </a:lnTo>
                  <a:lnTo>
                    <a:pt x="53805" y="118468"/>
                  </a:lnTo>
                  <a:lnTo>
                    <a:pt x="32439" y="158391"/>
                  </a:lnTo>
                  <a:lnTo>
                    <a:pt x="19307" y="201725"/>
                  </a:lnTo>
                  <a:lnTo>
                    <a:pt x="14835" y="247452"/>
                  </a:lnTo>
                  <a:lnTo>
                    <a:pt x="19307" y="293178"/>
                  </a:lnTo>
                  <a:lnTo>
                    <a:pt x="32439" y="336513"/>
                  </a:lnTo>
                  <a:lnTo>
                    <a:pt x="53805" y="376435"/>
                  </a:lnTo>
                  <a:lnTo>
                    <a:pt x="82978" y="411926"/>
                  </a:lnTo>
                  <a:lnTo>
                    <a:pt x="118468" y="441099"/>
                  </a:lnTo>
                  <a:lnTo>
                    <a:pt x="158391" y="462464"/>
                  </a:lnTo>
                  <a:lnTo>
                    <a:pt x="201725" y="475597"/>
                  </a:lnTo>
                  <a:lnTo>
                    <a:pt x="247452" y="480069"/>
                  </a:lnTo>
                  <a:lnTo>
                    <a:pt x="329417" y="480069"/>
                  </a:lnTo>
                  <a:lnTo>
                    <a:pt x="296096" y="490155"/>
                  </a:lnTo>
                  <a:lnTo>
                    <a:pt x="247452" y="494904"/>
                  </a:lnTo>
                  <a:close/>
                </a:path>
                <a:path w="495300" h="495300">
                  <a:moveTo>
                    <a:pt x="329417" y="480069"/>
                  </a:moveTo>
                  <a:lnTo>
                    <a:pt x="247452" y="480069"/>
                  </a:lnTo>
                  <a:lnTo>
                    <a:pt x="293178" y="475597"/>
                  </a:lnTo>
                  <a:lnTo>
                    <a:pt x="336513" y="462464"/>
                  </a:lnTo>
                  <a:lnTo>
                    <a:pt x="376435" y="441099"/>
                  </a:lnTo>
                  <a:lnTo>
                    <a:pt x="411926" y="411926"/>
                  </a:lnTo>
                  <a:lnTo>
                    <a:pt x="441098" y="376435"/>
                  </a:lnTo>
                  <a:lnTo>
                    <a:pt x="462464" y="336513"/>
                  </a:lnTo>
                  <a:lnTo>
                    <a:pt x="475597" y="293178"/>
                  </a:lnTo>
                  <a:lnTo>
                    <a:pt x="480069" y="247452"/>
                  </a:lnTo>
                  <a:lnTo>
                    <a:pt x="475597" y="201725"/>
                  </a:lnTo>
                  <a:lnTo>
                    <a:pt x="462464" y="158391"/>
                  </a:lnTo>
                  <a:lnTo>
                    <a:pt x="441098" y="118468"/>
                  </a:lnTo>
                  <a:lnTo>
                    <a:pt x="411926" y="82978"/>
                  </a:lnTo>
                  <a:lnTo>
                    <a:pt x="376435" y="53805"/>
                  </a:lnTo>
                  <a:lnTo>
                    <a:pt x="336513" y="32439"/>
                  </a:lnTo>
                  <a:lnTo>
                    <a:pt x="293178" y="19307"/>
                  </a:lnTo>
                  <a:lnTo>
                    <a:pt x="247452" y="14835"/>
                  </a:lnTo>
                  <a:lnTo>
                    <a:pt x="329417" y="14835"/>
                  </a:lnTo>
                  <a:lnTo>
                    <a:pt x="384669" y="41432"/>
                  </a:lnTo>
                  <a:lnTo>
                    <a:pt x="422409" y="72495"/>
                  </a:lnTo>
                  <a:lnTo>
                    <a:pt x="453472" y="110277"/>
                  </a:lnTo>
                  <a:lnTo>
                    <a:pt x="476199" y="152741"/>
                  </a:lnTo>
                  <a:lnTo>
                    <a:pt x="490155" y="198822"/>
                  </a:lnTo>
                  <a:lnTo>
                    <a:pt x="494904" y="247452"/>
                  </a:lnTo>
                  <a:lnTo>
                    <a:pt x="490155" y="296096"/>
                  </a:lnTo>
                  <a:lnTo>
                    <a:pt x="476199" y="342200"/>
                  </a:lnTo>
                  <a:lnTo>
                    <a:pt x="453472" y="384669"/>
                  </a:lnTo>
                  <a:lnTo>
                    <a:pt x="422409" y="422409"/>
                  </a:lnTo>
                  <a:lnTo>
                    <a:pt x="384669" y="453472"/>
                  </a:lnTo>
                  <a:lnTo>
                    <a:pt x="342200" y="476199"/>
                  </a:lnTo>
                  <a:lnTo>
                    <a:pt x="329417" y="48006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8600" y="2038044"/>
              <a:ext cx="6200759" cy="813433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582910" cy="5145405"/>
            <a:chOff x="0" y="0"/>
            <a:chExt cx="10582910" cy="5145405"/>
          </a:xfrm>
        </p:grpSpPr>
        <p:sp>
          <p:nvSpPr>
            <p:cNvPr id="4" name="object 4"/>
            <p:cNvSpPr/>
            <p:nvPr/>
          </p:nvSpPr>
          <p:spPr>
            <a:xfrm>
              <a:off x="7854696" y="0"/>
              <a:ext cx="2727960" cy="1788795"/>
            </a:xfrm>
            <a:custGeom>
              <a:avLst/>
              <a:gdLst/>
              <a:ahLst/>
              <a:cxnLst/>
              <a:rect l="l" t="t" r="r" b="b"/>
              <a:pathLst>
                <a:path w="2727959" h="1788795">
                  <a:moveTo>
                    <a:pt x="2727706" y="0"/>
                  </a:moveTo>
                  <a:lnTo>
                    <a:pt x="2635758" y="0"/>
                  </a:lnTo>
                  <a:lnTo>
                    <a:pt x="1599692" y="221869"/>
                  </a:lnTo>
                  <a:lnTo>
                    <a:pt x="1580261" y="226060"/>
                  </a:lnTo>
                  <a:lnTo>
                    <a:pt x="1575181" y="207772"/>
                  </a:lnTo>
                  <a:lnTo>
                    <a:pt x="1517650" y="0"/>
                  </a:lnTo>
                  <a:lnTo>
                    <a:pt x="1497711" y="0"/>
                  </a:lnTo>
                  <a:lnTo>
                    <a:pt x="1561592" y="230124"/>
                  </a:lnTo>
                  <a:lnTo>
                    <a:pt x="0" y="565023"/>
                  </a:lnTo>
                  <a:lnTo>
                    <a:pt x="4064" y="583692"/>
                  </a:lnTo>
                  <a:lnTo>
                    <a:pt x="1567053" y="249047"/>
                  </a:lnTo>
                  <a:lnTo>
                    <a:pt x="1993900" y="1788668"/>
                  </a:lnTo>
                  <a:lnTo>
                    <a:pt x="2012315" y="1783715"/>
                  </a:lnTo>
                  <a:lnTo>
                    <a:pt x="1585722" y="244856"/>
                  </a:lnTo>
                  <a:lnTo>
                    <a:pt x="2727706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5145405"/>
            </a:xfrm>
            <a:custGeom>
              <a:avLst/>
              <a:gdLst/>
              <a:ahLst/>
              <a:cxnLst/>
              <a:rect l="l" t="t" r="r" b="b"/>
              <a:pathLst>
                <a:path w="9144000" h="5145405">
                  <a:moveTo>
                    <a:pt x="9144000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144000" y="51450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D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983969" y="4276343"/>
            <a:ext cx="1566545" cy="1618615"/>
          </a:xfrm>
          <a:custGeom>
            <a:avLst/>
            <a:gdLst/>
            <a:ahLst/>
            <a:cxnLst/>
            <a:rect l="l" t="t" r="r" b="b"/>
            <a:pathLst>
              <a:path w="1566544" h="1618614">
                <a:moveTo>
                  <a:pt x="1566545" y="248031"/>
                </a:moveTo>
                <a:lnTo>
                  <a:pt x="1530477" y="216281"/>
                </a:lnTo>
                <a:lnTo>
                  <a:pt x="1493139" y="186817"/>
                </a:lnTo>
                <a:lnTo>
                  <a:pt x="1454912" y="159385"/>
                </a:lnTo>
                <a:lnTo>
                  <a:pt x="1415542" y="134239"/>
                </a:lnTo>
                <a:lnTo>
                  <a:pt x="1375283" y="111252"/>
                </a:lnTo>
                <a:lnTo>
                  <a:pt x="1334262" y="90424"/>
                </a:lnTo>
                <a:lnTo>
                  <a:pt x="1292352" y="71755"/>
                </a:lnTo>
                <a:lnTo>
                  <a:pt x="1249934" y="55245"/>
                </a:lnTo>
                <a:lnTo>
                  <a:pt x="1206881" y="40894"/>
                </a:lnTo>
                <a:lnTo>
                  <a:pt x="1163320" y="28702"/>
                </a:lnTo>
                <a:lnTo>
                  <a:pt x="1119378" y="18669"/>
                </a:lnTo>
                <a:lnTo>
                  <a:pt x="1075055" y="10795"/>
                </a:lnTo>
                <a:lnTo>
                  <a:pt x="1030478" y="5080"/>
                </a:lnTo>
                <a:lnTo>
                  <a:pt x="985774" y="1397"/>
                </a:lnTo>
                <a:lnTo>
                  <a:pt x="941070" y="0"/>
                </a:lnTo>
                <a:lnTo>
                  <a:pt x="896239" y="635"/>
                </a:lnTo>
                <a:lnTo>
                  <a:pt x="851535" y="3556"/>
                </a:lnTo>
                <a:lnTo>
                  <a:pt x="806958" y="8509"/>
                </a:lnTo>
                <a:lnTo>
                  <a:pt x="762762" y="15621"/>
                </a:lnTo>
                <a:lnTo>
                  <a:pt x="718820" y="24765"/>
                </a:lnTo>
                <a:lnTo>
                  <a:pt x="675259" y="36068"/>
                </a:lnTo>
                <a:lnTo>
                  <a:pt x="632206" y="49530"/>
                </a:lnTo>
                <a:lnTo>
                  <a:pt x="589788" y="65151"/>
                </a:lnTo>
                <a:lnTo>
                  <a:pt x="547878" y="82804"/>
                </a:lnTo>
                <a:lnTo>
                  <a:pt x="506857" y="102616"/>
                </a:lnTo>
                <a:lnTo>
                  <a:pt x="466725" y="124587"/>
                </a:lnTo>
                <a:lnTo>
                  <a:pt x="427355" y="148590"/>
                </a:lnTo>
                <a:lnTo>
                  <a:pt x="389128" y="174625"/>
                </a:lnTo>
                <a:lnTo>
                  <a:pt x="351790" y="202819"/>
                </a:lnTo>
                <a:lnTo>
                  <a:pt x="315722" y="233172"/>
                </a:lnTo>
                <a:lnTo>
                  <a:pt x="280924" y="265557"/>
                </a:lnTo>
                <a:lnTo>
                  <a:pt x="247396" y="299974"/>
                </a:lnTo>
                <a:lnTo>
                  <a:pt x="215773" y="336042"/>
                </a:lnTo>
                <a:lnTo>
                  <a:pt x="186182" y="373380"/>
                </a:lnTo>
                <a:lnTo>
                  <a:pt x="158877" y="411607"/>
                </a:lnTo>
                <a:lnTo>
                  <a:pt x="133731" y="450977"/>
                </a:lnTo>
                <a:lnTo>
                  <a:pt x="110744" y="491236"/>
                </a:lnTo>
                <a:lnTo>
                  <a:pt x="89916" y="532257"/>
                </a:lnTo>
                <a:lnTo>
                  <a:pt x="71247" y="574040"/>
                </a:lnTo>
                <a:lnTo>
                  <a:pt x="54864" y="616458"/>
                </a:lnTo>
                <a:lnTo>
                  <a:pt x="40513" y="659511"/>
                </a:lnTo>
                <a:lnTo>
                  <a:pt x="28448" y="703072"/>
                </a:lnTo>
                <a:lnTo>
                  <a:pt x="18415" y="747014"/>
                </a:lnTo>
                <a:lnTo>
                  <a:pt x="10541" y="791210"/>
                </a:lnTo>
                <a:lnTo>
                  <a:pt x="4953" y="835660"/>
                </a:lnTo>
                <a:lnTo>
                  <a:pt x="1397" y="880364"/>
                </a:lnTo>
                <a:lnTo>
                  <a:pt x="0" y="925068"/>
                </a:lnTo>
                <a:lnTo>
                  <a:pt x="762" y="969899"/>
                </a:lnTo>
                <a:lnTo>
                  <a:pt x="3683" y="1014476"/>
                </a:lnTo>
                <a:lnTo>
                  <a:pt x="8636" y="1059053"/>
                </a:lnTo>
                <a:lnTo>
                  <a:pt x="15748" y="1103249"/>
                </a:lnTo>
                <a:lnTo>
                  <a:pt x="25019" y="1147191"/>
                </a:lnTo>
                <a:lnTo>
                  <a:pt x="36449" y="1190625"/>
                </a:lnTo>
                <a:lnTo>
                  <a:pt x="49911" y="1233678"/>
                </a:lnTo>
                <a:lnTo>
                  <a:pt x="65532" y="1276096"/>
                </a:lnTo>
                <a:lnTo>
                  <a:pt x="83312" y="1317879"/>
                </a:lnTo>
                <a:lnTo>
                  <a:pt x="103124" y="1358900"/>
                </a:lnTo>
                <a:lnTo>
                  <a:pt x="124968" y="1399032"/>
                </a:lnTo>
                <a:lnTo>
                  <a:pt x="149098" y="1438275"/>
                </a:lnTo>
                <a:lnTo>
                  <a:pt x="175133" y="1476629"/>
                </a:lnTo>
                <a:lnTo>
                  <a:pt x="203327" y="1513840"/>
                </a:lnTo>
                <a:lnTo>
                  <a:pt x="233680" y="1549908"/>
                </a:lnTo>
                <a:lnTo>
                  <a:pt x="266065" y="1584706"/>
                </a:lnTo>
                <a:lnTo>
                  <a:pt x="300482" y="1618234"/>
                </a:lnTo>
                <a:lnTo>
                  <a:pt x="488823" y="1414399"/>
                </a:lnTo>
                <a:lnTo>
                  <a:pt x="454279" y="1379982"/>
                </a:lnTo>
                <a:lnTo>
                  <a:pt x="422783" y="1343533"/>
                </a:lnTo>
                <a:lnTo>
                  <a:pt x="394335" y="1305433"/>
                </a:lnTo>
                <a:lnTo>
                  <a:pt x="368935" y="1265809"/>
                </a:lnTo>
                <a:lnTo>
                  <a:pt x="346837" y="1224788"/>
                </a:lnTo>
                <a:lnTo>
                  <a:pt x="327660" y="1182497"/>
                </a:lnTo>
                <a:lnTo>
                  <a:pt x="311785" y="1139190"/>
                </a:lnTo>
                <a:lnTo>
                  <a:pt x="298958" y="1095121"/>
                </a:lnTo>
                <a:lnTo>
                  <a:pt x="289179" y="1050290"/>
                </a:lnTo>
                <a:lnTo>
                  <a:pt x="282702" y="1005078"/>
                </a:lnTo>
                <a:lnTo>
                  <a:pt x="279273" y="959485"/>
                </a:lnTo>
                <a:lnTo>
                  <a:pt x="279146" y="913765"/>
                </a:lnTo>
                <a:lnTo>
                  <a:pt x="282067" y="868172"/>
                </a:lnTo>
                <a:lnTo>
                  <a:pt x="288163" y="822706"/>
                </a:lnTo>
                <a:lnTo>
                  <a:pt x="297434" y="777748"/>
                </a:lnTo>
                <a:lnTo>
                  <a:pt x="310007" y="733298"/>
                </a:lnTo>
                <a:lnTo>
                  <a:pt x="325628" y="689737"/>
                </a:lnTo>
                <a:lnTo>
                  <a:pt x="344551" y="647065"/>
                </a:lnTo>
                <a:lnTo>
                  <a:pt x="366776" y="605536"/>
                </a:lnTo>
                <a:lnTo>
                  <a:pt x="392049" y="565277"/>
                </a:lnTo>
                <a:lnTo>
                  <a:pt x="420624" y="526542"/>
                </a:lnTo>
                <a:lnTo>
                  <a:pt x="452374" y="489458"/>
                </a:lnTo>
                <a:lnTo>
                  <a:pt x="486918" y="454787"/>
                </a:lnTo>
                <a:lnTo>
                  <a:pt x="523240" y="423291"/>
                </a:lnTo>
                <a:lnTo>
                  <a:pt x="561340" y="394843"/>
                </a:lnTo>
                <a:lnTo>
                  <a:pt x="600964" y="369570"/>
                </a:lnTo>
                <a:lnTo>
                  <a:pt x="641985" y="347345"/>
                </a:lnTo>
                <a:lnTo>
                  <a:pt x="684276" y="328168"/>
                </a:lnTo>
                <a:lnTo>
                  <a:pt x="727583" y="312293"/>
                </a:lnTo>
                <a:lnTo>
                  <a:pt x="771652" y="299466"/>
                </a:lnTo>
                <a:lnTo>
                  <a:pt x="816356" y="289814"/>
                </a:lnTo>
                <a:lnTo>
                  <a:pt x="861695" y="283210"/>
                </a:lnTo>
                <a:lnTo>
                  <a:pt x="907288" y="279908"/>
                </a:lnTo>
                <a:lnTo>
                  <a:pt x="952881" y="279654"/>
                </a:lnTo>
                <a:lnTo>
                  <a:pt x="998601" y="282575"/>
                </a:lnTo>
                <a:lnTo>
                  <a:pt x="1043940" y="288671"/>
                </a:lnTo>
                <a:lnTo>
                  <a:pt x="1088898" y="298069"/>
                </a:lnTo>
                <a:lnTo>
                  <a:pt x="1133348" y="310515"/>
                </a:lnTo>
                <a:lnTo>
                  <a:pt x="1176909" y="326263"/>
                </a:lnTo>
                <a:lnTo>
                  <a:pt x="1219581" y="345186"/>
                </a:lnTo>
                <a:lnTo>
                  <a:pt x="1261110" y="367284"/>
                </a:lnTo>
                <a:lnTo>
                  <a:pt x="1301369" y="392684"/>
                </a:lnTo>
                <a:lnTo>
                  <a:pt x="1340104" y="421259"/>
                </a:lnTo>
                <a:lnTo>
                  <a:pt x="1377188" y="453009"/>
                </a:lnTo>
                <a:lnTo>
                  <a:pt x="1566545" y="24803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80888"/>
            <a:ext cx="802005" cy="737235"/>
          </a:xfrm>
          <a:custGeom>
            <a:avLst/>
            <a:gdLst/>
            <a:ahLst/>
            <a:cxnLst/>
            <a:rect l="l" t="t" r="r" b="b"/>
            <a:pathLst>
              <a:path w="802005" h="737235">
                <a:moveTo>
                  <a:pt x="0" y="0"/>
                </a:moveTo>
                <a:lnTo>
                  <a:pt x="0" y="281050"/>
                </a:lnTo>
                <a:lnTo>
                  <a:pt x="44644" y="288925"/>
                </a:lnTo>
                <a:lnTo>
                  <a:pt x="89189" y="299974"/>
                </a:lnTo>
                <a:lnTo>
                  <a:pt x="132727" y="314198"/>
                </a:lnTo>
                <a:lnTo>
                  <a:pt x="175094" y="331342"/>
                </a:lnTo>
                <a:lnTo>
                  <a:pt x="216141" y="351282"/>
                </a:lnTo>
                <a:lnTo>
                  <a:pt x="255701" y="374141"/>
                </a:lnTo>
                <a:lnTo>
                  <a:pt x="293624" y="399669"/>
                </a:lnTo>
                <a:lnTo>
                  <a:pt x="329742" y="427736"/>
                </a:lnTo>
                <a:lnTo>
                  <a:pt x="363905" y="458470"/>
                </a:lnTo>
                <a:lnTo>
                  <a:pt x="395947" y="491616"/>
                </a:lnTo>
                <a:lnTo>
                  <a:pt x="425716" y="527050"/>
                </a:lnTo>
                <a:lnTo>
                  <a:pt x="453047" y="564896"/>
                </a:lnTo>
                <a:lnTo>
                  <a:pt x="477773" y="604901"/>
                </a:lnTo>
                <a:lnTo>
                  <a:pt x="499757" y="647064"/>
                </a:lnTo>
                <a:lnTo>
                  <a:pt x="518833" y="691134"/>
                </a:lnTo>
                <a:lnTo>
                  <a:pt x="534835" y="737235"/>
                </a:lnTo>
                <a:lnTo>
                  <a:pt x="801535" y="655574"/>
                </a:lnTo>
                <a:lnTo>
                  <a:pt x="786307" y="609981"/>
                </a:lnTo>
                <a:lnTo>
                  <a:pt x="768985" y="565785"/>
                </a:lnTo>
                <a:lnTo>
                  <a:pt x="749642" y="522859"/>
                </a:lnTo>
                <a:lnTo>
                  <a:pt x="728332" y="481329"/>
                </a:lnTo>
                <a:lnTo>
                  <a:pt x="705154" y="441198"/>
                </a:lnTo>
                <a:lnTo>
                  <a:pt x="680161" y="402463"/>
                </a:lnTo>
                <a:lnTo>
                  <a:pt x="653440" y="365378"/>
                </a:lnTo>
                <a:lnTo>
                  <a:pt x="625055" y="329691"/>
                </a:lnTo>
                <a:lnTo>
                  <a:pt x="595096" y="295656"/>
                </a:lnTo>
                <a:lnTo>
                  <a:pt x="563613" y="263271"/>
                </a:lnTo>
                <a:lnTo>
                  <a:pt x="530694" y="232410"/>
                </a:lnTo>
                <a:lnTo>
                  <a:pt x="496404" y="203326"/>
                </a:lnTo>
                <a:lnTo>
                  <a:pt x="460819" y="176022"/>
                </a:lnTo>
                <a:lnTo>
                  <a:pt x="424014" y="150367"/>
                </a:lnTo>
                <a:lnTo>
                  <a:pt x="386067" y="126619"/>
                </a:lnTo>
                <a:lnTo>
                  <a:pt x="347040" y="104648"/>
                </a:lnTo>
                <a:lnTo>
                  <a:pt x="307022" y="84709"/>
                </a:lnTo>
                <a:lnTo>
                  <a:pt x="266065" y="66548"/>
                </a:lnTo>
                <a:lnTo>
                  <a:pt x="224256" y="50419"/>
                </a:lnTo>
                <a:lnTo>
                  <a:pt x="181660" y="36195"/>
                </a:lnTo>
                <a:lnTo>
                  <a:pt x="138366" y="24129"/>
                </a:lnTo>
                <a:lnTo>
                  <a:pt x="94430" y="14097"/>
                </a:lnTo>
                <a:lnTo>
                  <a:pt x="49933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0" y="5141975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B8D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107806" y="113741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124567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124567"/>
                </a:solidFill>
                <a:latin typeface="Verdana"/>
                <a:cs typeface="Verdana"/>
              </a:rPr>
              <a:t>1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6511" y="6257366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124567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124567"/>
                </a:solidFill>
                <a:latin typeface="Verdana"/>
                <a:cs typeface="Verdana"/>
              </a:rPr>
              <a:t>4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274" y="1602531"/>
            <a:ext cx="6349365" cy="2185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700" spc="315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N</a:t>
            </a:r>
            <a:r>
              <a:rPr sz="2700" spc="33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300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2700" spc="290" dirty="0">
                <a:solidFill>
                  <a:srgbClr val="124567"/>
                </a:solidFill>
                <a:latin typeface="Verdana"/>
                <a:cs typeface="Verdana"/>
              </a:rPr>
              <a:t>H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2700" spc="29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2700" spc="-5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r>
              <a:rPr sz="2700" spc="-5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I</a:t>
            </a:r>
            <a:r>
              <a:rPr sz="2700" spc="-53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2700" spc="-5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K</a:t>
            </a:r>
            <a:r>
              <a:rPr sz="2700" spc="4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340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F</a:t>
            </a:r>
            <a:r>
              <a:rPr sz="2700" spc="34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24567"/>
                </a:solidFill>
                <a:latin typeface="Arial MT"/>
                <a:cs typeface="Arial MT"/>
              </a:rPr>
              <a:t>“</a:t>
            </a:r>
            <a:r>
              <a:rPr sz="2700" spc="-409" dirty="0">
                <a:solidFill>
                  <a:srgbClr val="124567"/>
                </a:solidFill>
                <a:latin typeface="Arial MT"/>
                <a:cs typeface="Arial MT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R</a:t>
            </a:r>
            <a:r>
              <a:rPr sz="2700" spc="-61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32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2700" spc="335" dirty="0">
                <a:solidFill>
                  <a:srgbClr val="124567"/>
                </a:solidFill>
                <a:latin typeface="Verdana"/>
                <a:cs typeface="Verdana"/>
              </a:rPr>
              <a:t>M</a:t>
            </a:r>
            <a:r>
              <a:rPr sz="2700" spc="325" dirty="0">
                <a:solidFill>
                  <a:srgbClr val="124567"/>
                </a:solidFill>
                <a:latin typeface="Verdana"/>
                <a:cs typeface="Verdana"/>
              </a:rPr>
              <a:t>BE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R</a:t>
            </a:r>
            <a:r>
              <a:rPr sz="2700" spc="37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10" dirty="0">
                <a:solidFill>
                  <a:srgbClr val="124567"/>
                </a:solidFill>
                <a:latin typeface="Verdana"/>
                <a:cs typeface="Verdana"/>
              </a:rPr>
              <a:t>M</a:t>
            </a:r>
            <a:r>
              <a:rPr sz="2700" spc="-409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Y  </a:t>
            </a:r>
            <a:r>
              <a:rPr sz="2700" spc="340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2700" spc="10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2700" spc="-61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10" dirty="0">
                <a:solidFill>
                  <a:srgbClr val="124567"/>
                </a:solidFill>
                <a:latin typeface="Verdana"/>
                <a:cs typeface="Verdana"/>
              </a:rPr>
              <a:t>R</a:t>
            </a:r>
            <a:r>
              <a:rPr sz="2700" spc="-61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10" dirty="0">
                <a:solidFill>
                  <a:srgbClr val="124567"/>
                </a:solidFill>
                <a:latin typeface="Verdana"/>
                <a:cs typeface="Verdana"/>
              </a:rPr>
              <a:t>R</a:t>
            </a:r>
            <a:r>
              <a:rPr sz="2700" spc="-61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32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2700" spc="10" dirty="0">
                <a:solidFill>
                  <a:srgbClr val="124567"/>
                </a:solidFill>
                <a:latin typeface="Verdana"/>
                <a:cs typeface="Verdana"/>
              </a:rPr>
              <a:t>N</a:t>
            </a:r>
            <a:r>
              <a:rPr sz="2700" spc="-61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2700" spc="30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r>
              <a:rPr sz="2700" spc="-57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10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2700" spc="-55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10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2700" spc="-54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229" dirty="0">
                <a:solidFill>
                  <a:srgbClr val="124567"/>
                </a:solidFill>
                <a:latin typeface="Verdana"/>
                <a:cs typeface="Verdana"/>
              </a:rPr>
              <a:t>A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2700" spc="-54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124567"/>
                </a:solidFill>
                <a:latin typeface="Verdana"/>
                <a:cs typeface="Verdana"/>
              </a:rPr>
              <a:t>I</a:t>
            </a:r>
            <a:r>
              <a:rPr sz="2700" spc="-56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10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2700" spc="-55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spc="10" dirty="0">
                <a:solidFill>
                  <a:srgbClr val="124567"/>
                </a:solidFill>
                <a:latin typeface="Verdana"/>
                <a:cs typeface="Verdana"/>
              </a:rPr>
              <a:t>N</a:t>
            </a:r>
            <a:r>
              <a:rPr sz="2700" spc="-509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124567"/>
                </a:solidFill>
                <a:latin typeface="Arial MT"/>
                <a:cs typeface="Arial MT"/>
              </a:rPr>
              <a:t>”</a:t>
            </a:r>
            <a:endParaRPr sz="2700">
              <a:latin typeface="Arial MT"/>
              <a:cs typeface="Arial MT"/>
            </a:endParaRPr>
          </a:p>
          <a:p>
            <a:pPr marL="12700" marR="202565">
              <a:lnSpc>
                <a:spcPct val="127099"/>
              </a:lnSpc>
              <a:spcBef>
                <a:spcPts val="1460"/>
              </a:spcBef>
              <a:tabLst>
                <a:tab pos="3454400" algn="l"/>
              </a:tabLst>
            </a:pPr>
            <a:r>
              <a:rPr sz="2550" spc="65" dirty="0">
                <a:solidFill>
                  <a:srgbClr val="124567"/>
                </a:solidFill>
                <a:latin typeface="Verdana"/>
                <a:cs typeface="Verdana"/>
              </a:rPr>
              <a:t>This</a:t>
            </a:r>
            <a:r>
              <a:rPr sz="2550" spc="-1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60" dirty="0">
                <a:solidFill>
                  <a:srgbClr val="124567"/>
                </a:solidFill>
                <a:latin typeface="Verdana"/>
                <a:cs typeface="Verdana"/>
              </a:rPr>
              <a:t>will</a:t>
            </a:r>
            <a:r>
              <a:rPr sz="2550" spc="-9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124567"/>
                </a:solidFill>
                <a:latin typeface="Verdana"/>
                <a:cs typeface="Verdana"/>
              </a:rPr>
              <a:t>simply</a:t>
            </a:r>
            <a:r>
              <a:rPr sz="2550" spc="-13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124567"/>
                </a:solidFill>
                <a:latin typeface="Verdana"/>
                <a:cs typeface="Verdana"/>
              </a:rPr>
              <a:t>display</a:t>
            </a:r>
            <a:r>
              <a:rPr sz="2550" spc="-10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55" dirty="0">
                <a:solidFill>
                  <a:srgbClr val="124567"/>
                </a:solidFill>
                <a:latin typeface="Verdana"/>
                <a:cs typeface="Verdana"/>
              </a:rPr>
              <a:t>your</a:t>
            </a:r>
            <a:r>
              <a:rPr sz="2550" spc="-6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90" dirty="0">
                <a:solidFill>
                  <a:srgbClr val="124567"/>
                </a:solidFill>
                <a:latin typeface="Verdana"/>
                <a:cs typeface="Verdana"/>
              </a:rPr>
              <a:t>current </a:t>
            </a:r>
            <a:r>
              <a:rPr sz="2550" spc="-8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30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r>
              <a:rPr sz="2550" spc="100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2550" spc="10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2550" spc="114" dirty="0">
                <a:solidFill>
                  <a:srgbClr val="124567"/>
                </a:solidFill>
                <a:latin typeface="Verdana"/>
                <a:cs typeface="Verdana"/>
              </a:rPr>
              <a:t>at</a:t>
            </a:r>
            <a:r>
              <a:rPr sz="2550" spc="105" dirty="0">
                <a:solidFill>
                  <a:srgbClr val="124567"/>
                </a:solidFill>
                <a:latin typeface="Verdana"/>
                <a:cs typeface="Verdana"/>
              </a:rPr>
              <a:t>i</a:t>
            </a:r>
            <a:r>
              <a:rPr sz="2550" spc="100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2550" spc="-5" dirty="0">
                <a:solidFill>
                  <a:srgbClr val="124567"/>
                </a:solidFill>
                <a:latin typeface="Verdana"/>
                <a:cs typeface="Verdana"/>
              </a:rPr>
              <a:t>n</a:t>
            </a:r>
            <a:r>
              <a:rPr sz="2550" spc="-6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dirty="0">
                <a:solidFill>
                  <a:srgbClr val="124567"/>
                </a:solidFill>
                <a:latin typeface="Verdana"/>
                <a:cs typeface="Verdana"/>
              </a:rPr>
              <a:t>j</a:t>
            </a:r>
            <a:r>
              <a:rPr sz="2550" spc="10" dirty="0">
                <a:solidFill>
                  <a:srgbClr val="124567"/>
                </a:solidFill>
                <a:latin typeface="Verdana"/>
                <a:cs typeface="Verdana"/>
              </a:rPr>
              <a:t>us</a:t>
            </a:r>
            <a:r>
              <a:rPr sz="2550" spc="-5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2550" spc="-9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55" dirty="0">
                <a:solidFill>
                  <a:srgbClr val="124567"/>
                </a:solidFill>
                <a:latin typeface="Verdana"/>
                <a:cs typeface="Verdana"/>
              </a:rPr>
              <a:t>be</a:t>
            </a:r>
            <a:r>
              <a:rPr sz="2550" spc="180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r>
              <a:rPr sz="2550" spc="150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2550" spc="-5" dirty="0">
                <a:solidFill>
                  <a:srgbClr val="124567"/>
                </a:solidFill>
                <a:latin typeface="Verdana"/>
                <a:cs typeface="Verdana"/>
              </a:rPr>
              <a:t>w</a:t>
            </a:r>
            <a:r>
              <a:rPr sz="2550" dirty="0">
                <a:solidFill>
                  <a:srgbClr val="124567"/>
                </a:solidFill>
                <a:latin typeface="Verdana"/>
                <a:cs typeface="Verdana"/>
              </a:rPr>
              <a:t>	</a:t>
            </a:r>
            <a:r>
              <a:rPr sz="2550" spc="90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2550" spc="80" dirty="0">
                <a:solidFill>
                  <a:srgbClr val="124567"/>
                </a:solidFill>
                <a:latin typeface="Verdana"/>
                <a:cs typeface="Verdana"/>
              </a:rPr>
              <a:t>h</a:t>
            </a:r>
            <a:r>
              <a:rPr sz="2550" spc="-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2550" spc="229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05" dirty="0">
                <a:solidFill>
                  <a:srgbClr val="124567"/>
                </a:solidFill>
                <a:latin typeface="Verdana"/>
                <a:cs typeface="Verdana"/>
              </a:rPr>
              <a:t>b</a:t>
            </a:r>
            <a:r>
              <a:rPr sz="2550" spc="110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2550" spc="114" dirty="0">
                <a:solidFill>
                  <a:srgbClr val="124567"/>
                </a:solidFill>
                <a:latin typeface="Verdana"/>
                <a:cs typeface="Verdana"/>
              </a:rPr>
              <a:t>tt</a:t>
            </a:r>
            <a:r>
              <a:rPr sz="2550" spc="100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2550" spc="-5" dirty="0">
                <a:solidFill>
                  <a:srgbClr val="124567"/>
                </a:solidFill>
                <a:latin typeface="Verdana"/>
                <a:cs typeface="Verdana"/>
              </a:rPr>
              <a:t>n</a:t>
            </a:r>
            <a:r>
              <a:rPr sz="2550" spc="-26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-10" dirty="0">
                <a:solidFill>
                  <a:srgbClr val="124567"/>
                </a:solidFill>
                <a:latin typeface="Verdana"/>
                <a:cs typeface="Verdana"/>
              </a:rPr>
              <a:t>bar</a:t>
            </a:r>
            <a:r>
              <a:rPr sz="2500" dirty="0">
                <a:solidFill>
                  <a:srgbClr val="124567"/>
                </a:solidFill>
                <a:latin typeface="Arial MT"/>
                <a:cs typeface="Arial MT"/>
              </a:rPr>
              <a:t>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4301" y="1137361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124567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124567"/>
                </a:solidFill>
                <a:latin typeface="Verdana"/>
                <a:cs typeface="Verdana"/>
              </a:rPr>
              <a:t>2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6006" y="6257366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004FF5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004FF5"/>
                </a:solidFill>
                <a:latin typeface="Verdana"/>
                <a:cs typeface="Verdana"/>
              </a:rPr>
              <a:t>3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60128" y="1356741"/>
            <a:ext cx="3000375" cy="137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000" spc="-67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r>
              <a:rPr sz="3000" spc="-67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00" spc="370" dirty="0">
                <a:solidFill>
                  <a:srgbClr val="004FF5"/>
                </a:solidFill>
                <a:latin typeface="Verdana"/>
                <a:cs typeface="Verdana"/>
              </a:rPr>
              <a:t>S</a:t>
            </a:r>
            <a:r>
              <a:rPr sz="300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000" spc="41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00" spc="335" dirty="0">
                <a:solidFill>
                  <a:srgbClr val="004FF5"/>
                </a:solidFill>
                <a:latin typeface="Verdana"/>
                <a:cs typeface="Verdana"/>
              </a:rPr>
              <a:t>RE</a:t>
            </a:r>
            <a:r>
              <a:rPr sz="3000" spc="325" dirty="0">
                <a:solidFill>
                  <a:srgbClr val="004FF5"/>
                </a:solidFill>
                <a:latin typeface="Verdana"/>
                <a:cs typeface="Verdana"/>
              </a:rPr>
              <a:t>S</a:t>
            </a:r>
            <a:r>
              <a:rPr sz="3000" spc="320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3000" spc="105" dirty="0">
                <a:solidFill>
                  <a:srgbClr val="004FF5"/>
                </a:solidFill>
                <a:latin typeface="Verdana"/>
                <a:cs typeface="Verdana"/>
              </a:rPr>
              <a:t>L</a:t>
            </a:r>
            <a:r>
              <a:rPr sz="300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650" spc="250" dirty="0">
                <a:solidFill>
                  <a:srgbClr val="004FF5"/>
                </a:solidFill>
                <a:latin typeface="Verdana"/>
                <a:cs typeface="Verdana"/>
              </a:rPr>
              <a:t>s</a:t>
            </a:r>
            <a:r>
              <a:rPr sz="3650" spc="130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004FF5"/>
                </a:solidFill>
                <a:latin typeface="Verdana"/>
                <a:cs typeface="Verdana"/>
              </a:rPr>
              <a:t>c</a:t>
            </a:r>
            <a:r>
              <a:rPr sz="3650" spc="-76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650" spc="-5" dirty="0">
                <a:solidFill>
                  <a:srgbClr val="004FF5"/>
                </a:solidFill>
                <a:latin typeface="Verdana"/>
                <a:cs typeface="Verdana"/>
              </a:rPr>
              <a:t>c</a:t>
            </a:r>
            <a:r>
              <a:rPr sz="3650" spc="-76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650" spc="245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r>
              <a:rPr sz="3650" spc="250" dirty="0">
                <a:solidFill>
                  <a:srgbClr val="004FF5"/>
                </a:solidFill>
                <a:latin typeface="Verdana"/>
                <a:cs typeface="Verdana"/>
              </a:rPr>
              <a:t>ss</a:t>
            </a:r>
            <a:r>
              <a:rPr sz="3650" spc="270" dirty="0">
                <a:solidFill>
                  <a:srgbClr val="004FF5"/>
                </a:solidFill>
                <a:latin typeface="Verdana"/>
                <a:cs typeface="Verdana"/>
              </a:rPr>
              <a:t>f</a:t>
            </a:r>
            <a:r>
              <a:rPr sz="3650" spc="130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004FF5"/>
                </a:solidFill>
                <a:latin typeface="Verdana"/>
                <a:cs typeface="Verdana"/>
              </a:rPr>
              <a:t>l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696" y="5357825"/>
            <a:ext cx="6711315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72819" algn="l"/>
                <a:tab pos="2167890" algn="l"/>
                <a:tab pos="4045585" algn="l"/>
                <a:tab pos="4942205" algn="l"/>
              </a:tabLst>
            </a:pPr>
            <a:r>
              <a:rPr sz="3350" spc="400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N</a:t>
            </a:r>
            <a:r>
              <a:rPr sz="3350" dirty="0">
                <a:solidFill>
                  <a:srgbClr val="004FF5"/>
                </a:solidFill>
                <a:latin typeface="Verdana"/>
                <a:cs typeface="Verdana"/>
              </a:rPr>
              <a:t>	</a:t>
            </a:r>
            <a:r>
              <a:rPr sz="3350" spc="375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350" spc="380" dirty="0">
                <a:solidFill>
                  <a:srgbClr val="004FF5"/>
                </a:solidFill>
                <a:latin typeface="Verdana"/>
                <a:cs typeface="Verdana"/>
              </a:rPr>
              <a:t>H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r>
              <a:rPr sz="3350" dirty="0">
                <a:solidFill>
                  <a:srgbClr val="004FF5"/>
                </a:solidFill>
                <a:latin typeface="Verdana"/>
                <a:cs typeface="Verdana"/>
              </a:rPr>
              <a:t>	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C</a:t>
            </a:r>
            <a:r>
              <a:rPr sz="3350" spc="-62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L</a:t>
            </a:r>
            <a:r>
              <a:rPr sz="3350" spc="-63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I</a:t>
            </a:r>
            <a:r>
              <a:rPr sz="3350" spc="-60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C</a:t>
            </a:r>
            <a:r>
              <a:rPr sz="3350" spc="-62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K</a:t>
            </a:r>
            <a:r>
              <a:rPr sz="3350" dirty="0">
                <a:solidFill>
                  <a:srgbClr val="004FF5"/>
                </a:solidFill>
                <a:latin typeface="Verdana"/>
                <a:cs typeface="Verdana"/>
              </a:rPr>
              <a:t>	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350" spc="-73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F</a:t>
            </a:r>
            <a:r>
              <a:rPr sz="3350" dirty="0">
                <a:solidFill>
                  <a:srgbClr val="004FF5"/>
                </a:solidFill>
                <a:latin typeface="Verdana"/>
                <a:cs typeface="Verdana"/>
              </a:rPr>
              <a:t>	</a:t>
            </a:r>
            <a:r>
              <a:rPr sz="3350" dirty="0">
                <a:solidFill>
                  <a:srgbClr val="004FF5"/>
                </a:solidFill>
                <a:latin typeface="Arial MT"/>
                <a:cs typeface="Arial MT"/>
              </a:rPr>
              <a:t>“</a:t>
            </a:r>
            <a:r>
              <a:rPr sz="3350" spc="-445" dirty="0">
                <a:solidFill>
                  <a:srgbClr val="004FF5"/>
                </a:solidFill>
                <a:latin typeface="Arial MT"/>
                <a:cs typeface="Arial MT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S</a:t>
            </a:r>
            <a:r>
              <a:rPr sz="3350" spc="-70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H</a:t>
            </a:r>
            <a:r>
              <a:rPr sz="3350" spc="-7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350" spc="-7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10" dirty="0">
                <a:solidFill>
                  <a:srgbClr val="004FF5"/>
                </a:solidFill>
                <a:latin typeface="Verdana"/>
                <a:cs typeface="Verdana"/>
              </a:rPr>
              <a:t>W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696" y="5983351"/>
            <a:ext cx="7595870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97275" algn="l"/>
              </a:tabLst>
            </a:pP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D</a:t>
            </a:r>
            <a:r>
              <a:rPr sz="3350" spc="-70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dirty="0">
                <a:solidFill>
                  <a:srgbClr val="004FF5"/>
                </a:solidFill>
                <a:latin typeface="Verdana"/>
                <a:cs typeface="Verdana"/>
              </a:rPr>
              <a:t>I</a:t>
            </a:r>
            <a:r>
              <a:rPr sz="3350" spc="-68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R</a:t>
            </a:r>
            <a:r>
              <a:rPr sz="3350" spc="-7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r>
              <a:rPr sz="3350" spc="-69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C</a:t>
            </a:r>
            <a:r>
              <a:rPr sz="3350" spc="-69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350" spc="-7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dirty="0">
                <a:solidFill>
                  <a:srgbClr val="004FF5"/>
                </a:solidFill>
                <a:latin typeface="Verdana"/>
                <a:cs typeface="Verdana"/>
              </a:rPr>
              <a:t>I</a:t>
            </a:r>
            <a:r>
              <a:rPr sz="3350" spc="-68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350" spc="-70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N</a:t>
            </a:r>
            <a:r>
              <a:rPr sz="3350" spc="-69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S</a:t>
            </a:r>
            <a:r>
              <a:rPr sz="3350" dirty="0">
                <a:solidFill>
                  <a:srgbClr val="004FF5"/>
                </a:solidFill>
                <a:latin typeface="Verdana"/>
                <a:cs typeface="Verdana"/>
              </a:rPr>
              <a:t>	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F</a:t>
            </a:r>
            <a:r>
              <a:rPr sz="3350" spc="-66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R</a:t>
            </a:r>
            <a:r>
              <a:rPr sz="3350" spc="-66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350" spc="-65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M</a:t>
            </a:r>
            <a:r>
              <a:rPr sz="3350" spc="15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C</a:t>
            </a:r>
            <a:r>
              <a:rPr sz="3350" spc="-74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420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R</a:t>
            </a:r>
            <a:r>
              <a:rPr sz="3350" spc="-76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R</a:t>
            </a:r>
            <a:r>
              <a:rPr sz="3350" spc="-76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r>
              <a:rPr sz="3350" spc="-74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N</a:t>
            </a:r>
            <a:r>
              <a:rPr sz="3350" spc="-74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696" y="6659371"/>
            <a:ext cx="6182995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17575" algn="l"/>
              </a:tabLst>
            </a:pPr>
            <a:r>
              <a:rPr sz="3350" spc="38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350" dirty="0">
                <a:solidFill>
                  <a:srgbClr val="004FF5"/>
                </a:solidFill>
                <a:latin typeface="Verdana"/>
                <a:cs typeface="Verdana"/>
              </a:rPr>
              <a:t>	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R</a:t>
            </a:r>
            <a:r>
              <a:rPr sz="3350" spc="-7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r>
              <a:rPr sz="3350" spc="-69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M</a:t>
            </a:r>
            <a:r>
              <a:rPr sz="3350" spc="-70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r>
              <a:rPr sz="3350" spc="-69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M</a:t>
            </a:r>
            <a:r>
              <a:rPr sz="3350" spc="-70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B</a:t>
            </a:r>
            <a:r>
              <a:rPr sz="3350" spc="-70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r>
              <a:rPr sz="3350" spc="-69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R</a:t>
            </a:r>
            <a:r>
              <a:rPr sz="3350" spc="-69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dirty="0">
                <a:solidFill>
                  <a:srgbClr val="004FF5"/>
                </a:solidFill>
                <a:latin typeface="Arial MT"/>
                <a:cs typeface="Arial MT"/>
              </a:rPr>
              <a:t>”</a:t>
            </a:r>
            <a:r>
              <a:rPr sz="3350" spc="325" dirty="0">
                <a:solidFill>
                  <a:srgbClr val="004FF5"/>
                </a:solidFill>
                <a:latin typeface="Arial MT"/>
                <a:cs typeface="Arial MT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B</a:t>
            </a:r>
            <a:r>
              <a:rPr sz="3350" spc="-73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3350" spc="-74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33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350" spc="38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350" spc="-73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N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696" y="7479030"/>
            <a:ext cx="7389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55" dirty="0">
                <a:solidFill>
                  <a:srgbClr val="004FF5"/>
                </a:solidFill>
                <a:latin typeface="Verdana"/>
                <a:cs typeface="Verdana"/>
              </a:rPr>
              <a:t>this</a:t>
            </a:r>
            <a:r>
              <a:rPr sz="3200" spc="21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004FF5"/>
                </a:solidFill>
                <a:latin typeface="Verdana"/>
                <a:cs typeface="Verdana"/>
              </a:rPr>
              <a:t>will</a:t>
            </a:r>
            <a:r>
              <a:rPr sz="3200" spc="27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rgbClr val="004FF5"/>
                </a:solidFill>
                <a:latin typeface="Verdana"/>
                <a:cs typeface="Verdana"/>
              </a:rPr>
              <a:t>redirect</a:t>
            </a:r>
            <a:r>
              <a:rPr sz="3200" spc="42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004FF5"/>
                </a:solidFill>
                <a:latin typeface="Verdana"/>
                <a:cs typeface="Verdana"/>
              </a:rPr>
              <a:t>you</a:t>
            </a:r>
            <a:r>
              <a:rPr sz="3200" spc="26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70" dirty="0">
                <a:solidFill>
                  <a:srgbClr val="004FF5"/>
                </a:solidFill>
                <a:latin typeface="Verdana"/>
                <a:cs typeface="Verdana"/>
              </a:rPr>
              <a:t>to</a:t>
            </a:r>
            <a:r>
              <a:rPr sz="3200" spc="36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004FF5"/>
                </a:solidFill>
                <a:latin typeface="Verdana"/>
                <a:cs typeface="Verdana"/>
              </a:rPr>
              <a:t>map</a:t>
            </a:r>
            <a:r>
              <a:rPr sz="3200" spc="29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rgbClr val="004FF5"/>
                </a:solidFill>
                <a:latin typeface="Verdana"/>
                <a:cs typeface="Verdana"/>
              </a:rPr>
              <a:t>view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696" y="8100517"/>
            <a:ext cx="764920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70" dirty="0">
                <a:solidFill>
                  <a:srgbClr val="004FF5"/>
                </a:solidFill>
                <a:latin typeface="Verdana"/>
                <a:cs typeface="Verdana"/>
              </a:rPr>
              <a:t>and</a:t>
            </a:r>
            <a:r>
              <a:rPr sz="3200" spc="-7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004FF5"/>
                </a:solidFill>
                <a:latin typeface="Verdana"/>
                <a:cs typeface="Verdana"/>
              </a:rPr>
              <a:t>one</a:t>
            </a:r>
            <a:r>
              <a:rPr sz="3200" spc="-5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100" dirty="0">
                <a:solidFill>
                  <a:srgbClr val="004FF5"/>
                </a:solidFill>
                <a:latin typeface="Verdana"/>
                <a:cs typeface="Verdana"/>
              </a:rPr>
              <a:t>can</a:t>
            </a:r>
            <a:r>
              <a:rPr sz="3200" spc="-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004FF5"/>
                </a:solidFill>
                <a:latin typeface="Verdana"/>
                <a:cs typeface="Verdana"/>
              </a:rPr>
              <a:t>start</a:t>
            </a:r>
            <a:r>
              <a:rPr sz="3200" spc="-2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004FF5"/>
                </a:solidFill>
                <a:latin typeface="Verdana"/>
                <a:cs typeface="Verdana"/>
              </a:rPr>
              <a:t>their</a:t>
            </a:r>
            <a:r>
              <a:rPr sz="3200" spc="-1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30" dirty="0">
                <a:solidFill>
                  <a:srgbClr val="004FF5"/>
                </a:solidFill>
                <a:latin typeface="Verdana"/>
                <a:cs typeface="Verdana"/>
              </a:rPr>
              <a:t>journey</a:t>
            </a:r>
            <a:r>
              <a:rPr sz="3200" spc="-2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165" dirty="0">
                <a:solidFill>
                  <a:srgbClr val="004FF5"/>
                </a:solidFill>
                <a:latin typeface="Verdana"/>
                <a:cs typeface="Verdana"/>
              </a:rPr>
              <a:t>now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8440" y="8439911"/>
            <a:ext cx="2130425" cy="1847214"/>
          </a:xfrm>
          <a:custGeom>
            <a:avLst/>
            <a:gdLst/>
            <a:ahLst/>
            <a:cxnLst/>
            <a:rect l="l" t="t" r="r" b="b"/>
            <a:pathLst>
              <a:path w="2130425" h="1847215">
                <a:moveTo>
                  <a:pt x="2130044" y="663270"/>
                </a:moveTo>
                <a:lnTo>
                  <a:pt x="2120646" y="646569"/>
                </a:lnTo>
                <a:lnTo>
                  <a:pt x="730377" y="1433207"/>
                </a:lnTo>
                <a:lnTo>
                  <a:pt x="26657" y="0"/>
                </a:lnTo>
                <a:lnTo>
                  <a:pt x="9525" y="8509"/>
                </a:lnTo>
                <a:lnTo>
                  <a:pt x="713486" y="1443113"/>
                </a:lnTo>
                <a:lnTo>
                  <a:pt x="0" y="1846846"/>
                </a:lnTo>
                <a:lnTo>
                  <a:pt x="38862" y="1846846"/>
                </a:lnTo>
                <a:lnTo>
                  <a:pt x="722122" y="1460233"/>
                </a:lnTo>
                <a:lnTo>
                  <a:pt x="911860" y="1846846"/>
                </a:lnTo>
                <a:lnTo>
                  <a:pt x="933577" y="1846846"/>
                </a:lnTo>
                <a:lnTo>
                  <a:pt x="747776" y="1468158"/>
                </a:lnTo>
                <a:lnTo>
                  <a:pt x="739013" y="1450327"/>
                </a:lnTo>
                <a:lnTo>
                  <a:pt x="755523" y="1440954"/>
                </a:lnTo>
                <a:lnTo>
                  <a:pt x="2130044" y="66327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478536"/>
            <a:ext cx="356870" cy="709930"/>
          </a:xfrm>
          <a:custGeom>
            <a:avLst/>
            <a:gdLst/>
            <a:ahLst/>
            <a:cxnLst/>
            <a:rect l="l" t="t" r="r" b="b"/>
            <a:pathLst>
              <a:path w="356870" h="709930">
                <a:moveTo>
                  <a:pt x="0" y="0"/>
                </a:moveTo>
                <a:lnTo>
                  <a:pt x="0" y="21336"/>
                </a:lnTo>
                <a:lnTo>
                  <a:pt x="52668" y="25400"/>
                </a:lnTo>
                <a:lnTo>
                  <a:pt x="103604" y="37465"/>
                </a:lnTo>
                <a:lnTo>
                  <a:pt x="151765" y="57404"/>
                </a:lnTo>
                <a:lnTo>
                  <a:pt x="196405" y="84582"/>
                </a:lnTo>
                <a:lnTo>
                  <a:pt x="236778" y="118999"/>
                </a:lnTo>
                <a:lnTo>
                  <a:pt x="271297" y="159131"/>
                </a:lnTo>
                <a:lnTo>
                  <a:pt x="298691" y="203581"/>
                </a:lnTo>
                <a:lnTo>
                  <a:pt x="318643" y="251460"/>
                </a:lnTo>
                <a:lnTo>
                  <a:pt x="330847" y="302133"/>
                </a:lnTo>
                <a:lnTo>
                  <a:pt x="334987" y="354838"/>
                </a:lnTo>
                <a:lnTo>
                  <a:pt x="330847" y="407543"/>
                </a:lnTo>
                <a:lnTo>
                  <a:pt x="318643" y="458089"/>
                </a:lnTo>
                <a:lnTo>
                  <a:pt x="298691" y="506095"/>
                </a:lnTo>
                <a:lnTo>
                  <a:pt x="271297" y="550418"/>
                </a:lnTo>
                <a:lnTo>
                  <a:pt x="236778" y="590677"/>
                </a:lnTo>
                <a:lnTo>
                  <a:pt x="196405" y="624967"/>
                </a:lnTo>
                <a:lnTo>
                  <a:pt x="151765" y="652272"/>
                </a:lnTo>
                <a:lnTo>
                  <a:pt x="103604" y="672084"/>
                </a:lnTo>
                <a:lnTo>
                  <a:pt x="52668" y="684276"/>
                </a:lnTo>
                <a:lnTo>
                  <a:pt x="0" y="688340"/>
                </a:lnTo>
                <a:lnTo>
                  <a:pt x="0" y="709549"/>
                </a:lnTo>
                <a:lnTo>
                  <a:pt x="46784" y="706628"/>
                </a:lnTo>
                <a:lnTo>
                  <a:pt x="92459" y="697611"/>
                </a:lnTo>
                <a:lnTo>
                  <a:pt x="136271" y="682752"/>
                </a:lnTo>
                <a:lnTo>
                  <a:pt x="177761" y="662432"/>
                </a:lnTo>
                <a:lnTo>
                  <a:pt x="216458" y="636651"/>
                </a:lnTo>
                <a:lnTo>
                  <a:pt x="251879" y="605663"/>
                </a:lnTo>
                <a:lnTo>
                  <a:pt x="283032" y="570484"/>
                </a:lnTo>
                <a:lnTo>
                  <a:pt x="308940" y="531876"/>
                </a:lnTo>
                <a:lnTo>
                  <a:pt x="329412" y="490600"/>
                </a:lnTo>
                <a:lnTo>
                  <a:pt x="344271" y="447040"/>
                </a:lnTo>
                <a:lnTo>
                  <a:pt x="353314" y="401574"/>
                </a:lnTo>
                <a:lnTo>
                  <a:pt x="356374" y="354838"/>
                </a:lnTo>
                <a:lnTo>
                  <a:pt x="353314" y="307975"/>
                </a:lnTo>
                <a:lnTo>
                  <a:pt x="344271" y="262509"/>
                </a:lnTo>
                <a:lnTo>
                  <a:pt x="329412" y="218948"/>
                </a:lnTo>
                <a:lnTo>
                  <a:pt x="308940" y="177673"/>
                </a:lnTo>
                <a:lnTo>
                  <a:pt x="283032" y="139192"/>
                </a:lnTo>
                <a:lnTo>
                  <a:pt x="251879" y="103886"/>
                </a:lnTo>
                <a:lnTo>
                  <a:pt x="216458" y="72898"/>
                </a:lnTo>
                <a:lnTo>
                  <a:pt x="177761" y="47117"/>
                </a:lnTo>
                <a:lnTo>
                  <a:pt x="136271" y="26797"/>
                </a:lnTo>
                <a:lnTo>
                  <a:pt x="92459" y="12065"/>
                </a:lnTo>
                <a:lnTo>
                  <a:pt x="46784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B8D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90176" y="6022847"/>
            <a:ext cx="7467600" cy="4264025"/>
          </a:xfrm>
          <a:custGeom>
            <a:avLst/>
            <a:gdLst/>
            <a:ahLst/>
            <a:cxnLst/>
            <a:rect l="l" t="t" r="r" b="b"/>
            <a:pathLst>
              <a:path w="7467600" h="4264025">
                <a:moveTo>
                  <a:pt x="294894" y="110617"/>
                </a:moveTo>
                <a:lnTo>
                  <a:pt x="30226" y="0"/>
                </a:lnTo>
                <a:lnTo>
                  <a:pt x="0" y="285369"/>
                </a:lnTo>
                <a:lnTo>
                  <a:pt x="294894" y="110617"/>
                </a:lnTo>
                <a:close/>
              </a:path>
              <a:path w="7467600" h="4264025">
                <a:moveTo>
                  <a:pt x="7467346" y="4263720"/>
                </a:moveTo>
                <a:lnTo>
                  <a:pt x="7464298" y="4216298"/>
                </a:lnTo>
                <a:lnTo>
                  <a:pt x="7455154" y="4170299"/>
                </a:lnTo>
                <a:lnTo>
                  <a:pt x="7440168" y="4126166"/>
                </a:lnTo>
                <a:lnTo>
                  <a:pt x="7419594" y="4084358"/>
                </a:lnTo>
                <a:lnTo>
                  <a:pt x="7393432" y="4045356"/>
                </a:lnTo>
                <a:lnTo>
                  <a:pt x="7362063" y="4009618"/>
                </a:lnTo>
                <a:lnTo>
                  <a:pt x="7326376" y="3978224"/>
                </a:lnTo>
                <a:lnTo>
                  <a:pt x="7287387" y="3952125"/>
                </a:lnTo>
                <a:lnTo>
                  <a:pt x="7245604" y="3931488"/>
                </a:lnTo>
                <a:lnTo>
                  <a:pt x="7201535" y="3916527"/>
                </a:lnTo>
                <a:lnTo>
                  <a:pt x="7155434" y="3907409"/>
                </a:lnTo>
                <a:lnTo>
                  <a:pt x="7108063" y="3904323"/>
                </a:lnTo>
                <a:lnTo>
                  <a:pt x="7060565" y="3907409"/>
                </a:lnTo>
                <a:lnTo>
                  <a:pt x="7014591" y="3916527"/>
                </a:lnTo>
                <a:lnTo>
                  <a:pt x="6970522" y="3931488"/>
                </a:lnTo>
                <a:lnTo>
                  <a:pt x="6928612" y="3952125"/>
                </a:lnTo>
                <a:lnTo>
                  <a:pt x="6889750" y="3978224"/>
                </a:lnTo>
                <a:lnTo>
                  <a:pt x="6854063" y="4009618"/>
                </a:lnTo>
                <a:lnTo>
                  <a:pt x="6822567" y="4045305"/>
                </a:lnTo>
                <a:lnTo>
                  <a:pt x="6796532" y="4084307"/>
                </a:lnTo>
                <a:lnTo>
                  <a:pt x="6775958" y="4126115"/>
                </a:lnTo>
                <a:lnTo>
                  <a:pt x="6760972" y="4170261"/>
                </a:lnTo>
                <a:lnTo>
                  <a:pt x="6751828" y="4216285"/>
                </a:lnTo>
                <a:lnTo>
                  <a:pt x="6748780" y="4263999"/>
                </a:lnTo>
                <a:lnTo>
                  <a:pt x="6770243" y="4263999"/>
                </a:lnTo>
                <a:lnTo>
                  <a:pt x="6774434" y="4210354"/>
                </a:lnTo>
                <a:lnTo>
                  <a:pt x="6786753" y="4159034"/>
                </a:lnTo>
                <a:lnTo>
                  <a:pt x="6806819" y="4110507"/>
                </a:lnTo>
                <a:lnTo>
                  <a:pt x="6834505" y="4065511"/>
                </a:lnTo>
                <a:lnTo>
                  <a:pt x="6869176" y="4024833"/>
                </a:lnTo>
                <a:lnTo>
                  <a:pt x="6909943" y="3990060"/>
                </a:lnTo>
                <a:lnTo>
                  <a:pt x="6954901" y="3962450"/>
                </a:lnTo>
                <a:lnTo>
                  <a:pt x="7003415" y="3942346"/>
                </a:lnTo>
                <a:lnTo>
                  <a:pt x="7054723" y="3930040"/>
                </a:lnTo>
                <a:lnTo>
                  <a:pt x="7108063" y="3925874"/>
                </a:lnTo>
                <a:lnTo>
                  <a:pt x="7161403" y="3930040"/>
                </a:lnTo>
                <a:lnTo>
                  <a:pt x="7212711" y="3942346"/>
                </a:lnTo>
                <a:lnTo>
                  <a:pt x="7261225" y="3962450"/>
                </a:lnTo>
                <a:lnTo>
                  <a:pt x="7306183" y="3990060"/>
                </a:lnTo>
                <a:lnTo>
                  <a:pt x="7346823" y="4024833"/>
                </a:lnTo>
                <a:lnTo>
                  <a:pt x="7381621" y="4065511"/>
                </a:lnTo>
                <a:lnTo>
                  <a:pt x="7409180" y="4110507"/>
                </a:lnTo>
                <a:lnTo>
                  <a:pt x="7429373" y="4159034"/>
                </a:lnTo>
                <a:lnTo>
                  <a:pt x="7441692" y="4210354"/>
                </a:lnTo>
                <a:lnTo>
                  <a:pt x="7445756" y="4263999"/>
                </a:lnTo>
                <a:lnTo>
                  <a:pt x="7467346" y="4263999"/>
                </a:lnTo>
                <a:lnTo>
                  <a:pt x="7467346" y="426372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05007" y="6762445"/>
            <a:ext cx="2998470" cy="137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3000" spc="-6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3000" spc="-6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365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000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3000" spc="41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330" dirty="0">
                <a:solidFill>
                  <a:srgbClr val="124567"/>
                </a:solidFill>
                <a:latin typeface="Verdana"/>
                <a:cs typeface="Verdana"/>
              </a:rPr>
              <a:t>R</a:t>
            </a:r>
            <a:r>
              <a:rPr sz="3000" spc="32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3000" spc="315" dirty="0">
                <a:solidFill>
                  <a:srgbClr val="124567"/>
                </a:solidFill>
                <a:latin typeface="Verdana"/>
                <a:cs typeface="Verdana"/>
              </a:rPr>
              <a:t>SU</a:t>
            </a:r>
            <a:r>
              <a:rPr sz="3000" spc="100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r>
              <a:rPr sz="3000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3650" spc="250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130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3650" spc="-76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3650" spc="-76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650" spc="24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3650" spc="250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254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270" dirty="0">
                <a:solidFill>
                  <a:srgbClr val="124567"/>
                </a:solidFill>
                <a:latin typeface="Verdana"/>
                <a:cs typeface="Verdana"/>
              </a:rPr>
              <a:t>f</a:t>
            </a:r>
            <a:r>
              <a:rPr sz="3650" spc="130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582910" cy="5145405"/>
            <a:chOff x="0" y="0"/>
            <a:chExt cx="10582910" cy="5145405"/>
          </a:xfrm>
        </p:grpSpPr>
        <p:sp>
          <p:nvSpPr>
            <p:cNvPr id="4" name="object 4"/>
            <p:cNvSpPr/>
            <p:nvPr/>
          </p:nvSpPr>
          <p:spPr>
            <a:xfrm>
              <a:off x="7854696" y="0"/>
              <a:ext cx="2727960" cy="1788795"/>
            </a:xfrm>
            <a:custGeom>
              <a:avLst/>
              <a:gdLst/>
              <a:ahLst/>
              <a:cxnLst/>
              <a:rect l="l" t="t" r="r" b="b"/>
              <a:pathLst>
                <a:path w="2727959" h="1788795">
                  <a:moveTo>
                    <a:pt x="2727706" y="0"/>
                  </a:moveTo>
                  <a:lnTo>
                    <a:pt x="2635758" y="0"/>
                  </a:lnTo>
                  <a:lnTo>
                    <a:pt x="1599692" y="221869"/>
                  </a:lnTo>
                  <a:lnTo>
                    <a:pt x="1580261" y="226060"/>
                  </a:lnTo>
                  <a:lnTo>
                    <a:pt x="1575181" y="207772"/>
                  </a:lnTo>
                  <a:lnTo>
                    <a:pt x="1517650" y="0"/>
                  </a:lnTo>
                  <a:lnTo>
                    <a:pt x="1497711" y="0"/>
                  </a:lnTo>
                  <a:lnTo>
                    <a:pt x="1561592" y="230124"/>
                  </a:lnTo>
                  <a:lnTo>
                    <a:pt x="0" y="565023"/>
                  </a:lnTo>
                  <a:lnTo>
                    <a:pt x="4064" y="583692"/>
                  </a:lnTo>
                  <a:lnTo>
                    <a:pt x="1567053" y="249047"/>
                  </a:lnTo>
                  <a:lnTo>
                    <a:pt x="1993900" y="1788668"/>
                  </a:lnTo>
                  <a:lnTo>
                    <a:pt x="2012315" y="1783715"/>
                  </a:lnTo>
                  <a:lnTo>
                    <a:pt x="1585722" y="244856"/>
                  </a:lnTo>
                  <a:lnTo>
                    <a:pt x="2727706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5145405"/>
            </a:xfrm>
            <a:custGeom>
              <a:avLst/>
              <a:gdLst/>
              <a:ahLst/>
              <a:cxnLst/>
              <a:rect l="l" t="t" r="r" b="b"/>
              <a:pathLst>
                <a:path w="9144000" h="5145405">
                  <a:moveTo>
                    <a:pt x="9144000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9144000" y="51450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8D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983969" y="4276343"/>
            <a:ext cx="1566545" cy="1618615"/>
          </a:xfrm>
          <a:custGeom>
            <a:avLst/>
            <a:gdLst/>
            <a:ahLst/>
            <a:cxnLst/>
            <a:rect l="l" t="t" r="r" b="b"/>
            <a:pathLst>
              <a:path w="1566544" h="1618614">
                <a:moveTo>
                  <a:pt x="1566545" y="248031"/>
                </a:moveTo>
                <a:lnTo>
                  <a:pt x="1530477" y="216281"/>
                </a:lnTo>
                <a:lnTo>
                  <a:pt x="1493139" y="186817"/>
                </a:lnTo>
                <a:lnTo>
                  <a:pt x="1454912" y="159385"/>
                </a:lnTo>
                <a:lnTo>
                  <a:pt x="1415542" y="134239"/>
                </a:lnTo>
                <a:lnTo>
                  <a:pt x="1375283" y="111252"/>
                </a:lnTo>
                <a:lnTo>
                  <a:pt x="1334262" y="90424"/>
                </a:lnTo>
                <a:lnTo>
                  <a:pt x="1292352" y="71755"/>
                </a:lnTo>
                <a:lnTo>
                  <a:pt x="1249934" y="55245"/>
                </a:lnTo>
                <a:lnTo>
                  <a:pt x="1206881" y="40894"/>
                </a:lnTo>
                <a:lnTo>
                  <a:pt x="1163320" y="28702"/>
                </a:lnTo>
                <a:lnTo>
                  <a:pt x="1119378" y="18669"/>
                </a:lnTo>
                <a:lnTo>
                  <a:pt x="1075055" y="10795"/>
                </a:lnTo>
                <a:lnTo>
                  <a:pt x="1030478" y="5080"/>
                </a:lnTo>
                <a:lnTo>
                  <a:pt x="985774" y="1397"/>
                </a:lnTo>
                <a:lnTo>
                  <a:pt x="941070" y="0"/>
                </a:lnTo>
                <a:lnTo>
                  <a:pt x="896239" y="635"/>
                </a:lnTo>
                <a:lnTo>
                  <a:pt x="851535" y="3556"/>
                </a:lnTo>
                <a:lnTo>
                  <a:pt x="806958" y="8509"/>
                </a:lnTo>
                <a:lnTo>
                  <a:pt x="762762" y="15621"/>
                </a:lnTo>
                <a:lnTo>
                  <a:pt x="718820" y="24765"/>
                </a:lnTo>
                <a:lnTo>
                  <a:pt x="675259" y="36068"/>
                </a:lnTo>
                <a:lnTo>
                  <a:pt x="632206" y="49530"/>
                </a:lnTo>
                <a:lnTo>
                  <a:pt x="589788" y="65151"/>
                </a:lnTo>
                <a:lnTo>
                  <a:pt x="547878" y="82804"/>
                </a:lnTo>
                <a:lnTo>
                  <a:pt x="506857" y="102616"/>
                </a:lnTo>
                <a:lnTo>
                  <a:pt x="466725" y="124587"/>
                </a:lnTo>
                <a:lnTo>
                  <a:pt x="427355" y="148590"/>
                </a:lnTo>
                <a:lnTo>
                  <a:pt x="389128" y="174625"/>
                </a:lnTo>
                <a:lnTo>
                  <a:pt x="351790" y="202819"/>
                </a:lnTo>
                <a:lnTo>
                  <a:pt x="315722" y="233172"/>
                </a:lnTo>
                <a:lnTo>
                  <a:pt x="280924" y="265557"/>
                </a:lnTo>
                <a:lnTo>
                  <a:pt x="247396" y="299974"/>
                </a:lnTo>
                <a:lnTo>
                  <a:pt x="215773" y="336042"/>
                </a:lnTo>
                <a:lnTo>
                  <a:pt x="186182" y="373380"/>
                </a:lnTo>
                <a:lnTo>
                  <a:pt x="158877" y="411607"/>
                </a:lnTo>
                <a:lnTo>
                  <a:pt x="133731" y="450977"/>
                </a:lnTo>
                <a:lnTo>
                  <a:pt x="110744" y="491236"/>
                </a:lnTo>
                <a:lnTo>
                  <a:pt x="89916" y="532257"/>
                </a:lnTo>
                <a:lnTo>
                  <a:pt x="71247" y="574040"/>
                </a:lnTo>
                <a:lnTo>
                  <a:pt x="54864" y="616458"/>
                </a:lnTo>
                <a:lnTo>
                  <a:pt x="40513" y="659511"/>
                </a:lnTo>
                <a:lnTo>
                  <a:pt x="28448" y="703072"/>
                </a:lnTo>
                <a:lnTo>
                  <a:pt x="18415" y="747014"/>
                </a:lnTo>
                <a:lnTo>
                  <a:pt x="10541" y="791210"/>
                </a:lnTo>
                <a:lnTo>
                  <a:pt x="4953" y="835660"/>
                </a:lnTo>
                <a:lnTo>
                  <a:pt x="1397" y="880364"/>
                </a:lnTo>
                <a:lnTo>
                  <a:pt x="0" y="925068"/>
                </a:lnTo>
                <a:lnTo>
                  <a:pt x="762" y="969899"/>
                </a:lnTo>
                <a:lnTo>
                  <a:pt x="3683" y="1014476"/>
                </a:lnTo>
                <a:lnTo>
                  <a:pt x="8636" y="1059053"/>
                </a:lnTo>
                <a:lnTo>
                  <a:pt x="15748" y="1103249"/>
                </a:lnTo>
                <a:lnTo>
                  <a:pt x="25019" y="1147191"/>
                </a:lnTo>
                <a:lnTo>
                  <a:pt x="36449" y="1190625"/>
                </a:lnTo>
                <a:lnTo>
                  <a:pt x="49911" y="1233678"/>
                </a:lnTo>
                <a:lnTo>
                  <a:pt x="65532" y="1276096"/>
                </a:lnTo>
                <a:lnTo>
                  <a:pt x="83312" y="1317879"/>
                </a:lnTo>
                <a:lnTo>
                  <a:pt x="103124" y="1358900"/>
                </a:lnTo>
                <a:lnTo>
                  <a:pt x="124968" y="1399032"/>
                </a:lnTo>
                <a:lnTo>
                  <a:pt x="149098" y="1438275"/>
                </a:lnTo>
                <a:lnTo>
                  <a:pt x="175133" y="1476629"/>
                </a:lnTo>
                <a:lnTo>
                  <a:pt x="203327" y="1513840"/>
                </a:lnTo>
                <a:lnTo>
                  <a:pt x="233680" y="1549908"/>
                </a:lnTo>
                <a:lnTo>
                  <a:pt x="266065" y="1584706"/>
                </a:lnTo>
                <a:lnTo>
                  <a:pt x="300482" y="1618234"/>
                </a:lnTo>
                <a:lnTo>
                  <a:pt x="488823" y="1414399"/>
                </a:lnTo>
                <a:lnTo>
                  <a:pt x="454279" y="1379982"/>
                </a:lnTo>
                <a:lnTo>
                  <a:pt x="422783" y="1343533"/>
                </a:lnTo>
                <a:lnTo>
                  <a:pt x="394335" y="1305433"/>
                </a:lnTo>
                <a:lnTo>
                  <a:pt x="368935" y="1265809"/>
                </a:lnTo>
                <a:lnTo>
                  <a:pt x="346837" y="1224788"/>
                </a:lnTo>
                <a:lnTo>
                  <a:pt x="327660" y="1182497"/>
                </a:lnTo>
                <a:lnTo>
                  <a:pt x="311785" y="1139190"/>
                </a:lnTo>
                <a:lnTo>
                  <a:pt x="298958" y="1095121"/>
                </a:lnTo>
                <a:lnTo>
                  <a:pt x="289179" y="1050290"/>
                </a:lnTo>
                <a:lnTo>
                  <a:pt x="282702" y="1005078"/>
                </a:lnTo>
                <a:lnTo>
                  <a:pt x="279273" y="959485"/>
                </a:lnTo>
                <a:lnTo>
                  <a:pt x="279146" y="913765"/>
                </a:lnTo>
                <a:lnTo>
                  <a:pt x="282067" y="868172"/>
                </a:lnTo>
                <a:lnTo>
                  <a:pt x="288163" y="822706"/>
                </a:lnTo>
                <a:lnTo>
                  <a:pt x="297434" y="777748"/>
                </a:lnTo>
                <a:lnTo>
                  <a:pt x="310007" y="733298"/>
                </a:lnTo>
                <a:lnTo>
                  <a:pt x="325628" y="689737"/>
                </a:lnTo>
                <a:lnTo>
                  <a:pt x="344551" y="647065"/>
                </a:lnTo>
                <a:lnTo>
                  <a:pt x="366776" y="605536"/>
                </a:lnTo>
                <a:lnTo>
                  <a:pt x="392049" y="565277"/>
                </a:lnTo>
                <a:lnTo>
                  <a:pt x="420624" y="526542"/>
                </a:lnTo>
                <a:lnTo>
                  <a:pt x="452374" y="489458"/>
                </a:lnTo>
                <a:lnTo>
                  <a:pt x="486918" y="454787"/>
                </a:lnTo>
                <a:lnTo>
                  <a:pt x="523240" y="423291"/>
                </a:lnTo>
                <a:lnTo>
                  <a:pt x="561340" y="394843"/>
                </a:lnTo>
                <a:lnTo>
                  <a:pt x="600964" y="369570"/>
                </a:lnTo>
                <a:lnTo>
                  <a:pt x="641985" y="347345"/>
                </a:lnTo>
                <a:lnTo>
                  <a:pt x="684276" y="328168"/>
                </a:lnTo>
                <a:lnTo>
                  <a:pt x="727583" y="312293"/>
                </a:lnTo>
                <a:lnTo>
                  <a:pt x="771652" y="299466"/>
                </a:lnTo>
                <a:lnTo>
                  <a:pt x="816356" y="289814"/>
                </a:lnTo>
                <a:lnTo>
                  <a:pt x="861695" y="283210"/>
                </a:lnTo>
                <a:lnTo>
                  <a:pt x="907288" y="279908"/>
                </a:lnTo>
                <a:lnTo>
                  <a:pt x="952881" y="279654"/>
                </a:lnTo>
                <a:lnTo>
                  <a:pt x="998601" y="282575"/>
                </a:lnTo>
                <a:lnTo>
                  <a:pt x="1043940" y="288671"/>
                </a:lnTo>
                <a:lnTo>
                  <a:pt x="1088898" y="298069"/>
                </a:lnTo>
                <a:lnTo>
                  <a:pt x="1133348" y="310515"/>
                </a:lnTo>
                <a:lnTo>
                  <a:pt x="1176909" y="326263"/>
                </a:lnTo>
                <a:lnTo>
                  <a:pt x="1219581" y="345186"/>
                </a:lnTo>
                <a:lnTo>
                  <a:pt x="1261110" y="367284"/>
                </a:lnTo>
                <a:lnTo>
                  <a:pt x="1301369" y="392684"/>
                </a:lnTo>
                <a:lnTo>
                  <a:pt x="1340104" y="421259"/>
                </a:lnTo>
                <a:lnTo>
                  <a:pt x="1377188" y="453009"/>
                </a:lnTo>
                <a:lnTo>
                  <a:pt x="1566545" y="248031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580888"/>
            <a:ext cx="802005" cy="737235"/>
          </a:xfrm>
          <a:custGeom>
            <a:avLst/>
            <a:gdLst/>
            <a:ahLst/>
            <a:cxnLst/>
            <a:rect l="l" t="t" r="r" b="b"/>
            <a:pathLst>
              <a:path w="802005" h="737235">
                <a:moveTo>
                  <a:pt x="0" y="0"/>
                </a:moveTo>
                <a:lnTo>
                  <a:pt x="0" y="281050"/>
                </a:lnTo>
                <a:lnTo>
                  <a:pt x="44644" y="288925"/>
                </a:lnTo>
                <a:lnTo>
                  <a:pt x="89189" y="299974"/>
                </a:lnTo>
                <a:lnTo>
                  <a:pt x="132727" y="314198"/>
                </a:lnTo>
                <a:lnTo>
                  <a:pt x="175094" y="331342"/>
                </a:lnTo>
                <a:lnTo>
                  <a:pt x="216141" y="351282"/>
                </a:lnTo>
                <a:lnTo>
                  <a:pt x="255701" y="374141"/>
                </a:lnTo>
                <a:lnTo>
                  <a:pt x="293624" y="399669"/>
                </a:lnTo>
                <a:lnTo>
                  <a:pt x="329742" y="427736"/>
                </a:lnTo>
                <a:lnTo>
                  <a:pt x="363905" y="458470"/>
                </a:lnTo>
                <a:lnTo>
                  <a:pt x="395947" y="491616"/>
                </a:lnTo>
                <a:lnTo>
                  <a:pt x="425716" y="527050"/>
                </a:lnTo>
                <a:lnTo>
                  <a:pt x="453047" y="564896"/>
                </a:lnTo>
                <a:lnTo>
                  <a:pt x="477773" y="604901"/>
                </a:lnTo>
                <a:lnTo>
                  <a:pt x="499757" y="647064"/>
                </a:lnTo>
                <a:lnTo>
                  <a:pt x="518833" y="691134"/>
                </a:lnTo>
                <a:lnTo>
                  <a:pt x="534835" y="737235"/>
                </a:lnTo>
                <a:lnTo>
                  <a:pt x="801535" y="655574"/>
                </a:lnTo>
                <a:lnTo>
                  <a:pt x="786307" y="609981"/>
                </a:lnTo>
                <a:lnTo>
                  <a:pt x="768985" y="565785"/>
                </a:lnTo>
                <a:lnTo>
                  <a:pt x="749642" y="522859"/>
                </a:lnTo>
                <a:lnTo>
                  <a:pt x="728332" y="481329"/>
                </a:lnTo>
                <a:lnTo>
                  <a:pt x="705154" y="441198"/>
                </a:lnTo>
                <a:lnTo>
                  <a:pt x="680161" y="402463"/>
                </a:lnTo>
                <a:lnTo>
                  <a:pt x="653440" y="365378"/>
                </a:lnTo>
                <a:lnTo>
                  <a:pt x="625055" y="329691"/>
                </a:lnTo>
                <a:lnTo>
                  <a:pt x="595096" y="295656"/>
                </a:lnTo>
                <a:lnTo>
                  <a:pt x="563613" y="263271"/>
                </a:lnTo>
                <a:lnTo>
                  <a:pt x="530694" y="232410"/>
                </a:lnTo>
                <a:lnTo>
                  <a:pt x="496404" y="203326"/>
                </a:lnTo>
                <a:lnTo>
                  <a:pt x="460819" y="176022"/>
                </a:lnTo>
                <a:lnTo>
                  <a:pt x="424014" y="150367"/>
                </a:lnTo>
                <a:lnTo>
                  <a:pt x="386067" y="126619"/>
                </a:lnTo>
                <a:lnTo>
                  <a:pt x="347040" y="104648"/>
                </a:lnTo>
                <a:lnTo>
                  <a:pt x="307022" y="84709"/>
                </a:lnTo>
                <a:lnTo>
                  <a:pt x="266065" y="66548"/>
                </a:lnTo>
                <a:lnTo>
                  <a:pt x="224256" y="50419"/>
                </a:lnTo>
                <a:lnTo>
                  <a:pt x="181660" y="36195"/>
                </a:lnTo>
                <a:lnTo>
                  <a:pt x="138366" y="24129"/>
                </a:lnTo>
                <a:lnTo>
                  <a:pt x="94430" y="14097"/>
                </a:lnTo>
                <a:lnTo>
                  <a:pt x="49933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00C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0" y="5141975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B8D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99323" y="0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124567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124567"/>
                </a:solidFill>
                <a:latin typeface="Verdana"/>
                <a:cs typeface="Verdana"/>
              </a:rPr>
              <a:t>1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6511" y="6257366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124567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124567"/>
                </a:solidFill>
                <a:latin typeface="Verdana"/>
                <a:cs typeface="Verdana"/>
              </a:rPr>
              <a:t>4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563" y="614247"/>
            <a:ext cx="5931535" cy="520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59200" algn="l"/>
              </a:tabLst>
            </a:pPr>
            <a:r>
              <a:rPr sz="3250" spc="365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3250" spc="-10" dirty="0">
                <a:solidFill>
                  <a:srgbClr val="124567"/>
                </a:solidFill>
                <a:latin typeface="Verdana"/>
                <a:cs typeface="Verdana"/>
              </a:rPr>
              <a:t>N</a:t>
            </a:r>
            <a:r>
              <a:rPr sz="3250" spc="459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50" spc="335" dirty="0">
                <a:solidFill>
                  <a:srgbClr val="124567"/>
                </a:solidFill>
                <a:latin typeface="Verdana"/>
                <a:cs typeface="Verdana"/>
              </a:rPr>
              <a:t>TH</a:t>
            </a:r>
            <a:r>
              <a:rPr sz="3250" spc="-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3250" spc="434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50" spc="-10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3250" spc="-62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50" spc="-5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r>
              <a:rPr sz="3250" spc="-62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50" spc="-5" dirty="0">
                <a:solidFill>
                  <a:srgbClr val="124567"/>
                </a:solidFill>
                <a:latin typeface="Verdana"/>
                <a:cs typeface="Verdana"/>
              </a:rPr>
              <a:t>I</a:t>
            </a:r>
            <a:r>
              <a:rPr sz="3250" spc="-61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50" spc="-10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3250" spc="-62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50" spc="-10" dirty="0">
                <a:solidFill>
                  <a:srgbClr val="124567"/>
                </a:solidFill>
                <a:latin typeface="Verdana"/>
                <a:cs typeface="Verdana"/>
              </a:rPr>
              <a:t>K</a:t>
            </a:r>
            <a:r>
              <a:rPr sz="3250" dirty="0">
                <a:solidFill>
                  <a:srgbClr val="124567"/>
                </a:solidFill>
                <a:latin typeface="Verdana"/>
                <a:cs typeface="Verdana"/>
              </a:rPr>
              <a:t>	</a:t>
            </a:r>
            <a:r>
              <a:rPr sz="3250" spc="385" dirty="0">
                <a:solidFill>
                  <a:srgbClr val="124567"/>
                </a:solidFill>
                <a:latin typeface="Verdana"/>
                <a:cs typeface="Verdana"/>
              </a:rPr>
              <a:t>O</a:t>
            </a:r>
            <a:r>
              <a:rPr sz="3250" spc="-5" dirty="0">
                <a:solidFill>
                  <a:srgbClr val="124567"/>
                </a:solidFill>
                <a:latin typeface="Verdana"/>
                <a:cs typeface="Verdana"/>
              </a:rPr>
              <a:t>F</a:t>
            </a:r>
            <a:r>
              <a:rPr sz="3250" spc="49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50" spc="-10" dirty="0">
                <a:solidFill>
                  <a:srgbClr val="124567"/>
                </a:solidFill>
                <a:latin typeface="Verdana"/>
                <a:cs typeface="Verdana"/>
              </a:rPr>
              <a:t>V</a:t>
            </a:r>
            <a:r>
              <a:rPr sz="3250" spc="-5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50" spc="-5" dirty="0">
                <a:solidFill>
                  <a:srgbClr val="124567"/>
                </a:solidFill>
                <a:latin typeface="Verdana"/>
                <a:cs typeface="Verdana"/>
              </a:rPr>
              <a:t>I</a:t>
            </a:r>
            <a:r>
              <a:rPr sz="3250" spc="-57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50" spc="-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3250" spc="-5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250" spc="-10" dirty="0">
                <a:solidFill>
                  <a:srgbClr val="124567"/>
                </a:solidFill>
                <a:latin typeface="Verdana"/>
                <a:cs typeface="Verdana"/>
              </a:rPr>
              <a:t>W</a:t>
            </a:r>
            <a:endParaRPr sz="3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563" y="1472061"/>
            <a:ext cx="8232140" cy="30130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28099"/>
              </a:lnSpc>
              <a:spcBef>
                <a:spcPts val="115"/>
              </a:spcBef>
            </a:pPr>
            <a:r>
              <a:rPr sz="2550" spc="85" dirty="0">
                <a:solidFill>
                  <a:srgbClr val="124567"/>
                </a:solidFill>
                <a:latin typeface="Verdana"/>
                <a:cs typeface="Verdana"/>
              </a:rPr>
              <a:t>One</a:t>
            </a:r>
            <a:r>
              <a:rPr sz="2550" spc="29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55" dirty="0">
                <a:solidFill>
                  <a:srgbClr val="124567"/>
                </a:solidFill>
                <a:latin typeface="Verdana"/>
                <a:cs typeface="Verdana"/>
              </a:rPr>
              <a:t>has</a:t>
            </a:r>
            <a:r>
              <a:rPr sz="2550" spc="204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124567"/>
                </a:solidFill>
                <a:latin typeface="Verdana"/>
                <a:cs typeface="Verdana"/>
              </a:rPr>
              <a:t>the</a:t>
            </a:r>
            <a:r>
              <a:rPr sz="2550" spc="22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80" dirty="0">
                <a:solidFill>
                  <a:srgbClr val="124567"/>
                </a:solidFill>
                <a:latin typeface="Verdana"/>
                <a:cs typeface="Verdana"/>
              </a:rPr>
              <a:t>vicinity</a:t>
            </a:r>
            <a:r>
              <a:rPr sz="2550" spc="13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65" dirty="0">
                <a:solidFill>
                  <a:srgbClr val="124567"/>
                </a:solidFill>
                <a:latin typeface="Verdana"/>
                <a:cs typeface="Verdana"/>
              </a:rPr>
              <a:t>to</a:t>
            </a:r>
            <a:r>
              <a:rPr sz="2550" spc="29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10" dirty="0">
                <a:solidFill>
                  <a:srgbClr val="124567"/>
                </a:solidFill>
                <a:latin typeface="Verdana"/>
                <a:cs typeface="Verdana"/>
              </a:rPr>
              <a:t>select</a:t>
            </a:r>
            <a:r>
              <a:rPr sz="2550" spc="39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124567"/>
                </a:solidFill>
                <a:latin typeface="Arial MT"/>
                <a:cs typeface="Arial MT"/>
              </a:rPr>
              <a:t>“</a:t>
            </a:r>
            <a:r>
              <a:rPr sz="2550" spc="70" dirty="0">
                <a:solidFill>
                  <a:srgbClr val="124567"/>
                </a:solidFill>
                <a:latin typeface="Verdana"/>
                <a:cs typeface="Verdana"/>
              </a:rPr>
              <a:t>route</a:t>
            </a:r>
            <a:r>
              <a:rPr sz="2550" spc="30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55" dirty="0">
                <a:solidFill>
                  <a:srgbClr val="124567"/>
                </a:solidFill>
                <a:latin typeface="Verdana"/>
                <a:cs typeface="Verdana"/>
              </a:rPr>
              <a:t>options</a:t>
            </a:r>
            <a:r>
              <a:rPr sz="2550" spc="55" dirty="0">
                <a:solidFill>
                  <a:srgbClr val="124567"/>
                </a:solidFill>
                <a:latin typeface="Arial MT"/>
                <a:cs typeface="Arial MT"/>
              </a:rPr>
              <a:t>”, </a:t>
            </a:r>
            <a:r>
              <a:rPr sz="2550" spc="60" dirty="0">
                <a:solidFill>
                  <a:srgbClr val="124567"/>
                </a:solidFill>
                <a:latin typeface="Arial MT"/>
                <a:cs typeface="Arial MT"/>
              </a:rPr>
              <a:t> </a:t>
            </a:r>
            <a:r>
              <a:rPr sz="2550" spc="80" dirty="0">
                <a:solidFill>
                  <a:srgbClr val="124567"/>
                </a:solidFill>
                <a:latin typeface="Arial MT"/>
                <a:cs typeface="Arial MT"/>
              </a:rPr>
              <a:t>“</a:t>
            </a:r>
            <a:r>
              <a:rPr sz="2550" spc="80" dirty="0">
                <a:solidFill>
                  <a:srgbClr val="124567"/>
                </a:solidFill>
                <a:latin typeface="Verdana"/>
                <a:cs typeface="Verdana"/>
              </a:rPr>
              <a:t>add </a:t>
            </a:r>
            <a:r>
              <a:rPr sz="2550" spc="100" dirty="0">
                <a:solidFill>
                  <a:srgbClr val="124567"/>
                </a:solidFill>
                <a:latin typeface="Verdana"/>
                <a:cs typeface="Verdana"/>
              </a:rPr>
              <a:t>stoppage</a:t>
            </a:r>
            <a:r>
              <a:rPr sz="2550" spc="100" dirty="0">
                <a:solidFill>
                  <a:srgbClr val="124567"/>
                </a:solidFill>
                <a:latin typeface="Arial MT"/>
                <a:cs typeface="Arial MT"/>
              </a:rPr>
              <a:t>”, </a:t>
            </a:r>
            <a:r>
              <a:rPr sz="2550" spc="95" dirty="0">
                <a:solidFill>
                  <a:srgbClr val="124567"/>
                </a:solidFill>
                <a:latin typeface="Arial MT"/>
                <a:cs typeface="Arial MT"/>
              </a:rPr>
              <a:t>”</a:t>
            </a:r>
            <a:r>
              <a:rPr sz="2550" spc="95" dirty="0">
                <a:solidFill>
                  <a:srgbClr val="124567"/>
                </a:solidFill>
                <a:latin typeface="Verdana"/>
                <a:cs typeface="Verdana"/>
              </a:rPr>
              <a:t>search </a:t>
            </a:r>
            <a:r>
              <a:rPr sz="2550" spc="70" dirty="0">
                <a:solidFill>
                  <a:srgbClr val="124567"/>
                </a:solidFill>
                <a:latin typeface="Verdana"/>
                <a:cs typeface="Verdana"/>
              </a:rPr>
              <a:t>along </a:t>
            </a:r>
            <a:r>
              <a:rPr sz="2550" spc="30" dirty="0">
                <a:solidFill>
                  <a:srgbClr val="124567"/>
                </a:solidFill>
                <a:latin typeface="Verdana"/>
                <a:cs typeface="Verdana"/>
              </a:rPr>
              <a:t>route</a:t>
            </a:r>
            <a:r>
              <a:rPr sz="2550" spc="30" dirty="0">
                <a:solidFill>
                  <a:srgbClr val="124567"/>
                </a:solidFill>
                <a:latin typeface="Arial MT"/>
                <a:cs typeface="Arial MT"/>
              </a:rPr>
              <a:t>”, </a:t>
            </a:r>
            <a:r>
              <a:rPr sz="2550" spc="85" dirty="0">
                <a:solidFill>
                  <a:srgbClr val="124567"/>
                </a:solidFill>
                <a:latin typeface="Arial MT"/>
                <a:cs typeface="Arial MT"/>
              </a:rPr>
              <a:t>“</a:t>
            </a:r>
            <a:r>
              <a:rPr sz="2550" spc="85" dirty="0">
                <a:solidFill>
                  <a:srgbClr val="124567"/>
                </a:solidFill>
                <a:latin typeface="Verdana"/>
                <a:cs typeface="Verdana"/>
              </a:rPr>
              <a:t>add route </a:t>
            </a:r>
            <a:r>
              <a:rPr sz="2550" spc="-88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65" dirty="0">
                <a:solidFill>
                  <a:srgbClr val="124567"/>
                </a:solidFill>
                <a:latin typeface="Verdana"/>
                <a:cs typeface="Verdana"/>
              </a:rPr>
              <a:t>to</a:t>
            </a:r>
            <a:r>
              <a:rPr sz="2550" spc="-2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95" dirty="0">
                <a:solidFill>
                  <a:srgbClr val="124567"/>
                </a:solidFill>
                <a:latin typeface="Verdana"/>
                <a:cs typeface="Verdana"/>
              </a:rPr>
              <a:t>home</a:t>
            </a:r>
            <a:r>
              <a:rPr sz="2550" spc="2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10" dirty="0">
                <a:solidFill>
                  <a:srgbClr val="124567"/>
                </a:solidFill>
                <a:latin typeface="Verdana"/>
                <a:cs typeface="Verdana"/>
              </a:rPr>
              <a:t>screen</a:t>
            </a:r>
            <a:r>
              <a:rPr sz="2550" spc="110" dirty="0">
                <a:solidFill>
                  <a:srgbClr val="124567"/>
                </a:solidFill>
                <a:latin typeface="Arial MT"/>
                <a:cs typeface="Arial MT"/>
              </a:rPr>
              <a:t>”</a:t>
            </a:r>
            <a:r>
              <a:rPr sz="2550" spc="220" dirty="0">
                <a:solidFill>
                  <a:srgbClr val="124567"/>
                </a:solidFill>
                <a:latin typeface="Arial MT"/>
                <a:cs typeface="Arial MT"/>
              </a:rPr>
              <a:t> </a:t>
            </a:r>
            <a:r>
              <a:rPr sz="2550" spc="70" dirty="0">
                <a:solidFill>
                  <a:srgbClr val="124567"/>
                </a:solidFill>
                <a:latin typeface="Verdana"/>
                <a:cs typeface="Verdana"/>
              </a:rPr>
              <a:t>this</a:t>
            </a:r>
            <a:r>
              <a:rPr sz="2550" spc="-10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95" dirty="0">
                <a:solidFill>
                  <a:srgbClr val="124567"/>
                </a:solidFill>
                <a:latin typeface="Verdana"/>
                <a:cs typeface="Verdana"/>
              </a:rPr>
              <a:t>feature</a:t>
            </a:r>
            <a:r>
              <a:rPr sz="2550" spc="3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85" dirty="0">
                <a:solidFill>
                  <a:srgbClr val="124567"/>
                </a:solidFill>
                <a:latin typeface="Verdana"/>
                <a:cs typeface="Verdana"/>
              </a:rPr>
              <a:t>can</a:t>
            </a:r>
            <a:r>
              <a:rPr sz="2550" spc="4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05" dirty="0">
                <a:solidFill>
                  <a:srgbClr val="124567"/>
                </a:solidFill>
                <a:latin typeface="Verdana"/>
                <a:cs typeface="Verdana"/>
              </a:rPr>
              <a:t>specifically</a:t>
            </a:r>
            <a:r>
              <a:rPr sz="2550" spc="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60" dirty="0">
                <a:solidFill>
                  <a:srgbClr val="124567"/>
                </a:solidFill>
                <a:latin typeface="Verdana"/>
                <a:cs typeface="Verdana"/>
              </a:rPr>
              <a:t>be </a:t>
            </a:r>
            <a:r>
              <a:rPr sz="2550" spc="-8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95" dirty="0">
                <a:solidFill>
                  <a:srgbClr val="124567"/>
                </a:solidFill>
                <a:latin typeface="Verdana"/>
                <a:cs typeface="Verdana"/>
              </a:rPr>
              <a:t>used</a:t>
            </a:r>
            <a:r>
              <a:rPr sz="2550" spc="1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124567"/>
                </a:solidFill>
                <a:latin typeface="Verdana"/>
                <a:cs typeface="Verdana"/>
              </a:rPr>
              <a:t>for</a:t>
            </a:r>
            <a:r>
              <a:rPr sz="2550" spc="4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00" dirty="0">
                <a:solidFill>
                  <a:srgbClr val="124567"/>
                </a:solidFill>
                <a:latin typeface="Verdana"/>
                <a:cs typeface="Verdana"/>
              </a:rPr>
              <a:t>location</a:t>
            </a:r>
            <a:r>
              <a:rPr sz="2550" spc="3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25" dirty="0">
                <a:solidFill>
                  <a:srgbClr val="124567"/>
                </a:solidFill>
                <a:latin typeface="Verdana"/>
                <a:cs typeface="Verdana"/>
              </a:rPr>
              <a:t>where</a:t>
            </a:r>
            <a:r>
              <a:rPr sz="2550" spc="6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30" dirty="0">
                <a:solidFill>
                  <a:srgbClr val="124567"/>
                </a:solidFill>
                <a:latin typeface="Verdana"/>
                <a:cs typeface="Verdana"/>
              </a:rPr>
              <a:t>we </a:t>
            </a:r>
            <a:r>
              <a:rPr sz="2550" spc="60" dirty="0">
                <a:solidFill>
                  <a:srgbClr val="124567"/>
                </a:solidFill>
                <a:latin typeface="Verdana"/>
                <a:cs typeface="Verdana"/>
              </a:rPr>
              <a:t>visit</a:t>
            </a:r>
            <a:r>
              <a:rPr sz="2550" spc="-10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65" dirty="0">
                <a:solidFill>
                  <a:srgbClr val="124567"/>
                </a:solidFill>
                <a:latin typeface="Verdana"/>
                <a:cs typeface="Verdana"/>
              </a:rPr>
              <a:t>quie</a:t>
            </a:r>
            <a:r>
              <a:rPr sz="2550" spc="-5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70" dirty="0">
                <a:solidFill>
                  <a:srgbClr val="124567"/>
                </a:solidFill>
                <a:latin typeface="Verdana"/>
                <a:cs typeface="Verdana"/>
              </a:rPr>
              <a:t>often</a:t>
            </a:r>
            <a:r>
              <a:rPr sz="2550" spc="70" dirty="0">
                <a:solidFill>
                  <a:srgbClr val="124567"/>
                </a:solidFill>
                <a:latin typeface="Arial MT"/>
                <a:cs typeface="Arial MT"/>
              </a:rPr>
              <a:t>.</a:t>
            </a:r>
            <a:endParaRPr sz="2550">
              <a:latin typeface="Arial MT"/>
              <a:cs typeface="Arial MT"/>
            </a:endParaRPr>
          </a:p>
          <a:p>
            <a:pPr marL="12700" marR="1386205">
              <a:lnSpc>
                <a:spcPct val="127800"/>
              </a:lnSpc>
            </a:pPr>
            <a:r>
              <a:rPr sz="2550" spc="100" dirty="0">
                <a:solidFill>
                  <a:srgbClr val="124567"/>
                </a:solidFill>
                <a:latin typeface="Verdana"/>
                <a:cs typeface="Verdana"/>
              </a:rPr>
              <a:t>Also</a:t>
            </a:r>
            <a:r>
              <a:rPr sz="2550" spc="1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00" dirty="0">
                <a:solidFill>
                  <a:srgbClr val="124567"/>
                </a:solidFill>
                <a:latin typeface="Arial MT"/>
                <a:cs typeface="Arial MT"/>
              </a:rPr>
              <a:t>“</a:t>
            </a:r>
            <a:r>
              <a:rPr sz="2550" spc="100" dirty="0">
                <a:solidFill>
                  <a:srgbClr val="124567"/>
                </a:solidFill>
                <a:latin typeface="Verdana"/>
                <a:cs typeface="Verdana"/>
              </a:rPr>
              <a:t>Map</a:t>
            </a:r>
            <a:r>
              <a:rPr sz="2550" spc="3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95" dirty="0">
                <a:solidFill>
                  <a:srgbClr val="124567"/>
                </a:solidFill>
                <a:latin typeface="Verdana"/>
                <a:cs typeface="Verdana"/>
              </a:rPr>
              <a:t>type</a:t>
            </a:r>
            <a:r>
              <a:rPr sz="2550" spc="1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-5" dirty="0">
                <a:solidFill>
                  <a:srgbClr val="124567"/>
                </a:solidFill>
                <a:latin typeface="Arial MT"/>
                <a:cs typeface="Arial MT"/>
              </a:rPr>
              <a:t>“</a:t>
            </a:r>
            <a:r>
              <a:rPr sz="2550" dirty="0">
                <a:solidFill>
                  <a:srgbClr val="124567"/>
                </a:solidFill>
                <a:latin typeface="Arial MT"/>
                <a:cs typeface="Arial MT"/>
              </a:rPr>
              <a:t> </a:t>
            </a:r>
            <a:r>
              <a:rPr sz="2550" spc="55" dirty="0">
                <a:solidFill>
                  <a:srgbClr val="124567"/>
                </a:solidFill>
                <a:latin typeface="Verdana"/>
                <a:cs typeface="Verdana"/>
              </a:rPr>
              <a:t>and</a:t>
            </a:r>
            <a:r>
              <a:rPr sz="2550" spc="-1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120" dirty="0">
                <a:solidFill>
                  <a:srgbClr val="124567"/>
                </a:solidFill>
                <a:latin typeface="Verdana"/>
                <a:cs typeface="Verdana"/>
              </a:rPr>
              <a:t>Map</a:t>
            </a:r>
            <a:r>
              <a:rPr sz="2550" spc="3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80" dirty="0">
                <a:solidFill>
                  <a:srgbClr val="124567"/>
                </a:solidFill>
                <a:latin typeface="Verdana"/>
                <a:cs typeface="Verdana"/>
              </a:rPr>
              <a:t>details</a:t>
            </a:r>
            <a:r>
              <a:rPr sz="2550" spc="-5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85" dirty="0">
                <a:solidFill>
                  <a:srgbClr val="124567"/>
                </a:solidFill>
                <a:latin typeface="Verdana"/>
                <a:cs typeface="Verdana"/>
              </a:rPr>
              <a:t>can</a:t>
            </a:r>
            <a:r>
              <a:rPr sz="2550" spc="3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60" dirty="0">
                <a:solidFill>
                  <a:srgbClr val="124567"/>
                </a:solidFill>
                <a:latin typeface="Verdana"/>
                <a:cs typeface="Verdana"/>
              </a:rPr>
              <a:t>be </a:t>
            </a:r>
            <a:r>
              <a:rPr sz="2550" spc="-8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2550" spc="55" dirty="0">
                <a:solidFill>
                  <a:srgbClr val="124567"/>
                </a:solidFill>
                <a:latin typeface="Verdana"/>
                <a:cs typeface="Verdana"/>
              </a:rPr>
              <a:t>retrieved</a:t>
            </a:r>
            <a:r>
              <a:rPr sz="2550" spc="55" dirty="0">
                <a:solidFill>
                  <a:srgbClr val="124567"/>
                </a:solidFill>
                <a:latin typeface="Arial MT"/>
                <a:cs typeface="Arial MT"/>
              </a:rPr>
              <a:t>.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24301" y="1137361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004FF5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004FF5"/>
                </a:solidFill>
                <a:latin typeface="Verdana"/>
                <a:cs typeface="Verdana"/>
              </a:rPr>
              <a:t>2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29702" y="5045405"/>
            <a:ext cx="123825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625" dirty="0">
                <a:solidFill>
                  <a:srgbClr val="004FF5"/>
                </a:solidFill>
                <a:latin typeface="Verdana"/>
                <a:cs typeface="Verdana"/>
              </a:rPr>
              <a:t>0</a:t>
            </a:r>
            <a:r>
              <a:rPr sz="8000" spc="-5" dirty="0">
                <a:solidFill>
                  <a:srgbClr val="004FF5"/>
                </a:solidFill>
                <a:latin typeface="Verdana"/>
                <a:cs typeface="Verdana"/>
              </a:rPr>
              <a:t>3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60128" y="1356741"/>
            <a:ext cx="3000375" cy="137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000" spc="-67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r>
              <a:rPr sz="3000" spc="-67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00" spc="370" dirty="0">
                <a:solidFill>
                  <a:srgbClr val="004FF5"/>
                </a:solidFill>
                <a:latin typeface="Verdana"/>
                <a:cs typeface="Verdana"/>
              </a:rPr>
              <a:t>S</a:t>
            </a:r>
            <a:r>
              <a:rPr sz="300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000" spc="41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000" spc="335" dirty="0">
                <a:solidFill>
                  <a:srgbClr val="004FF5"/>
                </a:solidFill>
                <a:latin typeface="Verdana"/>
                <a:cs typeface="Verdana"/>
              </a:rPr>
              <a:t>RE</a:t>
            </a:r>
            <a:r>
              <a:rPr sz="3000" spc="325" dirty="0">
                <a:solidFill>
                  <a:srgbClr val="004FF5"/>
                </a:solidFill>
                <a:latin typeface="Verdana"/>
                <a:cs typeface="Verdana"/>
              </a:rPr>
              <a:t>S</a:t>
            </a:r>
            <a:r>
              <a:rPr sz="3000" spc="320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3000" spc="105" dirty="0">
                <a:solidFill>
                  <a:srgbClr val="004FF5"/>
                </a:solidFill>
                <a:latin typeface="Verdana"/>
                <a:cs typeface="Verdana"/>
              </a:rPr>
              <a:t>L</a:t>
            </a:r>
            <a:r>
              <a:rPr sz="300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650" spc="250" dirty="0">
                <a:solidFill>
                  <a:srgbClr val="004FF5"/>
                </a:solidFill>
                <a:latin typeface="Verdana"/>
                <a:cs typeface="Verdana"/>
              </a:rPr>
              <a:t>s</a:t>
            </a:r>
            <a:r>
              <a:rPr sz="3650" spc="130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004FF5"/>
                </a:solidFill>
                <a:latin typeface="Verdana"/>
                <a:cs typeface="Verdana"/>
              </a:rPr>
              <a:t>c</a:t>
            </a:r>
            <a:r>
              <a:rPr sz="3650" spc="-76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650" spc="-5" dirty="0">
                <a:solidFill>
                  <a:srgbClr val="004FF5"/>
                </a:solidFill>
                <a:latin typeface="Verdana"/>
                <a:cs typeface="Verdana"/>
              </a:rPr>
              <a:t>c</a:t>
            </a:r>
            <a:r>
              <a:rPr sz="3650" spc="-76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650" spc="245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r>
              <a:rPr sz="3650" spc="250" dirty="0">
                <a:solidFill>
                  <a:srgbClr val="004FF5"/>
                </a:solidFill>
                <a:latin typeface="Verdana"/>
                <a:cs typeface="Verdana"/>
              </a:rPr>
              <a:t>ss</a:t>
            </a:r>
            <a:r>
              <a:rPr sz="3650" spc="270" dirty="0">
                <a:solidFill>
                  <a:srgbClr val="004FF5"/>
                </a:solidFill>
                <a:latin typeface="Verdana"/>
                <a:cs typeface="Verdana"/>
              </a:rPr>
              <a:t>f</a:t>
            </a:r>
            <a:r>
              <a:rPr sz="3650" spc="130" dirty="0">
                <a:solidFill>
                  <a:srgbClr val="004FF5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004FF5"/>
                </a:solidFill>
                <a:latin typeface="Verdana"/>
                <a:cs typeface="Verdana"/>
              </a:rPr>
              <a:t>l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5563" y="5681217"/>
            <a:ext cx="7365365" cy="25634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D</a:t>
            </a:r>
            <a:r>
              <a:rPr sz="3350" spc="-65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345" dirty="0">
                <a:solidFill>
                  <a:srgbClr val="004FF5"/>
                </a:solidFill>
                <a:latin typeface="Verdana"/>
                <a:cs typeface="Verdana"/>
              </a:rPr>
              <a:t>A</a:t>
            </a:r>
            <a:r>
              <a:rPr sz="3350" spc="33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A</a:t>
            </a:r>
            <a:r>
              <a:rPr sz="3350" spc="52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S</a:t>
            </a:r>
            <a:r>
              <a:rPr sz="3350" spc="-72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380" dirty="0">
                <a:solidFill>
                  <a:srgbClr val="004FF5"/>
                </a:solidFill>
                <a:latin typeface="Verdana"/>
                <a:cs typeface="Verdana"/>
              </a:rPr>
              <a:t>T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O</a:t>
            </a:r>
            <a:r>
              <a:rPr sz="3350" spc="-73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R</a:t>
            </a:r>
            <a:r>
              <a:rPr sz="3350" spc="-73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A</a:t>
            </a:r>
            <a:r>
              <a:rPr sz="3350" spc="-72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G</a:t>
            </a:r>
            <a:r>
              <a:rPr sz="3350" spc="-72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350" spc="5" dirty="0">
                <a:solidFill>
                  <a:srgbClr val="004FF5"/>
                </a:solidFill>
                <a:latin typeface="Verdana"/>
                <a:cs typeface="Verdana"/>
              </a:rPr>
              <a:t>E</a:t>
            </a:r>
            <a:endParaRPr sz="3350">
              <a:latin typeface="Verdana"/>
              <a:cs typeface="Verdana"/>
            </a:endParaRPr>
          </a:p>
          <a:p>
            <a:pPr marL="12700" marR="5080">
              <a:lnSpc>
                <a:spcPct val="127200"/>
              </a:lnSpc>
              <a:spcBef>
                <a:spcPts val="1300"/>
              </a:spcBef>
            </a:pPr>
            <a:r>
              <a:rPr sz="3200" spc="65" dirty="0">
                <a:solidFill>
                  <a:srgbClr val="004FF5"/>
                </a:solidFill>
                <a:latin typeface="Verdana"/>
                <a:cs typeface="Verdana"/>
              </a:rPr>
              <a:t>On</a:t>
            </a:r>
            <a:r>
              <a:rPr sz="3200" spc="-5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004FF5"/>
                </a:solidFill>
                <a:latin typeface="Verdana"/>
                <a:cs typeface="Verdana"/>
              </a:rPr>
              <a:t>the</a:t>
            </a:r>
            <a:r>
              <a:rPr sz="3200" spc="-2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135" dirty="0">
                <a:solidFill>
                  <a:srgbClr val="004FF5"/>
                </a:solidFill>
                <a:latin typeface="Verdana"/>
                <a:cs typeface="Verdana"/>
              </a:rPr>
              <a:t>click</a:t>
            </a:r>
            <a:r>
              <a:rPr sz="3200" spc="2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90" dirty="0">
                <a:solidFill>
                  <a:srgbClr val="004FF5"/>
                </a:solidFill>
                <a:latin typeface="Verdana"/>
                <a:cs typeface="Verdana"/>
              </a:rPr>
              <a:t>of</a:t>
            </a:r>
            <a:r>
              <a:rPr sz="3200" spc="-2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004FF5"/>
                </a:solidFill>
                <a:latin typeface="Verdana"/>
                <a:cs typeface="Verdana"/>
              </a:rPr>
              <a:t>Login</a:t>
            </a:r>
            <a:r>
              <a:rPr sz="3200" spc="-4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rgbClr val="004FF5"/>
                </a:solidFill>
                <a:latin typeface="Verdana"/>
                <a:cs typeface="Verdana"/>
              </a:rPr>
              <a:t>page</a:t>
            </a:r>
            <a:r>
              <a:rPr sz="3200" spc="-2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004FF5"/>
                </a:solidFill>
                <a:latin typeface="Verdana"/>
                <a:cs typeface="Verdana"/>
              </a:rPr>
              <a:t>the</a:t>
            </a:r>
            <a:r>
              <a:rPr sz="3200" spc="-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105" dirty="0">
                <a:solidFill>
                  <a:srgbClr val="004FF5"/>
                </a:solidFill>
                <a:latin typeface="Verdana"/>
                <a:cs typeface="Verdana"/>
              </a:rPr>
              <a:t>app </a:t>
            </a:r>
            <a:r>
              <a:rPr sz="3200" spc="-11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004FF5"/>
                </a:solidFill>
                <a:latin typeface="Verdana"/>
                <a:cs typeface="Verdana"/>
              </a:rPr>
              <a:t>should</a:t>
            </a:r>
            <a:r>
              <a:rPr sz="3200" spc="34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70" dirty="0">
                <a:solidFill>
                  <a:srgbClr val="004FF5"/>
                </a:solidFill>
                <a:latin typeface="Verdana"/>
                <a:cs typeface="Verdana"/>
              </a:rPr>
              <a:t>retrieve</a:t>
            </a:r>
            <a:r>
              <a:rPr sz="3200" spc="31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80" dirty="0">
                <a:solidFill>
                  <a:srgbClr val="004FF5"/>
                </a:solidFill>
                <a:latin typeface="Verdana"/>
                <a:cs typeface="Verdana"/>
              </a:rPr>
              <a:t>data</a:t>
            </a:r>
            <a:r>
              <a:rPr sz="3200" spc="26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145" dirty="0">
                <a:solidFill>
                  <a:srgbClr val="004FF5"/>
                </a:solidFill>
                <a:latin typeface="Verdana"/>
                <a:cs typeface="Verdana"/>
              </a:rPr>
              <a:t>successfully </a:t>
            </a:r>
            <a:r>
              <a:rPr sz="3200" spc="-111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100" dirty="0">
                <a:solidFill>
                  <a:srgbClr val="004FF5"/>
                </a:solidFill>
                <a:latin typeface="Verdana"/>
                <a:cs typeface="Verdana"/>
              </a:rPr>
              <a:t>from</a:t>
            </a:r>
            <a:r>
              <a:rPr sz="3200" spc="-30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rgbClr val="004FF5"/>
                </a:solidFill>
                <a:latin typeface="Verdana"/>
                <a:cs typeface="Verdana"/>
              </a:rPr>
              <a:t>firebase</a:t>
            </a:r>
            <a:r>
              <a:rPr sz="3200" spc="-6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70" dirty="0">
                <a:solidFill>
                  <a:srgbClr val="004FF5"/>
                </a:solidFill>
                <a:latin typeface="Verdana"/>
                <a:cs typeface="Verdana"/>
              </a:rPr>
              <a:t>to</a:t>
            </a:r>
            <a:r>
              <a:rPr sz="3200" spc="-25" dirty="0">
                <a:solidFill>
                  <a:srgbClr val="004FF5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004FF5"/>
                </a:solidFill>
                <a:latin typeface="Verdana"/>
                <a:cs typeface="Verdana"/>
              </a:rPr>
              <a:t>display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68440" y="8439911"/>
            <a:ext cx="2130425" cy="1847214"/>
          </a:xfrm>
          <a:custGeom>
            <a:avLst/>
            <a:gdLst/>
            <a:ahLst/>
            <a:cxnLst/>
            <a:rect l="l" t="t" r="r" b="b"/>
            <a:pathLst>
              <a:path w="2130425" h="1847215">
                <a:moveTo>
                  <a:pt x="2130044" y="663270"/>
                </a:moveTo>
                <a:lnTo>
                  <a:pt x="2120646" y="646569"/>
                </a:lnTo>
                <a:lnTo>
                  <a:pt x="730377" y="1433207"/>
                </a:lnTo>
                <a:lnTo>
                  <a:pt x="26657" y="0"/>
                </a:lnTo>
                <a:lnTo>
                  <a:pt x="9525" y="8509"/>
                </a:lnTo>
                <a:lnTo>
                  <a:pt x="713486" y="1443113"/>
                </a:lnTo>
                <a:lnTo>
                  <a:pt x="0" y="1846846"/>
                </a:lnTo>
                <a:lnTo>
                  <a:pt x="38862" y="1846846"/>
                </a:lnTo>
                <a:lnTo>
                  <a:pt x="722122" y="1460233"/>
                </a:lnTo>
                <a:lnTo>
                  <a:pt x="911860" y="1846846"/>
                </a:lnTo>
                <a:lnTo>
                  <a:pt x="933577" y="1846846"/>
                </a:lnTo>
                <a:lnTo>
                  <a:pt x="747776" y="1468158"/>
                </a:lnTo>
                <a:lnTo>
                  <a:pt x="739013" y="1450327"/>
                </a:lnTo>
                <a:lnTo>
                  <a:pt x="755523" y="1440954"/>
                </a:lnTo>
                <a:lnTo>
                  <a:pt x="2130044" y="663270"/>
                </a:lnTo>
                <a:close/>
              </a:path>
            </a:pathLst>
          </a:custGeom>
          <a:solidFill>
            <a:srgbClr val="1245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78536"/>
            <a:ext cx="356870" cy="709930"/>
          </a:xfrm>
          <a:custGeom>
            <a:avLst/>
            <a:gdLst/>
            <a:ahLst/>
            <a:cxnLst/>
            <a:rect l="l" t="t" r="r" b="b"/>
            <a:pathLst>
              <a:path w="356870" h="709930">
                <a:moveTo>
                  <a:pt x="0" y="0"/>
                </a:moveTo>
                <a:lnTo>
                  <a:pt x="0" y="21336"/>
                </a:lnTo>
                <a:lnTo>
                  <a:pt x="52668" y="25400"/>
                </a:lnTo>
                <a:lnTo>
                  <a:pt x="103604" y="37465"/>
                </a:lnTo>
                <a:lnTo>
                  <a:pt x="151765" y="57404"/>
                </a:lnTo>
                <a:lnTo>
                  <a:pt x="196405" y="84582"/>
                </a:lnTo>
                <a:lnTo>
                  <a:pt x="236778" y="118999"/>
                </a:lnTo>
                <a:lnTo>
                  <a:pt x="271297" y="159131"/>
                </a:lnTo>
                <a:lnTo>
                  <a:pt x="298691" y="203581"/>
                </a:lnTo>
                <a:lnTo>
                  <a:pt x="318643" y="251460"/>
                </a:lnTo>
                <a:lnTo>
                  <a:pt x="330847" y="302133"/>
                </a:lnTo>
                <a:lnTo>
                  <a:pt x="334987" y="354838"/>
                </a:lnTo>
                <a:lnTo>
                  <a:pt x="330847" y="407543"/>
                </a:lnTo>
                <a:lnTo>
                  <a:pt x="318643" y="458089"/>
                </a:lnTo>
                <a:lnTo>
                  <a:pt x="298691" y="506095"/>
                </a:lnTo>
                <a:lnTo>
                  <a:pt x="271297" y="550418"/>
                </a:lnTo>
                <a:lnTo>
                  <a:pt x="236778" y="590677"/>
                </a:lnTo>
                <a:lnTo>
                  <a:pt x="196405" y="624967"/>
                </a:lnTo>
                <a:lnTo>
                  <a:pt x="151765" y="652272"/>
                </a:lnTo>
                <a:lnTo>
                  <a:pt x="103604" y="672084"/>
                </a:lnTo>
                <a:lnTo>
                  <a:pt x="52668" y="684276"/>
                </a:lnTo>
                <a:lnTo>
                  <a:pt x="0" y="688340"/>
                </a:lnTo>
                <a:lnTo>
                  <a:pt x="0" y="709549"/>
                </a:lnTo>
                <a:lnTo>
                  <a:pt x="46784" y="706628"/>
                </a:lnTo>
                <a:lnTo>
                  <a:pt x="92459" y="697611"/>
                </a:lnTo>
                <a:lnTo>
                  <a:pt x="136271" y="682752"/>
                </a:lnTo>
                <a:lnTo>
                  <a:pt x="177761" y="662432"/>
                </a:lnTo>
                <a:lnTo>
                  <a:pt x="216458" y="636651"/>
                </a:lnTo>
                <a:lnTo>
                  <a:pt x="251879" y="605663"/>
                </a:lnTo>
                <a:lnTo>
                  <a:pt x="283032" y="570484"/>
                </a:lnTo>
                <a:lnTo>
                  <a:pt x="308940" y="531876"/>
                </a:lnTo>
                <a:lnTo>
                  <a:pt x="329412" y="490600"/>
                </a:lnTo>
                <a:lnTo>
                  <a:pt x="344271" y="447040"/>
                </a:lnTo>
                <a:lnTo>
                  <a:pt x="353314" y="401574"/>
                </a:lnTo>
                <a:lnTo>
                  <a:pt x="356374" y="354838"/>
                </a:lnTo>
                <a:lnTo>
                  <a:pt x="353314" y="307975"/>
                </a:lnTo>
                <a:lnTo>
                  <a:pt x="344271" y="262509"/>
                </a:lnTo>
                <a:lnTo>
                  <a:pt x="329412" y="218948"/>
                </a:lnTo>
                <a:lnTo>
                  <a:pt x="308940" y="177673"/>
                </a:lnTo>
                <a:lnTo>
                  <a:pt x="283032" y="139192"/>
                </a:lnTo>
                <a:lnTo>
                  <a:pt x="251879" y="103886"/>
                </a:lnTo>
                <a:lnTo>
                  <a:pt x="216458" y="72898"/>
                </a:lnTo>
                <a:lnTo>
                  <a:pt x="177761" y="47117"/>
                </a:lnTo>
                <a:lnTo>
                  <a:pt x="136271" y="26797"/>
                </a:lnTo>
                <a:lnTo>
                  <a:pt x="92459" y="12065"/>
                </a:lnTo>
                <a:lnTo>
                  <a:pt x="46784" y="3048"/>
                </a:lnTo>
                <a:lnTo>
                  <a:pt x="0" y="0"/>
                </a:lnTo>
                <a:close/>
              </a:path>
            </a:pathLst>
          </a:custGeom>
          <a:solidFill>
            <a:srgbClr val="F45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90176" y="6022847"/>
            <a:ext cx="7467600" cy="4264025"/>
          </a:xfrm>
          <a:custGeom>
            <a:avLst/>
            <a:gdLst/>
            <a:ahLst/>
            <a:cxnLst/>
            <a:rect l="l" t="t" r="r" b="b"/>
            <a:pathLst>
              <a:path w="7467600" h="4264025">
                <a:moveTo>
                  <a:pt x="294894" y="110617"/>
                </a:moveTo>
                <a:lnTo>
                  <a:pt x="30226" y="0"/>
                </a:lnTo>
                <a:lnTo>
                  <a:pt x="0" y="285369"/>
                </a:lnTo>
                <a:lnTo>
                  <a:pt x="294894" y="110617"/>
                </a:lnTo>
                <a:close/>
              </a:path>
              <a:path w="7467600" h="4264025">
                <a:moveTo>
                  <a:pt x="7467346" y="4263720"/>
                </a:moveTo>
                <a:lnTo>
                  <a:pt x="7464298" y="4216298"/>
                </a:lnTo>
                <a:lnTo>
                  <a:pt x="7455154" y="4170299"/>
                </a:lnTo>
                <a:lnTo>
                  <a:pt x="7440168" y="4126166"/>
                </a:lnTo>
                <a:lnTo>
                  <a:pt x="7419594" y="4084358"/>
                </a:lnTo>
                <a:lnTo>
                  <a:pt x="7393432" y="4045356"/>
                </a:lnTo>
                <a:lnTo>
                  <a:pt x="7362063" y="4009618"/>
                </a:lnTo>
                <a:lnTo>
                  <a:pt x="7326376" y="3978224"/>
                </a:lnTo>
                <a:lnTo>
                  <a:pt x="7287387" y="3952125"/>
                </a:lnTo>
                <a:lnTo>
                  <a:pt x="7245604" y="3931488"/>
                </a:lnTo>
                <a:lnTo>
                  <a:pt x="7201535" y="3916527"/>
                </a:lnTo>
                <a:lnTo>
                  <a:pt x="7155434" y="3907409"/>
                </a:lnTo>
                <a:lnTo>
                  <a:pt x="7108063" y="3904323"/>
                </a:lnTo>
                <a:lnTo>
                  <a:pt x="7060565" y="3907409"/>
                </a:lnTo>
                <a:lnTo>
                  <a:pt x="7014591" y="3916527"/>
                </a:lnTo>
                <a:lnTo>
                  <a:pt x="6970522" y="3931488"/>
                </a:lnTo>
                <a:lnTo>
                  <a:pt x="6928612" y="3952125"/>
                </a:lnTo>
                <a:lnTo>
                  <a:pt x="6889750" y="3978224"/>
                </a:lnTo>
                <a:lnTo>
                  <a:pt x="6854063" y="4009618"/>
                </a:lnTo>
                <a:lnTo>
                  <a:pt x="6822567" y="4045305"/>
                </a:lnTo>
                <a:lnTo>
                  <a:pt x="6796532" y="4084307"/>
                </a:lnTo>
                <a:lnTo>
                  <a:pt x="6775958" y="4126115"/>
                </a:lnTo>
                <a:lnTo>
                  <a:pt x="6760972" y="4170261"/>
                </a:lnTo>
                <a:lnTo>
                  <a:pt x="6751828" y="4216285"/>
                </a:lnTo>
                <a:lnTo>
                  <a:pt x="6748780" y="4263999"/>
                </a:lnTo>
                <a:lnTo>
                  <a:pt x="6770243" y="4263999"/>
                </a:lnTo>
                <a:lnTo>
                  <a:pt x="6774434" y="4210354"/>
                </a:lnTo>
                <a:lnTo>
                  <a:pt x="6786753" y="4159034"/>
                </a:lnTo>
                <a:lnTo>
                  <a:pt x="6806819" y="4110507"/>
                </a:lnTo>
                <a:lnTo>
                  <a:pt x="6834505" y="4065511"/>
                </a:lnTo>
                <a:lnTo>
                  <a:pt x="6869176" y="4024833"/>
                </a:lnTo>
                <a:lnTo>
                  <a:pt x="6909943" y="3990060"/>
                </a:lnTo>
                <a:lnTo>
                  <a:pt x="6954901" y="3962450"/>
                </a:lnTo>
                <a:lnTo>
                  <a:pt x="7003415" y="3942346"/>
                </a:lnTo>
                <a:lnTo>
                  <a:pt x="7054723" y="3930040"/>
                </a:lnTo>
                <a:lnTo>
                  <a:pt x="7108063" y="3925874"/>
                </a:lnTo>
                <a:lnTo>
                  <a:pt x="7161403" y="3930040"/>
                </a:lnTo>
                <a:lnTo>
                  <a:pt x="7212711" y="3942346"/>
                </a:lnTo>
                <a:lnTo>
                  <a:pt x="7261225" y="3962450"/>
                </a:lnTo>
                <a:lnTo>
                  <a:pt x="7306183" y="3990060"/>
                </a:lnTo>
                <a:lnTo>
                  <a:pt x="7346823" y="4024833"/>
                </a:lnTo>
                <a:lnTo>
                  <a:pt x="7381621" y="4065511"/>
                </a:lnTo>
                <a:lnTo>
                  <a:pt x="7409180" y="4110507"/>
                </a:lnTo>
                <a:lnTo>
                  <a:pt x="7429373" y="4159034"/>
                </a:lnTo>
                <a:lnTo>
                  <a:pt x="7441692" y="4210354"/>
                </a:lnTo>
                <a:lnTo>
                  <a:pt x="7445756" y="4263999"/>
                </a:lnTo>
                <a:lnTo>
                  <a:pt x="7467346" y="4263999"/>
                </a:lnTo>
                <a:lnTo>
                  <a:pt x="7467346" y="4263720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05007" y="6762445"/>
            <a:ext cx="2998470" cy="137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3000" spc="-6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3000" spc="-68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365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000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r>
              <a:rPr sz="3000" spc="41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000" spc="330" dirty="0">
                <a:solidFill>
                  <a:srgbClr val="124567"/>
                </a:solidFill>
                <a:latin typeface="Verdana"/>
                <a:cs typeface="Verdana"/>
              </a:rPr>
              <a:t>R</a:t>
            </a:r>
            <a:r>
              <a:rPr sz="3000" spc="32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3000" spc="315" dirty="0">
                <a:solidFill>
                  <a:srgbClr val="124567"/>
                </a:solidFill>
                <a:latin typeface="Verdana"/>
                <a:cs typeface="Verdana"/>
              </a:rPr>
              <a:t>SU</a:t>
            </a:r>
            <a:r>
              <a:rPr sz="3000" spc="100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r>
              <a:rPr sz="3000" dirty="0">
                <a:solidFill>
                  <a:srgbClr val="124567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3650" spc="250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130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3650" spc="-765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c</a:t>
            </a:r>
            <a:r>
              <a:rPr sz="3650" spc="-760" dirty="0">
                <a:solidFill>
                  <a:srgbClr val="124567"/>
                </a:solidFill>
                <a:latin typeface="Verdana"/>
                <a:cs typeface="Verdana"/>
              </a:rPr>
              <a:t> </a:t>
            </a:r>
            <a:r>
              <a:rPr sz="3650" spc="245" dirty="0">
                <a:solidFill>
                  <a:srgbClr val="124567"/>
                </a:solidFill>
                <a:latin typeface="Verdana"/>
                <a:cs typeface="Verdana"/>
              </a:rPr>
              <a:t>e</a:t>
            </a:r>
            <a:r>
              <a:rPr sz="3650" spc="250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254" dirty="0">
                <a:solidFill>
                  <a:srgbClr val="124567"/>
                </a:solidFill>
                <a:latin typeface="Verdana"/>
                <a:cs typeface="Verdana"/>
              </a:rPr>
              <a:t>s</a:t>
            </a:r>
            <a:r>
              <a:rPr sz="3650" spc="270" dirty="0">
                <a:solidFill>
                  <a:srgbClr val="124567"/>
                </a:solidFill>
                <a:latin typeface="Verdana"/>
                <a:cs typeface="Verdana"/>
              </a:rPr>
              <a:t>f</a:t>
            </a:r>
            <a:r>
              <a:rPr sz="3650" spc="130" dirty="0">
                <a:solidFill>
                  <a:srgbClr val="124567"/>
                </a:solidFill>
                <a:latin typeface="Verdana"/>
                <a:cs typeface="Verdana"/>
              </a:rPr>
              <a:t>u</a:t>
            </a:r>
            <a:r>
              <a:rPr sz="3650" spc="-5" dirty="0">
                <a:solidFill>
                  <a:srgbClr val="124567"/>
                </a:solidFill>
                <a:latin typeface="Verdana"/>
                <a:cs typeface="Verdana"/>
              </a:rPr>
              <a:t>l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294608" y="1307591"/>
            <a:ext cx="652145" cy="648970"/>
          </a:xfrm>
          <a:custGeom>
            <a:avLst/>
            <a:gdLst/>
            <a:ahLst/>
            <a:cxnLst/>
            <a:rect l="l" t="t" r="r" b="b"/>
            <a:pathLst>
              <a:path w="652144" h="648969">
                <a:moveTo>
                  <a:pt x="0" y="0"/>
                </a:moveTo>
                <a:lnTo>
                  <a:pt x="95250" y="648715"/>
                </a:lnTo>
                <a:lnTo>
                  <a:pt x="651763" y="94741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6"/>
          <p:cNvGrpSpPr/>
          <p:nvPr/>
        </p:nvGrpSpPr>
        <p:grpSpPr>
          <a:xfrm>
            <a:off x="14029943" y="24383"/>
            <a:ext cx="4258310" cy="10262870"/>
            <a:chOff x="14029943" y="24383"/>
            <a:chExt cx="4258310" cy="10262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9943" y="7199374"/>
              <a:ext cx="3971544" cy="3087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3735" y="6629398"/>
              <a:ext cx="2874262" cy="3657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803879" y="24383"/>
              <a:ext cx="1572895" cy="7150100"/>
            </a:xfrm>
            <a:custGeom>
              <a:avLst/>
              <a:gdLst/>
              <a:ahLst/>
              <a:cxnLst/>
              <a:rect l="l" t="t" r="r" b="b"/>
              <a:pathLst>
                <a:path w="1572894" h="7150100">
                  <a:moveTo>
                    <a:pt x="1572767" y="0"/>
                  </a:moveTo>
                  <a:lnTo>
                    <a:pt x="1572767" y="6970268"/>
                  </a:lnTo>
                </a:path>
                <a:path w="1572894" h="7150100">
                  <a:moveTo>
                    <a:pt x="0" y="176784"/>
                  </a:moveTo>
                  <a:lnTo>
                    <a:pt x="0" y="7150100"/>
                  </a:lnTo>
                </a:path>
              </a:pathLst>
            </a:custGeom>
            <a:ln w="48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4800" y="419100"/>
            <a:ext cx="16611600" cy="241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7200" spc="-5" dirty="0" smtClean="0"/>
              <a:t>Types</a:t>
            </a:r>
            <a:r>
              <a:rPr lang="en-US" sz="7200" spc="10" dirty="0" smtClean="0"/>
              <a:t> </a:t>
            </a:r>
            <a:r>
              <a:rPr lang="en-US" sz="7200" dirty="0" smtClean="0"/>
              <a:t>of</a:t>
            </a:r>
            <a:r>
              <a:rPr lang="en-US" sz="7200" spc="-20" dirty="0" smtClean="0"/>
              <a:t> </a:t>
            </a:r>
            <a:r>
              <a:rPr lang="en-US" sz="7200" dirty="0" smtClean="0"/>
              <a:t>Testing</a:t>
            </a:r>
            <a:r>
              <a:rPr lang="en-US" sz="7200" spc="-15" dirty="0" smtClean="0"/>
              <a:t> </a:t>
            </a:r>
            <a:r>
              <a:rPr lang="en-US" sz="7200" dirty="0" smtClean="0"/>
              <a:t>,</a:t>
            </a:r>
            <a:r>
              <a:rPr lang="en-US" sz="7200" spc="-20" dirty="0" smtClean="0"/>
              <a:t> </a:t>
            </a:r>
            <a:r>
              <a:rPr lang="en-US" sz="7200" spc="-5" dirty="0" smtClean="0"/>
              <a:t>Methodology</a:t>
            </a:r>
            <a:r>
              <a:rPr lang="en-US" sz="7200" spc="-35" dirty="0" smtClean="0"/>
              <a:t> </a:t>
            </a:r>
            <a:r>
              <a:rPr lang="en-US" sz="7200" dirty="0" smtClean="0"/>
              <a:t>,</a:t>
            </a:r>
            <a:r>
              <a:rPr lang="en-US" sz="7200" spc="5" dirty="0" smtClean="0"/>
              <a:t> </a:t>
            </a:r>
            <a:r>
              <a:rPr lang="en-US" sz="7200" spc="-5" dirty="0" smtClean="0"/>
              <a:t>Tools</a:t>
            </a:r>
            <a:r>
              <a:rPr lang="en-US" sz="8800" dirty="0" smtClean="0"/>
              <a:t/>
            </a:r>
            <a:br>
              <a:rPr lang="en-US" sz="8800" dirty="0" smtClean="0"/>
            </a:br>
            <a:endParaRPr spc="-5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4000" y="3848100"/>
          <a:ext cx="12192000" cy="2778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/>
                <a:gridCol w="4064000"/>
                <a:gridCol w="4064000"/>
              </a:tblGrid>
              <a:tr h="8890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CATEGORY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METHODOLOGY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TOOLS REQUIRED</a:t>
                      </a:r>
                      <a:endParaRPr lang="en-US" sz="2800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FUNCTIONAL REQUIREMENTS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MANUAL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EXCEL TEMPLATE</a:t>
                      </a:r>
                      <a:endParaRPr lang="en-US" sz="2800" dirty="0"/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NON-FUNCTIONAL</a:t>
                      </a:r>
                      <a:r>
                        <a:rPr lang="en-US" sz="2800" baseline="0" dirty="0" smtClean="0"/>
                        <a:t> REQUIREMENTS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MANUAL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EXCEL</a:t>
                      </a:r>
                      <a:r>
                        <a:rPr lang="en-US" sz="2800" baseline="0" dirty="0" smtClean="0"/>
                        <a:t> TEMPLATE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" y="8572500"/>
            <a:ext cx="144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11</a:t>
            </a:r>
            <a:endParaRPr lang="en-US" sz="7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294608" y="1307591"/>
            <a:ext cx="652145" cy="648970"/>
          </a:xfrm>
          <a:custGeom>
            <a:avLst/>
            <a:gdLst/>
            <a:ahLst/>
            <a:cxnLst/>
            <a:rect l="l" t="t" r="r" b="b"/>
            <a:pathLst>
              <a:path w="652144" h="648969">
                <a:moveTo>
                  <a:pt x="0" y="0"/>
                </a:moveTo>
                <a:lnTo>
                  <a:pt x="95250" y="648715"/>
                </a:lnTo>
                <a:lnTo>
                  <a:pt x="651763" y="94741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6"/>
          <p:cNvGrpSpPr/>
          <p:nvPr/>
        </p:nvGrpSpPr>
        <p:grpSpPr>
          <a:xfrm>
            <a:off x="14029943" y="24383"/>
            <a:ext cx="4258310" cy="10262870"/>
            <a:chOff x="14029943" y="24383"/>
            <a:chExt cx="4258310" cy="10262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9943" y="7199374"/>
              <a:ext cx="3971544" cy="3087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3735" y="6629398"/>
              <a:ext cx="2874262" cy="3657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803879" y="24383"/>
              <a:ext cx="1572895" cy="7150100"/>
            </a:xfrm>
            <a:custGeom>
              <a:avLst/>
              <a:gdLst/>
              <a:ahLst/>
              <a:cxnLst/>
              <a:rect l="l" t="t" r="r" b="b"/>
              <a:pathLst>
                <a:path w="1572894" h="7150100">
                  <a:moveTo>
                    <a:pt x="1572767" y="0"/>
                  </a:moveTo>
                  <a:lnTo>
                    <a:pt x="1572767" y="6970268"/>
                  </a:lnTo>
                </a:path>
                <a:path w="1572894" h="7150100">
                  <a:moveTo>
                    <a:pt x="0" y="176784"/>
                  </a:moveTo>
                  <a:lnTo>
                    <a:pt x="0" y="7150100"/>
                  </a:lnTo>
                </a:path>
              </a:pathLst>
            </a:custGeom>
            <a:ln w="48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4800" y="419100"/>
            <a:ext cx="16611600" cy="2659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800" dirty="0" smtClean="0"/>
              <a:t>FUNTIONAL TEST CASES:</a:t>
            </a:r>
            <a:r>
              <a:rPr lang="en-US" sz="8800" dirty="0" smtClean="0"/>
              <a:t/>
            </a:r>
            <a:br>
              <a:rPr lang="en-US" sz="8800" dirty="0" smtClean="0"/>
            </a:br>
            <a:endParaRPr spc="-5" dirty="0"/>
          </a:p>
        </p:txBody>
      </p:sp>
      <p:sp>
        <p:nvSpPr>
          <p:cNvPr id="11" name="Rectangle 10"/>
          <p:cNvSpPr/>
          <p:nvPr/>
        </p:nvSpPr>
        <p:spPr>
          <a:xfrm>
            <a:off x="457200" y="8724900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11.1</a:t>
            </a:r>
            <a:endParaRPr lang="en-US" sz="7200" dirty="0">
              <a:solidFill>
                <a:prstClr val="black"/>
              </a:solidFill>
            </a:endParaRPr>
          </a:p>
        </p:txBody>
      </p:sp>
      <p:grpSp>
        <p:nvGrpSpPr>
          <p:cNvPr id="12" name="object 11"/>
          <p:cNvGrpSpPr/>
          <p:nvPr/>
        </p:nvGrpSpPr>
        <p:grpSpPr>
          <a:xfrm>
            <a:off x="1066800" y="1104900"/>
            <a:ext cx="6925309" cy="8361045"/>
            <a:chOff x="0" y="896111"/>
            <a:chExt cx="6925309" cy="8361045"/>
          </a:xfrm>
        </p:grpSpPr>
        <p:sp>
          <p:nvSpPr>
            <p:cNvPr id="14" name="object 12"/>
            <p:cNvSpPr/>
            <p:nvPr/>
          </p:nvSpPr>
          <p:spPr>
            <a:xfrm>
              <a:off x="963167" y="4404359"/>
              <a:ext cx="3371215" cy="3657600"/>
            </a:xfrm>
            <a:custGeom>
              <a:avLst/>
              <a:gdLst/>
              <a:ahLst/>
              <a:cxnLst/>
              <a:rect l="l" t="t" r="r" b="b"/>
              <a:pathLst>
                <a:path w="3371215" h="3657600">
                  <a:moveTo>
                    <a:pt x="2516505" y="0"/>
                  </a:moveTo>
                  <a:lnTo>
                    <a:pt x="1406779" y="1036574"/>
                  </a:lnTo>
                  <a:lnTo>
                    <a:pt x="249402" y="926211"/>
                  </a:lnTo>
                  <a:lnTo>
                    <a:pt x="0" y="3538474"/>
                  </a:lnTo>
                  <a:lnTo>
                    <a:pt x="1245743" y="3657346"/>
                  </a:lnTo>
                  <a:lnTo>
                    <a:pt x="1453261" y="1483740"/>
                  </a:lnTo>
                  <a:lnTo>
                    <a:pt x="2062861" y="2135886"/>
                  </a:lnTo>
                  <a:lnTo>
                    <a:pt x="3370833" y="914145"/>
                  </a:lnTo>
                  <a:lnTo>
                    <a:pt x="2516505" y="0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623" y="4767071"/>
              <a:ext cx="5205984" cy="381914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23672" y="1405127"/>
              <a:ext cx="2974340" cy="2142490"/>
            </a:xfrm>
            <a:custGeom>
              <a:avLst/>
              <a:gdLst/>
              <a:ahLst/>
              <a:cxnLst/>
              <a:rect l="l" t="t" r="r" b="b"/>
              <a:pathLst>
                <a:path w="2974340" h="2142490">
                  <a:moveTo>
                    <a:pt x="1788668" y="607187"/>
                  </a:moveTo>
                  <a:lnTo>
                    <a:pt x="1417320" y="563880"/>
                  </a:lnTo>
                  <a:lnTo>
                    <a:pt x="1429766" y="608330"/>
                  </a:lnTo>
                  <a:lnTo>
                    <a:pt x="1451864" y="647700"/>
                  </a:lnTo>
                  <a:lnTo>
                    <a:pt x="1482217" y="680720"/>
                  </a:lnTo>
                  <a:lnTo>
                    <a:pt x="1519428" y="706120"/>
                  </a:lnTo>
                  <a:lnTo>
                    <a:pt x="1562100" y="722249"/>
                  </a:lnTo>
                  <a:lnTo>
                    <a:pt x="1609090" y="727964"/>
                  </a:lnTo>
                  <a:lnTo>
                    <a:pt x="1656080" y="722249"/>
                  </a:lnTo>
                  <a:lnTo>
                    <a:pt x="1699006" y="705866"/>
                  </a:lnTo>
                  <a:lnTo>
                    <a:pt x="1736344" y="680339"/>
                  </a:lnTo>
                  <a:lnTo>
                    <a:pt x="1766570" y="646938"/>
                  </a:lnTo>
                  <a:lnTo>
                    <a:pt x="1788668" y="607187"/>
                  </a:lnTo>
                  <a:close/>
                </a:path>
                <a:path w="2974340" h="2142490">
                  <a:moveTo>
                    <a:pt x="1880362" y="232791"/>
                  </a:moveTo>
                  <a:lnTo>
                    <a:pt x="1865122" y="155829"/>
                  </a:lnTo>
                  <a:lnTo>
                    <a:pt x="1844294" y="113538"/>
                  </a:lnTo>
                  <a:lnTo>
                    <a:pt x="1815465" y="76073"/>
                  </a:lnTo>
                  <a:lnTo>
                    <a:pt x="1780032" y="44958"/>
                  </a:lnTo>
                  <a:lnTo>
                    <a:pt x="1739138" y="21336"/>
                  </a:lnTo>
                  <a:lnTo>
                    <a:pt x="1694434" y="6223"/>
                  </a:lnTo>
                  <a:lnTo>
                    <a:pt x="1647571" y="0"/>
                  </a:lnTo>
                  <a:lnTo>
                    <a:pt x="1631823" y="0"/>
                  </a:lnTo>
                  <a:lnTo>
                    <a:pt x="1554861" y="15240"/>
                  </a:lnTo>
                  <a:lnTo>
                    <a:pt x="1512570" y="36195"/>
                  </a:lnTo>
                  <a:lnTo>
                    <a:pt x="1475105" y="64897"/>
                  </a:lnTo>
                  <a:lnTo>
                    <a:pt x="1443990" y="100330"/>
                  </a:lnTo>
                  <a:lnTo>
                    <a:pt x="1420368" y="141224"/>
                  </a:lnTo>
                  <a:lnTo>
                    <a:pt x="1405255" y="185928"/>
                  </a:lnTo>
                  <a:lnTo>
                    <a:pt x="1399032" y="232791"/>
                  </a:lnTo>
                  <a:lnTo>
                    <a:pt x="1399032" y="248539"/>
                  </a:lnTo>
                  <a:lnTo>
                    <a:pt x="1414399" y="325374"/>
                  </a:lnTo>
                  <a:lnTo>
                    <a:pt x="1435227" y="367792"/>
                  </a:lnTo>
                  <a:lnTo>
                    <a:pt x="1463929" y="405130"/>
                  </a:lnTo>
                  <a:lnTo>
                    <a:pt x="1499489" y="436245"/>
                  </a:lnTo>
                  <a:lnTo>
                    <a:pt x="1540383" y="459867"/>
                  </a:lnTo>
                  <a:lnTo>
                    <a:pt x="1585087" y="475107"/>
                  </a:lnTo>
                  <a:lnTo>
                    <a:pt x="1623949" y="480822"/>
                  </a:lnTo>
                  <a:lnTo>
                    <a:pt x="1631823" y="481203"/>
                  </a:lnTo>
                  <a:lnTo>
                    <a:pt x="1647571" y="481203"/>
                  </a:lnTo>
                  <a:lnTo>
                    <a:pt x="1724533" y="465963"/>
                  </a:lnTo>
                  <a:lnTo>
                    <a:pt x="1766951" y="445008"/>
                  </a:lnTo>
                  <a:lnTo>
                    <a:pt x="1804289" y="416306"/>
                  </a:lnTo>
                  <a:lnTo>
                    <a:pt x="1835531" y="380873"/>
                  </a:lnTo>
                  <a:lnTo>
                    <a:pt x="1859026" y="339979"/>
                  </a:lnTo>
                  <a:lnTo>
                    <a:pt x="1874266" y="295275"/>
                  </a:lnTo>
                  <a:lnTo>
                    <a:pt x="1880362" y="248539"/>
                  </a:lnTo>
                  <a:lnTo>
                    <a:pt x="1880362" y="232791"/>
                  </a:lnTo>
                  <a:close/>
                </a:path>
                <a:path w="2974340" h="2142490">
                  <a:moveTo>
                    <a:pt x="2974340" y="1831086"/>
                  </a:moveTo>
                  <a:lnTo>
                    <a:pt x="2971038" y="1788033"/>
                  </a:lnTo>
                  <a:lnTo>
                    <a:pt x="2961640" y="1745615"/>
                  </a:lnTo>
                  <a:lnTo>
                    <a:pt x="2946273" y="1704467"/>
                  </a:lnTo>
                  <a:lnTo>
                    <a:pt x="2924683" y="1665351"/>
                  </a:lnTo>
                  <a:lnTo>
                    <a:pt x="2896997" y="1628902"/>
                  </a:lnTo>
                  <a:lnTo>
                    <a:pt x="2672715" y="1374775"/>
                  </a:lnTo>
                  <a:lnTo>
                    <a:pt x="2640076" y="1342644"/>
                  </a:lnTo>
                  <a:lnTo>
                    <a:pt x="2603881" y="1316482"/>
                  </a:lnTo>
                  <a:lnTo>
                    <a:pt x="2565019" y="1296035"/>
                  </a:lnTo>
                  <a:lnTo>
                    <a:pt x="2524125" y="1281430"/>
                  </a:lnTo>
                  <a:lnTo>
                    <a:pt x="2481707" y="1272794"/>
                  </a:lnTo>
                  <a:lnTo>
                    <a:pt x="2438781" y="1270127"/>
                  </a:lnTo>
                  <a:lnTo>
                    <a:pt x="2395601" y="1273429"/>
                  </a:lnTo>
                  <a:lnTo>
                    <a:pt x="2353183" y="1282827"/>
                  </a:lnTo>
                  <a:lnTo>
                    <a:pt x="2312162" y="1298194"/>
                  </a:lnTo>
                  <a:lnTo>
                    <a:pt x="2272919" y="1319657"/>
                  </a:lnTo>
                  <a:lnTo>
                    <a:pt x="2264791" y="1325880"/>
                  </a:lnTo>
                  <a:lnTo>
                    <a:pt x="2249043" y="1319022"/>
                  </a:lnTo>
                  <a:lnTo>
                    <a:pt x="2173097" y="1287018"/>
                  </a:lnTo>
                  <a:lnTo>
                    <a:pt x="2096897" y="1256030"/>
                  </a:lnTo>
                  <a:lnTo>
                    <a:pt x="2058162" y="1240917"/>
                  </a:lnTo>
                  <a:lnTo>
                    <a:pt x="2018411" y="1228725"/>
                  </a:lnTo>
                  <a:lnTo>
                    <a:pt x="1975993" y="1221740"/>
                  </a:lnTo>
                  <a:lnTo>
                    <a:pt x="1929003" y="1222629"/>
                  </a:lnTo>
                  <a:lnTo>
                    <a:pt x="1875536" y="1233932"/>
                  </a:lnTo>
                  <a:lnTo>
                    <a:pt x="1813814" y="1257808"/>
                  </a:lnTo>
                  <a:lnTo>
                    <a:pt x="1753997" y="1307846"/>
                  </a:lnTo>
                  <a:lnTo>
                    <a:pt x="1732534" y="1347851"/>
                  </a:lnTo>
                  <a:lnTo>
                    <a:pt x="1728343" y="1394587"/>
                  </a:lnTo>
                  <a:lnTo>
                    <a:pt x="1749806" y="1445641"/>
                  </a:lnTo>
                  <a:lnTo>
                    <a:pt x="1711071" y="1494663"/>
                  </a:lnTo>
                  <a:lnTo>
                    <a:pt x="1698879" y="1526286"/>
                  </a:lnTo>
                  <a:lnTo>
                    <a:pt x="1696339" y="1514221"/>
                  </a:lnTo>
                  <a:lnTo>
                    <a:pt x="1664335" y="1456182"/>
                  </a:lnTo>
                  <a:lnTo>
                    <a:pt x="1692529" y="1414780"/>
                  </a:lnTo>
                  <a:lnTo>
                    <a:pt x="1700530" y="1372997"/>
                  </a:lnTo>
                  <a:lnTo>
                    <a:pt x="1693291" y="1333246"/>
                  </a:lnTo>
                  <a:lnTo>
                    <a:pt x="1675765" y="1297559"/>
                  </a:lnTo>
                  <a:lnTo>
                    <a:pt x="1629664" y="1248410"/>
                  </a:lnTo>
                  <a:lnTo>
                    <a:pt x="1569212" y="1212723"/>
                  </a:lnTo>
                  <a:lnTo>
                    <a:pt x="1515237" y="1191768"/>
                  </a:lnTo>
                  <a:lnTo>
                    <a:pt x="1466088" y="1182751"/>
                  </a:lnTo>
                  <a:lnTo>
                    <a:pt x="1420495" y="1182624"/>
                  </a:lnTo>
                  <a:lnTo>
                    <a:pt x="1376807" y="1188593"/>
                  </a:lnTo>
                  <a:lnTo>
                    <a:pt x="1333500" y="1197737"/>
                  </a:lnTo>
                  <a:lnTo>
                    <a:pt x="1248410" y="1216914"/>
                  </a:lnTo>
                  <a:lnTo>
                    <a:pt x="1163574" y="1236853"/>
                  </a:lnTo>
                  <a:lnTo>
                    <a:pt x="1027938" y="1269873"/>
                  </a:lnTo>
                  <a:lnTo>
                    <a:pt x="790714" y="1328293"/>
                  </a:lnTo>
                  <a:lnTo>
                    <a:pt x="779221" y="1331341"/>
                  </a:lnTo>
                  <a:lnTo>
                    <a:pt x="772071" y="1319784"/>
                  </a:lnTo>
                  <a:lnTo>
                    <a:pt x="743343" y="1285621"/>
                  </a:lnTo>
                  <a:lnTo>
                    <a:pt x="709104" y="1255268"/>
                  </a:lnTo>
                  <a:lnTo>
                    <a:pt x="670775" y="1230122"/>
                  </a:lnTo>
                  <a:lnTo>
                    <a:pt x="630224" y="1211453"/>
                  </a:lnTo>
                  <a:lnTo>
                    <a:pt x="588111" y="1199007"/>
                  </a:lnTo>
                  <a:lnTo>
                    <a:pt x="545134" y="1192657"/>
                  </a:lnTo>
                  <a:lnTo>
                    <a:pt x="501942" y="1192403"/>
                  </a:lnTo>
                  <a:lnTo>
                    <a:pt x="459206" y="1198118"/>
                  </a:lnTo>
                  <a:lnTo>
                    <a:pt x="417601" y="1209675"/>
                  </a:lnTo>
                  <a:lnTo>
                    <a:pt x="377799" y="1227074"/>
                  </a:lnTo>
                  <a:lnTo>
                    <a:pt x="340461" y="1250188"/>
                  </a:lnTo>
                  <a:lnTo>
                    <a:pt x="306260" y="1278890"/>
                  </a:lnTo>
                  <a:lnTo>
                    <a:pt x="275882" y="1313180"/>
                  </a:lnTo>
                  <a:lnTo>
                    <a:pt x="62877" y="1591818"/>
                  </a:lnTo>
                  <a:lnTo>
                    <a:pt x="37807" y="1630172"/>
                  </a:lnTo>
                  <a:lnTo>
                    <a:pt x="19075" y="1670685"/>
                  </a:lnTo>
                  <a:lnTo>
                    <a:pt x="6591" y="1712849"/>
                  </a:lnTo>
                  <a:lnTo>
                    <a:pt x="254" y="1755775"/>
                  </a:lnTo>
                  <a:lnTo>
                    <a:pt x="0" y="1798955"/>
                  </a:lnTo>
                  <a:lnTo>
                    <a:pt x="5715" y="1841627"/>
                  </a:lnTo>
                  <a:lnTo>
                    <a:pt x="17310" y="1883283"/>
                  </a:lnTo>
                  <a:lnTo>
                    <a:pt x="34721" y="1923034"/>
                  </a:lnTo>
                  <a:lnTo>
                    <a:pt x="57823" y="1960372"/>
                  </a:lnTo>
                  <a:lnTo>
                    <a:pt x="86550" y="1994535"/>
                  </a:lnTo>
                  <a:lnTo>
                    <a:pt x="120815" y="2024888"/>
                  </a:lnTo>
                  <a:lnTo>
                    <a:pt x="164515" y="2052955"/>
                  </a:lnTo>
                  <a:lnTo>
                    <a:pt x="210972" y="2072767"/>
                  </a:lnTo>
                  <a:lnTo>
                    <a:pt x="259207" y="2084578"/>
                  </a:lnTo>
                  <a:lnTo>
                    <a:pt x="308229" y="2088388"/>
                  </a:lnTo>
                  <a:lnTo>
                    <a:pt x="354507" y="2084959"/>
                  </a:lnTo>
                  <a:lnTo>
                    <a:pt x="389331" y="2076958"/>
                  </a:lnTo>
                  <a:lnTo>
                    <a:pt x="389509" y="2077593"/>
                  </a:lnTo>
                  <a:lnTo>
                    <a:pt x="950087" y="1925828"/>
                  </a:lnTo>
                  <a:lnTo>
                    <a:pt x="1347724" y="1826768"/>
                  </a:lnTo>
                  <a:lnTo>
                    <a:pt x="1393952" y="1863979"/>
                  </a:lnTo>
                  <a:lnTo>
                    <a:pt x="1438148" y="1882775"/>
                  </a:lnTo>
                  <a:lnTo>
                    <a:pt x="1479677" y="1886839"/>
                  </a:lnTo>
                  <a:lnTo>
                    <a:pt x="1517777" y="1879600"/>
                  </a:lnTo>
                  <a:lnTo>
                    <a:pt x="1581023" y="1846199"/>
                  </a:lnTo>
                  <a:lnTo>
                    <a:pt x="1664716" y="1772412"/>
                  </a:lnTo>
                  <a:lnTo>
                    <a:pt x="1687576" y="1732534"/>
                  </a:lnTo>
                  <a:lnTo>
                    <a:pt x="1676273" y="1687830"/>
                  </a:lnTo>
                  <a:lnTo>
                    <a:pt x="1633474" y="1618742"/>
                  </a:lnTo>
                  <a:lnTo>
                    <a:pt x="1683893" y="1580261"/>
                  </a:lnTo>
                  <a:lnTo>
                    <a:pt x="1703832" y="1550543"/>
                  </a:lnTo>
                  <a:lnTo>
                    <a:pt x="1699514" y="1529715"/>
                  </a:lnTo>
                  <a:lnTo>
                    <a:pt x="1712595" y="1558036"/>
                  </a:lnTo>
                  <a:lnTo>
                    <a:pt x="1753489" y="1601470"/>
                  </a:lnTo>
                  <a:lnTo>
                    <a:pt x="1703070" y="1659128"/>
                  </a:lnTo>
                  <a:lnTo>
                    <a:pt x="1685671" y="1699006"/>
                  </a:lnTo>
                  <a:lnTo>
                    <a:pt x="1700911" y="1739646"/>
                  </a:lnTo>
                  <a:lnTo>
                    <a:pt x="1748155" y="1799590"/>
                  </a:lnTo>
                  <a:lnTo>
                    <a:pt x="1800860" y="1849755"/>
                  </a:lnTo>
                  <a:lnTo>
                    <a:pt x="1837563" y="1869059"/>
                  </a:lnTo>
                  <a:lnTo>
                    <a:pt x="1880997" y="1877441"/>
                  </a:lnTo>
                  <a:lnTo>
                    <a:pt x="1930908" y="1869186"/>
                  </a:lnTo>
                  <a:lnTo>
                    <a:pt x="1987169" y="1838833"/>
                  </a:lnTo>
                  <a:lnTo>
                    <a:pt x="2490089" y="2087880"/>
                  </a:lnTo>
                  <a:lnTo>
                    <a:pt x="2490216" y="2086737"/>
                  </a:lnTo>
                  <a:lnTo>
                    <a:pt x="2516886" y="2104390"/>
                  </a:lnTo>
                  <a:lnTo>
                    <a:pt x="2564384" y="2125345"/>
                  </a:lnTo>
                  <a:lnTo>
                    <a:pt x="2614295" y="2138045"/>
                  </a:lnTo>
                  <a:lnTo>
                    <a:pt x="2665349" y="2142236"/>
                  </a:lnTo>
                  <a:lnTo>
                    <a:pt x="2719705" y="2137537"/>
                  </a:lnTo>
                  <a:lnTo>
                    <a:pt x="2772791" y="2123059"/>
                  </a:lnTo>
                  <a:lnTo>
                    <a:pt x="2823210" y="2098929"/>
                  </a:lnTo>
                  <a:lnTo>
                    <a:pt x="2869692" y="2065020"/>
                  </a:lnTo>
                  <a:lnTo>
                    <a:pt x="2901683" y="2032254"/>
                  </a:lnTo>
                  <a:lnTo>
                    <a:pt x="2927985" y="1996186"/>
                  </a:lnTo>
                  <a:lnTo>
                    <a:pt x="2948432" y="1957324"/>
                  </a:lnTo>
                  <a:lnTo>
                    <a:pt x="2962910" y="1916430"/>
                  </a:lnTo>
                  <a:lnTo>
                    <a:pt x="2971546" y="1874139"/>
                  </a:lnTo>
                  <a:lnTo>
                    <a:pt x="2974340" y="1831086"/>
                  </a:lnTo>
                  <a:close/>
                </a:path>
              </a:pathLst>
            </a:custGeom>
            <a:solidFill>
              <a:srgbClr val="CC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96111"/>
              <a:ext cx="6925056" cy="7202424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1274063" y="5620511"/>
              <a:ext cx="2008505" cy="2590800"/>
            </a:xfrm>
            <a:custGeom>
              <a:avLst/>
              <a:gdLst/>
              <a:ahLst/>
              <a:cxnLst/>
              <a:rect l="l" t="t" r="r" b="b"/>
              <a:pathLst>
                <a:path w="2008504" h="2590800">
                  <a:moveTo>
                    <a:pt x="893444" y="0"/>
                  </a:moveTo>
                  <a:lnTo>
                    <a:pt x="0" y="836929"/>
                  </a:lnTo>
                  <a:lnTo>
                    <a:pt x="1634236" y="2590800"/>
                  </a:lnTo>
                  <a:lnTo>
                    <a:pt x="1935226" y="2310257"/>
                  </a:lnTo>
                  <a:lnTo>
                    <a:pt x="1967738" y="2272665"/>
                  </a:lnTo>
                  <a:lnTo>
                    <a:pt x="1991106" y="2229739"/>
                  </a:lnTo>
                  <a:lnTo>
                    <a:pt x="2004822" y="2183130"/>
                  </a:lnTo>
                  <a:lnTo>
                    <a:pt x="2008505" y="2134362"/>
                  </a:lnTo>
                  <a:lnTo>
                    <a:pt x="2001520" y="2085213"/>
                  </a:lnTo>
                  <a:lnTo>
                    <a:pt x="1751203" y="915924"/>
                  </a:lnTo>
                  <a:lnTo>
                    <a:pt x="893444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872" y="6099047"/>
              <a:ext cx="1914143" cy="2121408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627888" y="1929383"/>
              <a:ext cx="2553970" cy="2035810"/>
            </a:xfrm>
            <a:custGeom>
              <a:avLst/>
              <a:gdLst/>
              <a:ahLst/>
              <a:cxnLst/>
              <a:rect l="l" t="t" r="r" b="b"/>
              <a:pathLst>
                <a:path w="2553970" h="2035810">
                  <a:moveTo>
                    <a:pt x="2553843" y="980059"/>
                  </a:moveTo>
                  <a:lnTo>
                    <a:pt x="2552827" y="934593"/>
                  </a:lnTo>
                  <a:lnTo>
                    <a:pt x="2548001" y="889381"/>
                  </a:lnTo>
                  <a:lnTo>
                    <a:pt x="2539238" y="844550"/>
                  </a:lnTo>
                  <a:lnTo>
                    <a:pt x="2526538" y="800481"/>
                  </a:lnTo>
                  <a:lnTo>
                    <a:pt x="2510028" y="757301"/>
                  </a:lnTo>
                  <a:lnTo>
                    <a:pt x="2489708" y="715518"/>
                  </a:lnTo>
                  <a:lnTo>
                    <a:pt x="2465451" y="675132"/>
                  </a:lnTo>
                  <a:lnTo>
                    <a:pt x="2437257" y="636651"/>
                  </a:lnTo>
                  <a:lnTo>
                    <a:pt x="2405126" y="600075"/>
                  </a:lnTo>
                  <a:lnTo>
                    <a:pt x="2082165" y="264287"/>
                  </a:lnTo>
                  <a:lnTo>
                    <a:pt x="2046986" y="230759"/>
                  </a:lnTo>
                  <a:lnTo>
                    <a:pt x="2009521" y="201168"/>
                  </a:lnTo>
                  <a:lnTo>
                    <a:pt x="1970151" y="175260"/>
                  </a:lnTo>
                  <a:lnTo>
                    <a:pt x="1929130" y="153289"/>
                  </a:lnTo>
                  <a:lnTo>
                    <a:pt x="1886712" y="135128"/>
                  </a:lnTo>
                  <a:lnTo>
                    <a:pt x="1843151" y="120777"/>
                  </a:lnTo>
                  <a:lnTo>
                    <a:pt x="1798701" y="110236"/>
                  </a:lnTo>
                  <a:lnTo>
                    <a:pt x="1753616" y="103505"/>
                  </a:lnTo>
                  <a:lnTo>
                    <a:pt x="1708277" y="100711"/>
                  </a:lnTo>
                  <a:lnTo>
                    <a:pt x="1662811" y="101727"/>
                  </a:lnTo>
                  <a:lnTo>
                    <a:pt x="1617472" y="106680"/>
                  </a:lnTo>
                  <a:lnTo>
                    <a:pt x="1572768" y="115443"/>
                  </a:lnTo>
                  <a:lnTo>
                    <a:pt x="1528572" y="128016"/>
                  </a:lnTo>
                  <a:lnTo>
                    <a:pt x="1485519" y="144526"/>
                  </a:lnTo>
                  <a:lnTo>
                    <a:pt x="1443609" y="164846"/>
                  </a:lnTo>
                  <a:lnTo>
                    <a:pt x="1403350" y="189230"/>
                  </a:lnTo>
                  <a:lnTo>
                    <a:pt x="1364742" y="217297"/>
                  </a:lnTo>
                  <a:lnTo>
                    <a:pt x="1328293" y="249428"/>
                  </a:lnTo>
                  <a:lnTo>
                    <a:pt x="1312672" y="265811"/>
                  </a:lnTo>
                  <a:lnTo>
                    <a:pt x="1295273" y="237109"/>
                  </a:lnTo>
                  <a:lnTo>
                    <a:pt x="1267333" y="199136"/>
                  </a:lnTo>
                  <a:lnTo>
                    <a:pt x="1235837" y="163449"/>
                  </a:lnTo>
                  <a:lnTo>
                    <a:pt x="1200531" y="129921"/>
                  </a:lnTo>
                  <a:lnTo>
                    <a:pt x="1162431" y="99822"/>
                  </a:lnTo>
                  <a:lnTo>
                    <a:pt x="1122426" y="73787"/>
                  </a:lnTo>
                  <a:lnTo>
                    <a:pt x="1080897" y="51689"/>
                  </a:lnTo>
                  <a:lnTo>
                    <a:pt x="1038098" y="33528"/>
                  </a:lnTo>
                  <a:lnTo>
                    <a:pt x="994156" y="19304"/>
                  </a:lnTo>
                  <a:lnTo>
                    <a:pt x="949452" y="8890"/>
                  </a:lnTo>
                  <a:lnTo>
                    <a:pt x="904240" y="2540"/>
                  </a:lnTo>
                  <a:lnTo>
                    <a:pt x="858774" y="0"/>
                  </a:lnTo>
                  <a:lnTo>
                    <a:pt x="813308" y="1270"/>
                  </a:lnTo>
                  <a:lnTo>
                    <a:pt x="768096" y="6477"/>
                  </a:lnTo>
                  <a:lnTo>
                    <a:pt x="723392" y="15494"/>
                  </a:lnTo>
                  <a:lnTo>
                    <a:pt x="679577" y="28321"/>
                  </a:lnTo>
                  <a:lnTo>
                    <a:pt x="636854" y="44958"/>
                  </a:lnTo>
                  <a:lnTo>
                    <a:pt x="595426" y="65278"/>
                  </a:lnTo>
                  <a:lnTo>
                    <a:pt x="555599" y="89408"/>
                  </a:lnTo>
                  <a:lnTo>
                    <a:pt x="517652" y="117348"/>
                  </a:lnTo>
                  <a:lnTo>
                    <a:pt x="481838" y="148844"/>
                  </a:lnTo>
                  <a:lnTo>
                    <a:pt x="448437" y="184150"/>
                  </a:lnTo>
                  <a:lnTo>
                    <a:pt x="130009" y="551942"/>
                  </a:lnTo>
                  <a:lnTo>
                    <a:pt x="99898" y="590042"/>
                  </a:lnTo>
                  <a:lnTo>
                    <a:pt x="73787" y="629920"/>
                  </a:lnTo>
                  <a:lnTo>
                    <a:pt x="51638" y="671449"/>
                  </a:lnTo>
                  <a:lnTo>
                    <a:pt x="33464" y="714375"/>
                  </a:lnTo>
                  <a:lnTo>
                    <a:pt x="19240" y="758190"/>
                  </a:lnTo>
                  <a:lnTo>
                    <a:pt x="8928" y="802894"/>
                  </a:lnTo>
                  <a:lnTo>
                    <a:pt x="2514" y="848106"/>
                  </a:lnTo>
                  <a:lnTo>
                    <a:pt x="0" y="893572"/>
                  </a:lnTo>
                  <a:lnTo>
                    <a:pt x="1333" y="939038"/>
                  </a:lnTo>
                  <a:lnTo>
                    <a:pt x="6527" y="984250"/>
                  </a:lnTo>
                  <a:lnTo>
                    <a:pt x="15544" y="1028827"/>
                  </a:lnTo>
                  <a:lnTo>
                    <a:pt x="28359" y="1072642"/>
                  </a:lnTo>
                  <a:lnTo>
                    <a:pt x="44970" y="1115441"/>
                  </a:lnTo>
                  <a:lnTo>
                    <a:pt x="65354" y="1156843"/>
                  </a:lnTo>
                  <a:lnTo>
                    <a:pt x="89496" y="1196594"/>
                  </a:lnTo>
                  <a:lnTo>
                    <a:pt x="117348" y="1234567"/>
                  </a:lnTo>
                  <a:lnTo>
                    <a:pt x="148920" y="1270381"/>
                  </a:lnTo>
                  <a:lnTo>
                    <a:pt x="184188" y="1303782"/>
                  </a:lnTo>
                  <a:lnTo>
                    <a:pt x="223062" y="1334389"/>
                  </a:lnTo>
                  <a:lnTo>
                    <a:pt x="263829" y="1360932"/>
                  </a:lnTo>
                  <a:lnTo>
                    <a:pt x="306235" y="1383284"/>
                  </a:lnTo>
                  <a:lnTo>
                    <a:pt x="335102" y="1395349"/>
                  </a:lnTo>
                  <a:lnTo>
                    <a:pt x="321805" y="1420241"/>
                  </a:lnTo>
                  <a:lnTo>
                    <a:pt x="305612" y="1459230"/>
                  </a:lnTo>
                  <a:lnTo>
                    <a:pt x="293331" y="1499743"/>
                  </a:lnTo>
                  <a:lnTo>
                    <a:pt x="285076" y="1541272"/>
                  </a:lnTo>
                  <a:lnTo>
                    <a:pt x="280936" y="1583309"/>
                  </a:lnTo>
                  <a:lnTo>
                    <a:pt x="280416" y="1604518"/>
                  </a:lnTo>
                  <a:lnTo>
                    <a:pt x="282498" y="1646682"/>
                  </a:lnTo>
                  <a:lnTo>
                    <a:pt x="288696" y="1688592"/>
                  </a:lnTo>
                  <a:lnTo>
                    <a:pt x="298983" y="1729613"/>
                  </a:lnTo>
                  <a:lnTo>
                    <a:pt x="313232" y="1769364"/>
                  </a:lnTo>
                  <a:lnTo>
                    <a:pt x="331330" y="1807718"/>
                  </a:lnTo>
                  <a:lnTo>
                    <a:pt x="353072" y="1843913"/>
                  </a:lnTo>
                  <a:lnTo>
                    <a:pt x="378282" y="1877949"/>
                  </a:lnTo>
                  <a:lnTo>
                    <a:pt x="406692" y="1909191"/>
                  </a:lnTo>
                  <a:lnTo>
                    <a:pt x="438048" y="1937639"/>
                  </a:lnTo>
                  <a:lnTo>
                    <a:pt x="472033" y="1962785"/>
                  </a:lnTo>
                  <a:lnTo>
                    <a:pt x="508330" y="1984629"/>
                  </a:lnTo>
                  <a:lnTo>
                    <a:pt x="546569" y="2002663"/>
                  </a:lnTo>
                  <a:lnTo>
                    <a:pt x="586409" y="2016887"/>
                  </a:lnTo>
                  <a:lnTo>
                    <a:pt x="627456" y="2027174"/>
                  </a:lnTo>
                  <a:lnTo>
                    <a:pt x="669290" y="2033397"/>
                  </a:lnTo>
                  <a:lnTo>
                    <a:pt x="711581" y="2035429"/>
                  </a:lnTo>
                  <a:lnTo>
                    <a:pt x="732663" y="2034921"/>
                  </a:lnTo>
                  <a:lnTo>
                    <a:pt x="774827" y="2030857"/>
                  </a:lnTo>
                  <a:lnTo>
                    <a:pt x="816356" y="2022602"/>
                  </a:lnTo>
                  <a:lnTo>
                    <a:pt x="856869" y="2010283"/>
                  </a:lnTo>
                  <a:lnTo>
                    <a:pt x="895858" y="1994154"/>
                  </a:lnTo>
                  <a:lnTo>
                    <a:pt x="933196" y="1974215"/>
                  </a:lnTo>
                  <a:lnTo>
                    <a:pt x="968375" y="1950720"/>
                  </a:lnTo>
                  <a:lnTo>
                    <a:pt x="1001141" y="1923796"/>
                  </a:lnTo>
                  <a:lnTo>
                    <a:pt x="1030986" y="1893951"/>
                  </a:lnTo>
                  <a:lnTo>
                    <a:pt x="1057910" y="1861185"/>
                  </a:lnTo>
                  <a:lnTo>
                    <a:pt x="1081405" y="1826018"/>
                  </a:lnTo>
                  <a:lnTo>
                    <a:pt x="1101344" y="1788795"/>
                  </a:lnTo>
                  <a:lnTo>
                    <a:pt x="1117473" y="1749691"/>
                  </a:lnTo>
                  <a:lnTo>
                    <a:pt x="1129792" y="1709166"/>
                  </a:lnTo>
                  <a:lnTo>
                    <a:pt x="1138047" y="1667764"/>
                  </a:lnTo>
                  <a:lnTo>
                    <a:pt x="1142238" y="1625600"/>
                  </a:lnTo>
                  <a:lnTo>
                    <a:pt x="1142746" y="1604518"/>
                  </a:lnTo>
                  <a:lnTo>
                    <a:pt x="1142238" y="1583309"/>
                  </a:lnTo>
                  <a:lnTo>
                    <a:pt x="1138047" y="1541272"/>
                  </a:lnTo>
                  <a:lnTo>
                    <a:pt x="1129792" y="1499743"/>
                  </a:lnTo>
                  <a:lnTo>
                    <a:pt x="1117473" y="1459230"/>
                  </a:lnTo>
                  <a:lnTo>
                    <a:pt x="1101344" y="1420241"/>
                  </a:lnTo>
                  <a:lnTo>
                    <a:pt x="1081405" y="1382903"/>
                  </a:lnTo>
                  <a:lnTo>
                    <a:pt x="1057910" y="1347724"/>
                  </a:lnTo>
                  <a:lnTo>
                    <a:pt x="1030986" y="1315085"/>
                  </a:lnTo>
                  <a:lnTo>
                    <a:pt x="1001141" y="1285113"/>
                  </a:lnTo>
                  <a:lnTo>
                    <a:pt x="968375" y="1258316"/>
                  </a:lnTo>
                  <a:lnTo>
                    <a:pt x="943356" y="1241615"/>
                  </a:lnTo>
                  <a:lnTo>
                    <a:pt x="1237361" y="901827"/>
                  </a:lnTo>
                  <a:lnTo>
                    <a:pt x="1281303" y="966597"/>
                  </a:lnTo>
                  <a:lnTo>
                    <a:pt x="1313434" y="1003046"/>
                  </a:lnTo>
                  <a:lnTo>
                    <a:pt x="1636395" y="1338961"/>
                  </a:lnTo>
                  <a:lnTo>
                    <a:pt x="1672590" y="1373251"/>
                  </a:lnTo>
                  <a:lnTo>
                    <a:pt x="1711071" y="1403477"/>
                  </a:lnTo>
                  <a:lnTo>
                    <a:pt x="1751457" y="1429766"/>
                  </a:lnTo>
                  <a:lnTo>
                    <a:pt x="1793748" y="1451991"/>
                  </a:lnTo>
                  <a:lnTo>
                    <a:pt x="1837436" y="1470279"/>
                  </a:lnTo>
                  <a:lnTo>
                    <a:pt x="1882267" y="1484376"/>
                  </a:lnTo>
                  <a:lnTo>
                    <a:pt x="1927987" y="1494536"/>
                  </a:lnTo>
                  <a:lnTo>
                    <a:pt x="1974215" y="1500632"/>
                  </a:lnTo>
                  <a:lnTo>
                    <a:pt x="2020824" y="1502664"/>
                  </a:lnTo>
                  <a:lnTo>
                    <a:pt x="2070608" y="1500251"/>
                  </a:lnTo>
                  <a:lnTo>
                    <a:pt x="2120138" y="1493393"/>
                  </a:lnTo>
                  <a:lnTo>
                    <a:pt x="2168906" y="1481709"/>
                  </a:lnTo>
                  <a:lnTo>
                    <a:pt x="2216658" y="1465453"/>
                  </a:lnTo>
                  <a:lnTo>
                    <a:pt x="2263013" y="1444625"/>
                  </a:lnTo>
                  <a:lnTo>
                    <a:pt x="2307717" y="1418971"/>
                  </a:lnTo>
                  <a:lnTo>
                    <a:pt x="2350262" y="1388745"/>
                  </a:lnTo>
                  <a:lnTo>
                    <a:pt x="2390267" y="1353820"/>
                  </a:lnTo>
                  <a:lnTo>
                    <a:pt x="2423795" y="1318641"/>
                  </a:lnTo>
                  <a:lnTo>
                    <a:pt x="2453513" y="1281303"/>
                  </a:lnTo>
                  <a:lnTo>
                    <a:pt x="2479294" y="1241933"/>
                  </a:lnTo>
                  <a:lnTo>
                    <a:pt x="2501392" y="1200912"/>
                  </a:lnTo>
                  <a:lnTo>
                    <a:pt x="2519553" y="1158494"/>
                  </a:lnTo>
                  <a:lnTo>
                    <a:pt x="2533904" y="1114933"/>
                  </a:lnTo>
                  <a:lnTo>
                    <a:pt x="2544445" y="1070483"/>
                  </a:lnTo>
                  <a:lnTo>
                    <a:pt x="2551049" y="1025398"/>
                  </a:lnTo>
                  <a:lnTo>
                    <a:pt x="2553843" y="980059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887" y="1938527"/>
              <a:ext cx="5190744" cy="4224528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877824" y="4297679"/>
              <a:ext cx="3557270" cy="3141980"/>
            </a:xfrm>
            <a:custGeom>
              <a:avLst/>
              <a:gdLst/>
              <a:ahLst/>
              <a:cxnLst/>
              <a:rect l="l" t="t" r="r" b="b"/>
              <a:pathLst>
                <a:path w="3557270" h="3141979">
                  <a:moveTo>
                    <a:pt x="1726946" y="1166114"/>
                  </a:moveTo>
                  <a:lnTo>
                    <a:pt x="188683" y="1019302"/>
                  </a:lnTo>
                  <a:lnTo>
                    <a:pt x="0" y="2995168"/>
                  </a:lnTo>
                  <a:lnTo>
                    <a:pt x="1538224" y="3141853"/>
                  </a:lnTo>
                  <a:lnTo>
                    <a:pt x="1726946" y="1166114"/>
                  </a:lnTo>
                  <a:close/>
                </a:path>
                <a:path w="3557270" h="3141979">
                  <a:moveTo>
                    <a:pt x="3557016" y="1128522"/>
                  </a:moveTo>
                  <a:lnTo>
                    <a:pt x="2502027" y="0"/>
                  </a:lnTo>
                  <a:lnTo>
                    <a:pt x="1608201" y="834644"/>
                  </a:lnTo>
                  <a:lnTo>
                    <a:pt x="2663190" y="1963166"/>
                  </a:lnTo>
                  <a:lnTo>
                    <a:pt x="3557016" y="1128522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2688" y="3316223"/>
              <a:ext cx="3706367" cy="4123944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1767852" y="3215639"/>
              <a:ext cx="119380" cy="30480"/>
            </a:xfrm>
            <a:custGeom>
              <a:avLst/>
              <a:gdLst/>
              <a:ahLst/>
              <a:cxnLst/>
              <a:rect l="l" t="t" r="r" b="b"/>
              <a:pathLst>
                <a:path w="119380" h="30480">
                  <a:moveTo>
                    <a:pt x="17132" y="17907"/>
                  </a:moveTo>
                  <a:lnTo>
                    <a:pt x="13703" y="18161"/>
                  </a:lnTo>
                  <a:lnTo>
                    <a:pt x="15227" y="18669"/>
                  </a:lnTo>
                  <a:lnTo>
                    <a:pt x="17132" y="18034"/>
                  </a:lnTo>
                  <a:lnTo>
                    <a:pt x="17132" y="17907"/>
                  </a:lnTo>
                  <a:close/>
                </a:path>
                <a:path w="119380" h="30480">
                  <a:moveTo>
                    <a:pt x="54470" y="15748"/>
                  </a:moveTo>
                  <a:lnTo>
                    <a:pt x="51422" y="15494"/>
                  </a:lnTo>
                  <a:lnTo>
                    <a:pt x="51041" y="15748"/>
                  </a:lnTo>
                  <a:lnTo>
                    <a:pt x="54470" y="15748"/>
                  </a:lnTo>
                  <a:close/>
                </a:path>
                <a:path w="119380" h="30480">
                  <a:moveTo>
                    <a:pt x="59677" y="12446"/>
                  </a:moveTo>
                  <a:lnTo>
                    <a:pt x="3289" y="12446"/>
                  </a:lnTo>
                  <a:lnTo>
                    <a:pt x="0" y="12446"/>
                  </a:lnTo>
                  <a:lnTo>
                    <a:pt x="241" y="16383"/>
                  </a:lnTo>
                  <a:lnTo>
                    <a:pt x="3162" y="16637"/>
                  </a:lnTo>
                  <a:lnTo>
                    <a:pt x="3263" y="16383"/>
                  </a:lnTo>
                  <a:lnTo>
                    <a:pt x="3162" y="15367"/>
                  </a:lnTo>
                  <a:lnTo>
                    <a:pt x="2781" y="14732"/>
                  </a:lnTo>
                  <a:lnTo>
                    <a:pt x="3670" y="15113"/>
                  </a:lnTo>
                  <a:lnTo>
                    <a:pt x="6972" y="20955"/>
                  </a:lnTo>
                  <a:lnTo>
                    <a:pt x="5702" y="22225"/>
                  </a:lnTo>
                  <a:lnTo>
                    <a:pt x="10147" y="18542"/>
                  </a:lnTo>
                  <a:lnTo>
                    <a:pt x="13703" y="18161"/>
                  </a:lnTo>
                  <a:lnTo>
                    <a:pt x="12560" y="17780"/>
                  </a:lnTo>
                  <a:lnTo>
                    <a:pt x="14465" y="14859"/>
                  </a:lnTo>
                  <a:lnTo>
                    <a:pt x="14846" y="14732"/>
                  </a:lnTo>
                  <a:lnTo>
                    <a:pt x="16370" y="14224"/>
                  </a:lnTo>
                  <a:lnTo>
                    <a:pt x="18148" y="15621"/>
                  </a:lnTo>
                  <a:lnTo>
                    <a:pt x="18148" y="16002"/>
                  </a:lnTo>
                  <a:lnTo>
                    <a:pt x="17132" y="17907"/>
                  </a:lnTo>
                  <a:lnTo>
                    <a:pt x="17767" y="17780"/>
                  </a:lnTo>
                  <a:lnTo>
                    <a:pt x="27800" y="17272"/>
                  </a:lnTo>
                  <a:lnTo>
                    <a:pt x="28308" y="18796"/>
                  </a:lnTo>
                  <a:lnTo>
                    <a:pt x="36233" y="17272"/>
                  </a:lnTo>
                  <a:lnTo>
                    <a:pt x="38214" y="16891"/>
                  </a:lnTo>
                  <a:lnTo>
                    <a:pt x="40881" y="15367"/>
                  </a:lnTo>
                  <a:lnTo>
                    <a:pt x="46596" y="15240"/>
                  </a:lnTo>
                  <a:lnTo>
                    <a:pt x="51422" y="15494"/>
                  </a:lnTo>
                  <a:lnTo>
                    <a:pt x="51803" y="15240"/>
                  </a:lnTo>
                  <a:lnTo>
                    <a:pt x="53467" y="14224"/>
                  </a:lnTo>
                  <a:lnTo>
                    <a:pt x="54724" y="13462"/>
                  </a:lnTo>
                  <a:lnTo>
                    <a:pt x="57899" y="14097"/>
                  </a:lnTo>
                  <a:lnTo>
                    <a:pt x="58661" y="16383"/>
                  </a:lnTo>
                  <a:lnTo>
                    <a:pt x="58928" y="16891"/>
                  </a:lnTo>
                  <a:lnTo>
                    <a:pt x="59550" y="17907"/>
                  </a:lnTo>
                  <a:lnTo>
                    <a:pt x="58788" y="16002"/>
                  </a:lnTo>
                  <a:lnTo>
                    <a:pt x="58889" y="14859"/>
                  </a:lnTo>
                  <a:lnTo>
                    <a:pt x="59296" y="13462"/>
                  </a:lnTo>
                  <a:lnTo>
                    <a:pt x="59677" y="12446"/>
                  </a:lnTo>
                  <a:close/>
                </a:path>
                <a:path w="119380" h="30480">
                  <a:moveTo>
                    <a:pt x="82410" y="1016"/>
                  </a:moveTo>
                  <a:lnTo>
                    <a:pt x="80886" y="635"/>
                  </a:lnTo>
                  <a:lnTo>
                    <a:pt x="79743" y="1016"/>
                  </a:lnTo>
                  <a:lnTo>
                    <a:pt x="79235" y="2159"/>
                  </a:lnTo>
                  <a:lnTo>
                    <a:pt x="82156" y="3429"/>
                  </a:lnTo>
                  <a:lnTo>
                    <a:pt x="82410" y="1016"/>
                  </a:lnTo>
                  <a:close/>
                </a:path>
                <a:path w="119380" h="30480">
                  <a:moveTo>
                    <a:pt x="83553" y="3937"/>
                  </a:moveTo>
                  <a:lnTo>
                    <a:pt x="82156" y="3429"/>
                  </a:lnTo>
                  <a:lnTo>
                    <a:pt x="81394" y="5461"/>
                  </a:lnTo>
                  <a:lnTo>
                    <a:pt x="82410" y="5080"/>
                  </a:lnTo>
                  <a:lnTo>
                    <a:pt x="83553" y="3937"/>
                  </a:lnTo>
                  <a:close/>
                </a:path>
                <a:path w="119380" h="30480">
                  <a:moveTo>
                    <a:pt x="83934" y="4191"/>
                  </a:moveTo>
                  <a:lnTo>
                    <a:pt x="83680" y="3810"/>
                  </a:lnTo>
                  <a:lnTo>
                    <a:pt x="83553" y="3937"/>
                  </a:lnTo>
                  <a:lnTo>
                    <a:pt x="83934" y="4191"/>
                  </a:lnTo>
                  <a:close/>
                </a:path>
                <a:path w="119380" h="30480">
                  <a:moveTo>
                    <a:pt x="84315" y="4318"/>
                  </a:moveTo>
                  <a:lnTo>
                    <a:pt x="83934" y="4191"/>
                  </a:lnTo>
                  <a:lnTo>
                    <a:pt x="84061" y="4445"/>
                  </a:lnTo>
                  <a:lnTo>
                    <a:pt x="84315" y="4318"/>
                  </a:lnTo>
                  <a:close/>
                </a:path>
                <a:path w="119380" h="30480">
                  <a:moveTo>
                    <a:pt x="100063" y="5969"/>
                  </a:moveTo>
                  <a:lnTo>
                    <a:pt x="96761" y="6096"/>
                  </a:lnTo>
                  <a:lnTo>
                    <a:pt x="99555" y="6858"/>
                  </a:lnTo>
                  <a:lnTo>
                    <a:pt x="100063" y="5969"/>
                  </a:lnTo>
                  <a:close/>
                </a:path>
                <a:path w="119380" h="30480">
                  <a:moveTo>
                    <a:pt x="102095" y="5842"/>
                  </a:moveTo>
                  <a:lnTo>
                    <a:pt x="100571" y="4953"/>
                  </a:lnTo>
                  <a:lnTo>
                    <a:pt x="100063" y="5969"/>
                  </a:lnTo>
                  <a:lnTo>
                    <a:pt x="102095" y="5842"/>
                  </a:lnTo>
                  <a:close/>
                </a:path>
                <a:path w="119380" h="30480">
                  <a:moveTo>
                    <a:pt x="106667" y="7366"/>
                  </a:moveTo>
                  <a:lnTo>
                    <a:pt x="106286" y="6604"/>
                  </a:lnTo>
                  <a:lnTo>
                    <a:pt x="106413" y="7874"/>
                  </a:lnTo>
                  <a:lnTo>
                    <a:pt x="106667" y="7366"/>
                  </a:lnTo>
                  <a:close/>
                </a:path>
                <a:path w="119380" h="30480">
                  <a:moveTo>
                    <a:pt x="113652" y="12192"/>
                  </a:moveTo>
                  <a:lnTo>
                    <a:pt x="111747" y="11811"/>
                  </a:lnTo>
                  <a:lnTo>
                    <a:pt x="112509" y="12192"/>
                  </a:lnTo>
                  <a:lnTo>
                    <a:pt x="113652" y="12192"/>
                  </a:lnTo>
                  <a:close/>
                </a:path>
                <a:path w="119380" h="30480">
                  <a:moveTo>
                    <a:pt x="118859" y="19939"/>
                  </a:moveTo>
                  <a:lnTo>
                    <a:pt x="118605" y="19431"/>
                  </a:lnTo>
                  <a:lnTo>
                    <a:pt x="117716" y="16764"/>
                  </a:lnTo>
                  <a:lnTo>
                    <a:pt x="110858" y="14351"/>
                  </a:lnTo>
                  <a:lnTo>
                    <a:pt x="110858" y="12192"/>
                  </a:lnTo>
                  <a:lnTo>
                    <a:pt x="111239" y="11938"/>
                  </a:lnTo>
                  <a:lnTo>
                    <a:pt x="111747" y="11811"/>
                  </a:lnTo>
                  <a:lnTo>
                    <a:pt x="109334" y="11303"/>
                  </a:lnTo>
                  <a:lnTo>
                    <a:pt x="109283" y="11176"/>
                  </a:lnTo>
                  <a:lnTo>
                    <a:pt x="108064" y="8128"/>
                  </a:lnTo>
                  <a:lnTo>
                    <a:pt x="108826" y="9398"/>
                  </a:lnTo>
                  <a:lnTo>
                    <a:pt x="109969" y="9525"/>
                  </a:lnTo>
                  <a:lnTo>
                    <a:pt x="111620" y="8636"/>
                  </a:lnTo>
                  <a:lnTo>
                    <a:pt x="110604" y="8128"/>
                  </a:lnTo>
                  <a:lnTo>
                    <a:pt x="107175" y="6096"/>
                  </a:lnTo>
                  <a:lnTo>
                    <a:pt x="106667" y="7366"/>
                  </a:lnTo>
                  <a:lnTo>
                    <a:pt x="108953" y="11176"/>
                  </a:lnTo>
                  <a:lnTo>
                    <a:pt x="106921" y="10668"/>
                  </a:lnTo>
                  <a:lnTo>
                    <a:pt x="106527" y="8509"/>
                  </a:lnTo>
                  <a:lnTo>
                    <a:pt x="106413" y="7874"/>
                  </a:lnTo>
                  <a:lnTo>
                    <a:pt x="106286" y="8509"/>
                  </a:lnTo>
                  <a:lnTo>
                    <a:pt x="99555" y="6858"/>
                  </a:lnTo>
                  <a:lnTo>
                    <a:pt x="97523" y="10668"/>
                  </a:lnTo>
                  <a:lnTo>
                    <a:pt x="97218" y="10160"/>
                  </a:lnTo>
                  <a:lnTo>
                    <a:pt x="97142" y="10033"/>
                  </a:lnTo>
                  <a:lnTo>
                    <a:pt x="97015" y="9779"/>
                  </a:lnTo>
                  <a:lnTo>
                    <a:pt x="92697" y="0"/>
                  </a:lnTo>
                  <a:lnTo>
                    <a:pt x="89268" y="5334"/>
                  </a:lnTo>
                  <a:lnTo>
                    <a:pt x="90665" y="6477"/>
                  </a:lnTo>
                  <a:lnTo>
                    <a:pt x="92189" y="9779"/>
                  </a:lnTo>
                  <a:lnTo>
                    <a:pt x="87490" y="9271"/>
                  </a:lnTo>
                  <a:lnTo>
                    <a:pt x="87617" y="8509"/>
                  </a:lnTo>
                  <a:lnTo>
                    <a:pt x="87744" y="8001"/>
                  </a:lnTo>
                  <a:lnTo>
                    <a:pt x="88633" y="6604"/>
                  </a:lnTo>
                  <a:lnTo>
                    <a:pt x="89268" y="5334"/>
                  </a:lnTo>
                  <a:lnTo>
                    <a:pt x="86347" y="8001"/>
                  </a:lnTo>
                  <a:lnTo>
                    <a:pt x="85966" y="7366"/>
                  </a:lnTo>
                  <a:lnTo>
                    <a:pt x="84061" y="4445"/>
                  </a:lnTo>
                  <a:lnTo>
                    <a:pt x="82410" y="5080"/>
                  </a:lnTo>
                  <a:lnTo>
                    <a:pt x="80124" y="7366"/>
                  </a:lnTo>
                  <a:lnTo>
                    <a:pt x="81394" y="5461"/>
                  </a:lnTo>
                  <a:lnTo>
                    <a:pt x="74790" y="8001"/>
                  </a:lnTo>
                  <a:lnTo>
                    <a:pt x="68948" y="10033"/>
                  </a:lnTo>
                  <a:lnTo>
                    <a:pt x="65519" y="9271"/>
                  </a:lnTo>
                  <a:lnTo>
                    <a:pt x="65519" y="3175"/>
                  </a:lnTo>
                  <a:lnTo>
                    <a:pt x="55867" y="3175"/>
                  </a:lnTo>
                  <a:lnTo>
                    <a:pt x="46723" y="3810"/>
                  </a:lnTo>
                  <a:lnTo>
                    <a:pt x="37706" y="4318"/>
                  </a:lnTo>
                  <a:lnTo>
                    <a:pt x="29451" y="4699"/>
                  </a:lnTo>
                  <a:lnTo>
                    <a:pt x="29451" y="8763"/>
                  </a:lnTo>
                  <a:lnTo>
                    <a:pt x="27673" y="10160"/>
                  </a:lnTo>
                  <a:lnTo>
                    <a:pt x="25006" y="9398"/>
                  </a:lnTo>
                  <a:lnTo>
                    <a:pt x="26911" y="7239"/>
                  </a:lnTo>
                  <a:lnTo>
                    <a:pt x="28054" y="6223"/>
                  </a:lnTo>
                  <a:lnTo>
                    <a:pt x="29451" y="8763"/>
                  </a:lnTo>
                  <a:lnTo>
                    <a:pt x="29451" y="4699"/>
                  </a:lnTo>
                  <a:lnTo>
                    <a:pt x="28816" y="4699"/>
                  </a:lnTo>
                  <a:lnTo>
                    <a:pt x="21704" y="5334"/>
                  </a:lnTo>
                  <a:lnTo>
                    <a:pt x="7480" y="8128"/>
                  </a:lnTo>
                  <a:lnTo>
                    <a:pt x="495" y="8636"/>
                  </a:lnTo>
                  <a:lnTo>
                    <a:pt x="1257" y="9398"/>
                  </a:lnTo>
                  <a:lnTo>
                    <a:pt x="3162" y="11176"/>
                  </a:lnTo>
                  <a:lnTo>
                    <a:pt x="3263" y="12192"/>
                  </a:lnTo>
                  <a:lnTo>
                    <a:pt x="59728" y="12192"/>
                  </a:lnTo>
                  <a:lnTo>
                    <a:pt x="59931" y="11303"/>
                  </a:lnTo>
                  <a:lnTo>
                    <a:pt x="63233" y="13589"/>
                  </a:lnTo>
                  <a:lnTo>
                    <a:pt x="63233" y="13716"/>
                  </a:lnTo>
                  <a:lnTo>
                    <a:pt x="62217" y="14351"/>
                  </a:lnTo>
                  <a:lnTo>
                    <a:pt x="61074" y="14859"/>
                  </a:lnTo>
                  <a:lnTo>
                    <a:pt x="59804" y="15494"/>
                  </a:lnTo>
                  <a:lnTo>
                    <a:pt x="64376" y="15748"/>
                  </a:lnTo>
                  <a:lnTo>
                    <a:pt x="65138" y="17272"/>
                  </a:lnTo>
                  <a:lnTo>
                    <a:pt x="70345" y="20701"/>
                  </a:lnTo>
                  <a:lnTo>
                    <a:pt x="79108" y="22098"/>
                  </a:lnTo>
                  <a:lnTo>
                    <a:pt x="88379" y="22733"/>
                  </a:lnTo>
                  <a:lnTo>
                    <a:pt x="95364" y="23495"/>
                  </a:lnTo>
                  <a:lnTo>
                    <a:pt x="98412" y="24130"/>
                  </a:lnTo>
                  <a:lnTo>
                    <a:pt x="109461" y="29972"/>
                  </a:lnTo>
                  <a:lnTo>
                    <a:pt x="113652" y="28829"/>
                  </a:lnTo>
                  <a:lnTo>
                    <a:pt x="117589" y="26797"/>
                  </a:lnTo>
                  <a:lnTo>
                    <a:pt x="113398" y="25019"/>
                  </a:lnTo>
                  <a:lnTo>
                    <a:pt x="109461" y="22479"/>
                  </a:lnTo>
                  <a:lnTo>
                    <a:pt x="116827" y="24130"/>
                  </a:lnTo>
                  <a:lnTo>
                    <a:pt x="117462" y="22479"/>
                  </a:lnTo>
                  <a:lnTo>
                    <a:pt x="118351" y="19431"/>
                  </a:lnTo>
                  <a:lnTo>
                    <a:pt x="118859" y="19939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38527" y="2767583"/>
              <a:ext cx="155448" cy="259079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2298319" y="3215639"/>
              <a:ext cx="113030" cy="33020"/>
            </a:xfrm>
            <a:custGeom>
              <a:avLst/>
              <a:gdLst/>
              <a:ahLst/>
              <a:cxnLst/>
              <a:rect l="l" t="t" r="r" b="b"/>
              <a:pathLst>
                <a:path w="113030" h="33019">
                  <a:moveTo>
                    <a:pt x="19558" y="20955"/>
                  </a:moveTo>
                  <a:lnTo>
                    <a:pt x="18923" y="20066"/>
                  </a:lnTo>
                  <a:lnTo>
                    <a:pt x="19050" y="20574"/>
                  </a:lnTo>
                  <a:lnTo>
                    <a:pt x="19558" y="20955"/>
                  </a:lnTo>
                  <a:close/>
                </a:path>
                <a:path w="113030" h="33019">
                  <a:moveTo>
                    <a:pt x="102108" y="18669"/>
                  </a:moveTo>
                  <a:lnTo>
                    <a:pt x="101092" y="17653"/>
                  </a:lnTo>
                  <a:lnTo>
                    <a:pt x="99187" y="17526"/>
                  </a:lnTo>
                  <a:lnTo>
                    <a:pt x="102108" y="18669"/>
                  </a:lnTo>
                  <a:close/>
                </a:path>
                <a:path w="113030" h="33019">
                  <a:moveTo>
                    <a:pt x="112522" y="26289"/>
                  </a:moveTo>
                  <a:lnTo>
                    <a:pt x="110363" y="24765"/>
                  </a:lnTo>
                  <a:lnTo>
                    <a:pt x="109474" y="25273"/>
                  </a:lnTo>
                  <a:lnTo>
                    <a:pt x="110109" y="25908"/>
                  </a:lnTo>
                  <a:lnTo>
                    <a:pt x="109601" y="26543"/>
                  </a:lnTo>
                  <a:lnTo>
                    <a:pt x="109321" y="25908"/>
                  </a:lnTo>
                  <a:lnTo>
                    <a:pt x="109220" y="24765"/>
                  </a:lnTo>
                  <a:lnTo>
                    <a:pt x="109093" y="20828"/>
                  </a:lnTo>
                  <a:lnTo>
                    <a:pt x="109093" y="19812"/>
                  </a:lnTo>
                  <a:lnTo>
                    <a:pt x="109093" y="19177"/>
                  </a:lnTo>
                  <a:lnTo>
                    <a:pt x="110998" y="18669"/>
                  </a:lnTo>
                  <a:lnTo>
                    <a:pt x="105537" y="19812"/>
                  </a:lnTo>
                  <a:lnTo>
                    <a:pt x="102108" y="18669"/>
                  </a:lnTo>
                  <a:lnTo>
                    <a:pt x="102997" y="19558"/>
                  </a:lnTo>
                  <a:lnTo>
                    <a:pt x="101219" y="20320"/>
                  </a:lnTo>
                  <a:lnTo>
                    <a:pt x="98298" y="20828"/>
                  </a:lnTo>
                  <a:lnTo>
                    <a:pt x="97155" y="19177"/>
                  </a:lnTo>
                  <a:lnTo>
                    <a:pt x="99060" y="17653"/>
                  </a:lnTo>
                  <a:lnTo>
                    <a:pt x="89154" y="13970"/>
                  </a:lnTo>
                  <a:lnTo>
                    <a:pt x="90170" y="12700"/>
                  </a:lnTo>
                  <a:lnTo>
                    <a:pt x="89027" y="12573"/>
                  </a:lnTo>
                  <a:lnTo>
                    <a:pt x="89027" y="22733"/>
                  </a:lnTo>
                  <a:lnTo>
                    <a:pt x="85217" y="24765"/>
                  </a:lnTo>
                  <a:lnTo>
                    <a:pt x="85090" y="22225"/>
                  </a:lnTo>
                  <a:lnTo>
                    <a:pt x="85090" y="22098"/>
                  </a:lnTo>
                  <a:lnTo>
                    <a:pt x="86868" y="20955"/>
                  </a:lnTo>
                  <a:lnTo>
                    <a:pt x="89027" y="22733"/>
                  </a:lnTo>
                  <a:lnTo>
                    <a:pt x="89027" y="12573"/>
                  </a:lnTo>
                  <a:lnTo>
                    <a:pt x="86487" y="12192"/>
                  </a:lnTo>
                  <a:lnTo>
                    <a:pt x="85344" y="12065"/>
                  </a:lnTo>
                  <a:lnTo>
                    <a:pt x="80264" y="11303"/>
                  </a:lnTo>
                  <a:lnTo>
                    <a:pt x="76835" y="12065"/>
                  </a:lnTo>
                  <a:lnTo>
                    <a:pt x="72136" y="10922"/>
                  </a:lnTo>
                  <a:lnTo>
                    <a:pt x="72009" y="10795"/>
                  </a:lnTo>
                  <a:lnTo>
                    <a:pt x="67818" y="9525"/>
                  </a:lnTo>
                  <a:lnTo>
                    <a:pt x="63754" y="10795"/>
                  </a:lnTo>
                  <a:lnTo>
                    <a:pt x="60960" y="9652"/>
                  </a:lnTo>
                  <a:lnTo>
                    <a:pt x="60706" y="7112"/>
                  </a:lnTo>
                  <a:lnTo>
                    <a:pt x="60198" y="5588"/>
                  </a:lnTo>
                  <a:lnTo>
                    <a:pt x="60579" y="8001"/>
                  </a:lnTo>
                  <a:lnTo>
                    <a:pt x="58674" y="12192"/>
                  </a:lnTo>
                  <a:lnTo>
                    <a:pt x="55753" y="9398"/>
                  </a:lnTo>
                  <a:lnTo>
                    <a:pt x="56959" y="8890"/>
                  </a:lnTo>
                  <a:lnTo>
                    <a:pt x="58166" y="8382"/>
                  </a:lnTo>
                  <a:lnTo>
                    <a:pt x="59436" y="8001"/>
                  </a:lnTo>
                  <a:lnTo>
                    <a:pt x="55372" y="7112"/>
                  </a:lnTo>
                  <a:lnTo>
                    <a:pt x="52959" y="3937"/>
                  </a:lnTo>
                  <a:lnTo>
                    <a:pt x="46228" y="635"/>
                  </a:lnTo>
                  <a:lnTo>
                    <a:pt x="36068" y="0"/>
                  </a:lnTo>
                  <a:lnTo>
                    <a:pt x="25400" y="762"/>
                  </a:lnTo>
                  <a:lnTo>
                    <a:pt x="15494" y="2032"/>
                  </a:lnTo>
                  <a:lnTo>
                    <a:pt x="635" y="3556"/>
                  </a:lnTo>
                  <a:lnTo>
                    <a:pt x="0" y="7112"/>
                  </a:lnTo>
                  <a:lnTo>
                    <a:pt x="0" y="11430"/>
                  </a:lnTo>
                  <a:lnTo>
                    <a:pt x="3810" y="9906"/>
                  </a:lnTo>
                  <a:lnTo>
                    <a:pt x="7874" y="8890"/>
                  </a:lnTo>
                  <a:lnTo>
                    <a:pt x="3175" y="10795"/>
                  </a:lnTo>
                  <a:lnTo>
                    <a:pt x="5549" y="17195"/>
                  </a:lnTo>
                  <a:lnTo>
                    <a:pt x="1270" y="14986"/>
                  </a:lnTo>
                  <a:lnTo>
                    <a:pt x="5715" y="17399"/>
                  </a:lnTo>
                  <a:lnTo>
                    <a:pt x="7747" y="18415"/>
                  </a:lnTo>
                  <a:lnTo>
                    <a:pt x="7493" y="18161"/>
                  </a:lnTo>
                  <a:lnTo>
                    <a:pt x="12446" y="15621"/>
                  </a:lnTo>
                  <a:lnTo>
                    <a:pt x="14859" y="19050"/>
                  </a:lnTo>
                  <a:lnTo>
                    <a:pt x="11684" y="18288"/>
                  </a:lnTo>
                  <a:lnTo>
                    <a:pt x="15240" y="20828"/>
                  </a:lnTo>
                  <a:lnTo>
                    <a:pt x="15748" y="19050"/>
                  </a:lnTo>
                  <a:lnTo>
                    <a:pt x="15875" y="18542"/>
                  </a:lnTo>
                  <a:lnTo>
                    <a:pt x="17780" y="20447"/>
                  </a:lnTo>
                  <a:lnTo>
                    <a:pt x="16637" y="19685"/>
                  </a:lnTo>
                  <a:lnTo>
                    <a:pt x="15875" y="20066"/>
                  </a:lnTo>
                  <a:lnTo>
                    <a:pt x="15367" y="21590"/>
                  </a:lnTo>
                  <a:lnTo>
                    <a:pt x="19304" y="21717"/>
                  </a:lnTo>
                  <a:lnTo>
                    <a:pt x="19050" y="20574"/>
                  </a:lnTo>
                  <a:lnTo>
                    <a:pt x="18796" y="20447"/>
                  </a:lnTo>
                  <a:lnTo>
                    <a:pt x="16459" y="18542"/>
                  </a:lnTo>
                  <a:lnTo>
                    <a:pt x="16002" y="18161"/>
                  </a:lnTo>
                  <a:lnTo>
                    <a:pt x="16383" y="16637"/>
                  </a:lnTo>
                  <a:lnTo>
                    <a:pt x="16510" y="16256"/>
                  </a:lnTo>
                  <a:lnTo>
                    <a:pt x="18923" y="20066"/>
                  </a:lnTo>
                  <a:lnTo>
                    <a:pt x="18796" y="19558"/>
                  </a:lnTo>
                  <a:lnTo>
                    <a:pt x="26543" y="17907"/>
                  </a:lnTo>
                  <a:lnTo>
                    <a:pt x="22352" y="20447"/>
                  </a:lnTo>
                  <a:lnTo>
                    <a:pt x="23876" y="20828"/>
                  </a:lnTo>
                  <a:lnTo>
                    <a:pt x="23876" y="20320"/>
                  </a:lnTo>
                  <a:lnTo>
                    <a:pt x="28194" y="18415"/>
                  </a:lnTo>
                  <a:lnTo>
                    <a:pt x="29718" y="19685"/>
                  </a:lnTo>
                  <a:lnTo>
                    <a:pt x="30734" y="22987"/>
                  </a:lnTo>
                  <a:lnTo>
                    <a:pt x="32283" y="18415"/>
                  </a:lnTo>
                  <a:lnTo>
                    <a:pt x="32296" y="17907"/>
                  </a:lnTo>
                  <a:lnTo>
                    <a:pt x="32131" y="17653"/>
                  </a:lnTo>
                  <a:lnTo>
                    <a:pt x="30734" y="16256"/>
                  </a:lnTo>
                  <a:lnTo>
                    <a:pt x="30226" y="15621"/>
                  </a:lnTo>
                  <a:lnTo>
                    <a:pt x="28575" y="14097"/>
                  </a:lnTo>
                  <a:lnTo>
                    <a:pt x="33401" y="13843"/>
                  </a:lnTo>
                  <a:lnTo>
                    <a:pt x="33286" y="15113"/>
                  </a:lnTo>
                  <a:lnTo>
                    <a:pt x="33172" y="15621"/>
                  </a:lnTo>
                  <a:lnTo>
                    <a:pt x="32766" y="16637"/>
                  </a:lnTo>
                  <a:lnTo>
                    <a:pt x="32385" y="18034"/>
                  </a:lnTo>
                  <a:lnTo>
                    <a:pt x="34036" y="15367"/>
                  </a:lnTo>
                  <a:lnTo>
                    <a:pt x="37465" y="18415"/>
                  </a:lnTo>
                  <a:lnTo>
                    <a:pt x="39751" y="15367"/>
                  </a:lnTo>
                  <a:lnTo>
                    <a:pt x="40005" y="15113"/>
                  </a:lnTo>
                  <a:lnTo>
                    <a:pt x="38989" y="17272"/>
                  </a:lnTo>
                  <a:lnTo>
                    <a:pt x="38481" y="19050"/>
                  </a:lnTo>
                  <a:lnTo>
                    <a:pt x="38354" y="21717"/>
                  </a:lnTo>
                  <a:lnTo>
                    <a:pt x="39751" y="21971"/>
                  </a:lnTo>
                  <a:lnTo>
                    <a:pt x="40513" y="21463"/>
                  </a:lnTo>
                  <a:lnTo>
                    <a:pt x="40640" y="20955"/>
                  </a:lnTo>
                  <a:lnTo>
                    <a:pt x="40767" y="20066"/>
                  </a:lnTo>
                  <a:lnTo>
                    <a:pt x="39814" y="18415"/>
                  </a:lnTo>
                  <a:lnTo>
                    <a:pt x="39700" y="18161"/>
                  </a:lnTo>
                  <a:lnTo>
                    <a:pt x="51054" y="13970"/>
                  </a:lnTo>
                  <a:lnTo>
                    <a:pt x="51435" y="13843"/>
                  </a:lnTo>
                  <a:lnTo>
                    <a:pt x="53086" y="12573"/>
                  </a:lnTo>
                  <a:lnTo>
                    <a:pt x="53136" y="15113"/>
                  </a:lnTo>
                  <a:lnTo>
                    <a:pt x="52451" y="19685"/>
                  </a:lnTo>
                  <a:lnTo>
                    <a:pt x="64770" y="22098"/>
                  </a:lnTo>
                  <a:lnTo>
                    <a:pt x="73152" y="23495"/>
                  </a:lnTo>
                  <a:lnTo>
                    <a:pt x="75565" y="22225"/>
                  </a:lnTo>
                  <a:lnTo>
                    <a:pt x="78105" y="22733"/>
                  </a:lnTo>
                  <a:lnTo>
                    <a:pt x="80391" y="25146"/>
                  </a:lnTo>
                  <a:lnTo>
                    <a:pt x="82042" y="25654"/>
                  </a:lnTo>
                  <a:lnTo>
                    <a:pt x="88265" y="27178"/>
                  </a:lnTo>
                  <a:lnTo>
                    <a:pt x="95504" y="28575"/>
                  </a:lnTo>
                  <a:lnTo>
                    <a:pt x="102489" y="30353"/>
                  </a:lnTo>
                  <a:lnTo>
                    <a:pt x="108077" y="33020"/>
                  </a:lnTo>
                  <a:lnTo>
                    <a:pt x="107950" y="31750"/>
                  </a:lnTo>
                  <a:lnTo>
                    <a:pt x="107442" y="29591"/>
                  </a:lnTo>
                  <a:lnTo>
                    <a:pt x="108077" y="28321"/>
                  </a:lnTo>
                  <a:lnTo>
                    <a:pt x="110617" y="30099"/>
                  </a:lnTo>
                  <a:lnTo>
                    <a:pt x="111506" y="28321"/>
                  </a:lnTo>
                  <a:lnTo>
                    <a:pt x="112395" y="26543"/>
                  </a:lnTo>
                  <a:lnTo>
                    <a:pt x="112522" y="26289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70176" y="2932176"/>
              <a:ext cx="131063" cy="76200"/>
            </a:xfrm>
            <a:prstGeom prst="rect">
              <a:avLst/>
            </a:prstGeom>
          </p:spPr>
        </p:pic>
        <p:pic>
          <p:nvPicPr>
            <p:cNvPr id="28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7127" y="2785872"/>
              <a:ext cx="137160" cy="70103"/>
            </a:xfrm>
            <a:prstGeom prst="rect">
              <a:avLst/>
            </a:prstGeom>
          </p:spPr>
        </p:pic>
        <p:sp>
          <p:nvSpPr>
            <p:cNvPr id="29" name="object 27"/>
            <p:cNvSpPr/>
            <p:nvPr/>
          </p:nvSpPr>
          <p:spPr>
            <a:xfrm>
              <a:off x="1822704" y="1405127"/>
              <a:ext cx="481330" cy="289560"/>
            </a:xfrm>
            <a:custGeom>
              <a:avLst/>
              <a:gdLst/>
              <a:ahLst/>
              <a:cxnLst/>
              <a:rect l="l" t="t" r="r" b="b"/>
              <a:pathLst>
                <a:path w="481330" h="289560">
                  <a:moveTo>
                    <a:pt x="241045" y="0"/>
                  </a:moveTo>
                  <a:lnTo>
                    <a:pt x="181990" y="7493"/>
                  </a:lnTo>
                  <a:lnTo>
                    <a:pt x="143509" y="20574"/>
                  </a:lnTo>
                  <a:lnTo>
                    <a:pt x="103631" y="42925"/>
                  </a:lnTo>
                  <a:lnTo>
                    <a:pt x="68833" y="72263"/>
                  </a:lnTo>
                  <a:lnTo>
                    <a:pt x="40131" y="107442"/>
                  </a:lnTo>
                  <a:lnTo>
                    <a:pt x="18414" y="147700"/>
                  </a:lnTo>
                  <a:lnTo>
                    <a:pt x="4825" y="192150"/>
                  </a:lnTo>
                  <a:lnTo>
                    <a:pt x="0" y="239775"/>
                  </a:lnTo>
                  <a:lnTo>
                    <a:pt x="381" y="252475"/>
                  </a:lnTo>
                  <a:lnTo>
                    <a:pt x="1396" y="264922"/>
                  </a:lnTo>
                  <a:lnTo>
                    <a:pt x="3047" y="277368"/>
                  </a:lnTo>
                  <a:lnTo>
                    <a:pt x="5206" y="289432"/>
                  </a:lnTo>
                  <a:lnTo>
                    <a:pt x="51562" y="268097"/>
                  </a:lnTo>
                  <a:lnTo>
                    <a:pt x="91947" y="237744"/>
                  </a:lnTo>
                  <a:lnTo>
                    <a:pt x="124968" y="199898"/>
                  </a:lnTo>
                  <a:lnTo>
                    <a:pt x="149606" y="155701"/>
                  </a:lnTo>
                  <a:lnTo>
                    <a:pt x="164464" y="106425"/>
                  </a:lnTo>
                  <a:lnTo>
                    <a:pt x="187070" y="145796"/>
                  </a:lnTo>
                  <a:lnTo>
                    <a:pt x="216407" y="179958"/>
                  </a:lnTo>
                  <a:lnTo>
                    <a:pt x="251713" y="208152"/>
                  </a:lnTo>
                  <a:lnTo>
                    <a:pt x="291972" y="229489"/>
                  </a:lnTo>
                  <a:lnTo>
                    <a:pt x="336422" y="242824"/>
                  </a:lnTo>
                  <a:lnTo>
                    <a:pt x="409575" y="246125"/>
                  </a:lnTo>
                  <a:lnTo>
                    <a:pt x="458469" y="235712"/>
                  </a:lnTo>
                  <a:lnTo>
                    <a:pt x="481329" y="226949"/>
                  </a:lnTo>
                  <a:lnTo>
                    <a:pt x="474344" y="180975"/>
                  </a:lnTo>
                  <a:lnTo>
                    <a:pt x="459104" y="138175"/>
                  </a:lnTo>
                  <a:lnTo>
                    <a:pt x="436371" y="99568"/>
                  </a:lnTo>
                  <a:lnTo>
                    <a:pt x="406907" y="66040"/>
                  </a:lnTo>
                  <a:lnTo>
                    <a:pt x="371856" y="38480"/>
                  </a:lnTo>
                  <a:lnTo>
                    <a:pt x="331977" y="17652"/>
                  </a:lnTo>
                  <a:lnTo>
                    <a:pt x="288035" y="4572"/>
                  </a:lnTo>
                  <a:lnTo>
                    <a:pt x="241045" y="0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789431" y="7641335"/>
              <a:ext cx="2435225" cy="1606550"/>
            </a:xfrm>
            <a:custGeom>
              <a:avLst/>
              <a:gdLst/>
              <a:ahLst/>
              <a:cxnLst/>
              <a:rect l="l" t="t" r="r" b="b"/>
              <a:pathLst>
                <a:path w="2435225" h="1606550">
                  <a:moveTo>
                    <a:pt x="201218" y="0"/>
                  </a:moveTo>
                  <a:lnTo>
                    <a:pt x="0" y="1206372"/>
                  </a:lnTo>
                  <a:lnTo>
                    <a:pt x="2363597" y="1605978"/>
                  </a:lnTo>
                  <a:lnTo>
                    <a:pt x="2432177" y="1200784"/>
                  </a:lnTo>
                  <a:lnTo>
                    <a:pt x="2435225" y="1151127"/>
                  </a:lnTo>
                  <a:lnTo>
                    <a:pt x="2427605" y="1102994"/>
                  </a:lnTo>
                  <a:lnTo>
                    <a:pt x="2410206" y="1057655"/>
                  </a:lnTo>
                  <a:lnTo>
                    <a:pt x="2383536" y="1016761"/>
                  </a:lnTo>
                  <a:lnTo>
                    <a:pt x="2348103" y="981963"/>
                  </a:lnTo>
                  <a:lnTo>
                    <a:pt x="1438910" y="206120"/>
                  </a:lnTo>
                  <a:lnTo>
                    <a:pt x="201218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240" y="7930895"/>
              <a:ext cx="2420112" cy="1325880"/>
            </a:xfrm>
            <a:prstGeom prst="rect">
              <a:avLst/>
            </a:prstGeom>
          </p:spPr>
        </p:pic>
        <p:pic>
          <p:nvPicPr>
            <p:cNvPr id="32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240" y="2727960"/>
              <a:ext cx="426720" cy="131064"/>
            </a:xfrm>
            <a:prstGeom prst="rect">
              <a:avLst/>
            </a:prstGeom>
          </p:spPr>
        </p:pic>
        <p:pic>
          <p:nvPicPr>
            <p:cNvPr id="33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85288" y="2724911"/>
              <a:ext cx="320039" cy="152400"/>
            </a:xfrm>
            <a:prstGeom prst="rect">
              <a:avLst/>
            </a:prstGeom>
          </p:spPr>
        </p:pic>
        <p:pic>
          <p:nvPicPr>
            <p:cNvPr id="34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2183" y="2563367"/>
              <a:ext cx="115824" cy="115824"/>
            </a:xfrm>
            <a:prstGeom prst="rect">
              <a:avLst/>
            </a:prstGeom>
          </p:spPr>
        </p:pic>
        <p:pic>
          <p:nvPicPr>
            <p:cNvPr id="35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52600" y="1956815"/>
              <a:ext cx="545592" cy="265175"/>
            </a:xfrm>
            <a:prstGeom prst="rect">
              <a:avLst/>
            </a:prstGeom>
          </p:spPr>
        </p:pic>
        <p:pic>
          <p:nvPicPr>
            <p:cNvPr id="36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2208" y="3489960"/>
              <a:ext cx="1539240" cy="3828288"/>
            </a:xfrm>
            <a:prstGeom prst="rect">
              <a:avLst/>
            </a:prstGeom>
          </p:spPr>
        </p:pic>
        <p:pic>
          <p:nvPicPr>
            <p:cNvPr id="37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85288" y="4937759"/>
              <a:ext cx="1066800" cy="1133856"/>
            </a:xfrm>
            <a:prstGeom prst="rect">
              <a:avLst/>
            </a:prstGeom>
          </p:spPr>
        </p:pic>
        <p:pic>
          <p:nvPicPr>
            <p:cNvPr id="38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6279" y="3904488"/>
              <a:ext cx="198120" cy="390143"/>
            </a:xfrm>
            <a:prstGeom prst="rect">
              <a:avLst/>
            </a:prstGeom>
          </p:spPr>
        </p:pic>
        <p:sp>
          <p:nvSpPr>
            <p:cNvPr id="39" name="object 37"/>
            <p:cNvSpPr/>
            <p:nvPr/>
          </p:nvSpPr>
          <p:spPr>
            <a:xfrm>
              <a:off x="1822704" y="1405127"/>
              <a:ext cx="381000" cy="313690"/>
            </a:xfrm>
            <a:custGeom>
              <a:avLst/>
              <a:gdLst/>
              <a:ahLst/>
              <a:cxnLst/>
              <a:rect l="l" t="t" r="r" b="b"/>
              <a:pathLst>
                <a:path w="381000" h="313689">
                  <a:moveTo>
                    <a:pt x="239648" y="0"/>
                  </a:moveTo>
                  <a:lnTo>
                    <a:pt x="191388" y="4952"/>
                  </a:lnTo>
                  <a:lnTo>
                    <a:pt x="146431" y="18923"/>
                  </a:lnTo>
                  <a:lnTo>
                    <a:pt x="105663" y="41275"/>
                  </a:lnTo>
                  <a:lnTo>
                    <a:pt x="70231" y="70739"/>
                  </a:lnTo>
                  <a:lnTo>
                    <a:pt x="40893" y="106425"/>
                  </a:lnTo>
                  <a:lnTo>
                    <a:pt x="18795" y="147447"/>
                  </a:lnTo>
                  <a:lnTo>
                    <a:pt x="4825" y="192786"/>
                  </a:lnTo>
                  <a:lnTo>
                    <a:pt x="0" y="241426"/>
                  </a:lnTo>
                  <a:lnTo>
                    <a:pt x="762" y="260096"/>
                  </a:lnTo>
                  <a:lnTo>
                    <a:pt x="2793" y="278383"/>
                  </a:lnTo>
                  <a:lnTo>
                    <a:pt x="6222" y="296291"/>
                  </a:lnTo>
                  <a:lnTo>
                    <a:pt x="10921" y="313690"/>
                  </a:lnTo>
                  <a:lnTo>
                    <a:pt x="380491" y="46354"/>
                  </a:lnTo>
                  <a:lnTo>
                    <a:pt x="349250" y="26924"/>
                  </a:lnTo>
                  <a:lnTo>
                    <a:pt x="314959" y="12319"/>
                  </a:lnTo>
                  <a:lnTo>
                    <a:pt x="278383" y="3175"/>
                  </a:lnTo>
                  <a:lnTo>
                    <a:pt x="239648" y="0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06623" y="1048511"/>
              <a:ext cx="941831" cy="89001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294608" y="1307591"/>
            <a:ext cx="652145" cy="648970"/>
          </a:xfrm>
          <a:custGeom>
            <a:avLst/>
            <a:gdLst/>
            <a:ahLst/>
            <a:cxnLst/>
            <a:rect l="l" t="t" r="r" b="b"/>
            <a:pathLst>
              <a:path w="652144" h="648969">
                <a:moveTo>
                  <a:pt x="0" y="0"/>
                </a:moveTo>
                <a:lnTo>
                  <a:pt x="95250" y="648715"/>
                </a:lnTo>
                <a:lnTo>
                  <a:pt x="651763" y="94741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6"/>
          <p:cNvGrpSpPr/>
          <p:nvPr/>
        </p:nvGrpSpPr>
        <p:grpSpPr>
          <a:xfrm>
            <a:off x="14029943" y="24383"/>
            <a:ext cx="4258310" cy="10262870"/>
            <a:chOff x="14029943" y="24383"/>
            <a:chExt cx="4258310" cy="10262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9943" y="7199374"/>
              <a:ext cx="3971544" cy="3087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3735" y="6629398"/>
              <a:ext cx="2874262" cy="3657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803879" y="24383"/>
              <a:ext cx="1572895" cy="7150100"/>
            </a:xfrm>
            <a:custGeom>
              <a:avLst/>
              <a:gdLst/>
              <a:ahLst/>
              <a:cxnLst/>
              <a:rect l="l" t="t" r="r" b="b"/>
              <a:pathLst>
                <a:path w="1572894" h="7150100">
                  <a:moveTo>
                    <a:pt x="1572767" y="0"/>
                  </a:moveTo>
                  <a:lnTo>
                    <a:pt x="1572767" y="6970268"/>
                  </a:lnTo>
                </a:path>
                <a:path w="1572894" h="7150100">
                  <a:moveTo>
                    <a:pt x="0" y="176784"/>
                  </a:moveTo>
                  <a:lnTo>
                    <a:pt x="0" y="7150100"/>
                  </a:lnTo>
                </a:path>
              </a:pathLst>
            </a:custGeom>
            <a:ln w="48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4800" y="419100"/>
            <a:ext cx="16611600" cy="2659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800" dirty="0" smtClean="0"/>
              <a:t/>
            </a:r>
            <a:br>
              <a:rPr lang="en-US" sz="8800" dirty="0" smtClean="0"/>
            </a:br>
            <a:endParaRPr spc="-5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3400" y="342900"/>
          <a:ext cx="15621000" cy="977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25"/>
                <a:gridCol w="1952625"/>
                <a:gridCol w="1952625"/>
                <a:gridCol w="1952625"/>
                <a:gridCol w="1952625"/>
                <a:gridCol w="1952625"/>
                <a:gridCol w="1952625"/>
                <a:gridCol w="1952625"/>
              </a:tblGrid>
              <a:tr h="793775">
                <a:tc>
                  <a:txBody>
                    <a:bodyPr/>
                    <a:lstStyle/>
                    <a:p>
                      <a:pPr marL="85725" marR="83185" algn="just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TEST</a:t>
                      </a:r>
                      <a:r>
                        <a:rPr lang="en-US" sz="1800" baseline="0" dirty="0" smtClean="0">
                          <a:latin typeface="Calibri"/>
                          <a:cs typeface="Calibri"/>
                        </a:rPr>
                        <a:t> SCENERIO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TEST</a:t>
                      </a:r>
                      <a:r>
                        <a:rPr lang="en-US" sz="1800" baseline="0" dirty="0" smtClean="0">
                          <a:latin typeface="Calibri"/>
                          <a:cs typeface="Calibri"/>
                        </a:rPr>
                        <a:t> CASE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STEPS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OUTCOMES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OUTCOME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654393"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112395" algn="just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User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login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with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valid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c</a:t>
                      </a:r>
                      <a:r>
                        <a:rPr lang="en-US" sz="1800" spc="-30" dirty="0" smtClean="0"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d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sz="1800" spc="-35" dirty="0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t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l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s</a:t>
                      </a: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/authentic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action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7640" indent="-81280">
                        <a:lnSpc>
                          <a:spcPct val="100000"/>
                        </a:lnSpc>
                        <a:spcBef>
                          <a:spcPts val="565"/>
                        </a:spcBef>
                        <a:buSzPct val="94444"/>
                        <a:buFont typeface="Arial MT"/>
                        <a:buChar char="•"/>
                        <a:tabLst>
                          <a:tab pos="167640" algn="l"/>
                        </a:tabLst>
                      </a:pP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User</a:t>
                      </a:r>
                      <a:r>
                        <a:rPr lang="en-US" sz="1800" spc="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Enter</a:t>
                      </a:r>
                      <a:r>
                        <a:rPr lang="en-US" sz="1800" spc="5" dirty="0" smtClean="0">
                          <a:latin typeface="+mn-lt"/>
                          <a:cs typeface="Calibri"/>
                        </a:rPr>
                        <a:t> </a:t>
                      </a:r>
                    </a:p>
                    <a:p>
                      <a:pPr marL="167640" indent="-81280">
                        <a:lnSpc>
                          <a:spcPct val="100000"/>
                        </a:lnSpc>
                        <a:spcBef>
                          <a:spcPts val="565"/>
                        </a:spcBef>
                        <a:buSzPct val="94444"/>
                        <a:buFont typeface="Arial MT"/>
                        <a:buNone/>
                        <a:tabLst>
                          <a:tab pos="167640" algn="l"/>
                        </a:tabLst>
                      </a:pP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e-mail</a:t>
                      </a:r>
                      <a:r>
                        <a:rPr lang="en-US" sz="1800" spc="-10" baseline="0" dirty="0" smtClean="0">
                          <a:latin typeface="+mn-lt"/>
                          <a:cs typeface="Calibri"/>
                        </a:rPr>
                        <a:t> i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d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pPr marL="167005" indent="-8128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4444"/>
                        <a:buFont typeface="Arial MT"/>
                        <a:buChar char="•"/>
                        <a:tabLst>
                          <a:tab pos="167640" algn="l"/>
                        </a:tabLst>
                      </a:pP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User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 Enter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Password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pPr marL="167005" indent="-81280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167640" algn="l"/>
                        </a:tabLst>
                      </a:pPr>
                      <a:r>
                        <a:rPr lang="en-US" sz="1800" dirty="0" smtClean="0">
                          <a:latin typeface="+mn-lt"/>
                          <a:cs typeface="Calibri"/>
                        </a:rPr>
                        <a:t>click</a:t>
                      </a:r>
                      <a:r>
                        <a:rPr lang="en-US" sz="1800" spc="-2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on</a:t>
                      </a:r>
                      <a:r>
                        <a:rPr lang="en-US" sz="1800" spc="-3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the</a:t>
                      </a:r>
                      <a:r>
                        <a:rPr lang="en-US" sz="1800" spc="1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login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button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User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should </a:t>
                      </a:r>
                      <a:r>
                        <a:rPr lang="en-US" sz="1800" spc="-39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be</a:t>
                      </a:r>
                      <a:r>
                        <a:rPr lang="en-US" sz="1800" spc="-3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logged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in </a:t>
                      </a:r>
                      <a:r>
                        <a:rPr lang="en-US" sz="1800" spc="-39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and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redirect </a:t>
                      </a:r>
                      <a:r>
                        <a:rPr lang="en-US" sz="1800" spc="-39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to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his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dashboard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page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User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is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logged</a:t>
                      </a:r>
                      <a:r>
                        <a:rPr lang="en-US" sz="1800" spc="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in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and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redirected </a:t>
                      </a:r>
                      <a:r>
                        <a:rPr lang="en-US" sz="1800" spc="-39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to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the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d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shb</a:t>
                      </a:r>
                      <a:r>
                        <a:rPr lang="en-US" sz="1800" spc="5" dirty="0" smtClean="0">
                          <a:latin typeface="+mn-lt"/>
                          <a:cs typeface="Calibri"/>
                        </a:rPr>
                        <a:t>o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sz="1800" spc="-30" dirty="0" smtClean="0">
                          <a:latin typeface="+mn-lt"/>
                          <a:cs typeface="Calibri"/>
                        </a:rPr>
                        <a:t>r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d 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page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Pass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SUCESS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948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USER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User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create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 account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if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he</a:t>
                      </a:r>
                      <a:r>
                        <a:rPr lang="en-US" sz="1800" spc="-7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doesn't </a:t>
                      </a:r>
                      <a:r>
                        <a:rPr lang="en-US" sz="1800" spc="-39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have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an </a:t>
                      </a:r>
                      <a:r>
                        <a:rPr lang="en-US" sz="1800" spc="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account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6360" marR="118110">
                        <a:lnSpc>
                          <a:spcPct val="100000"/>
                        </a:lnSpc>
                        <a:spcBef>
                          <a:spcPts val="575"/>
                        </a:spcBef>
                        <a:buSzPct val="94444"/>
                        <a:buFont typeface="Arial MT"/>
                        <a:buChar char="•"/>
                        <a:tabLst>
                          <a:tab pos="167640" algn="l"/>
                        </a:tabLst>
                      </a:pP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Click</a:t>
                      </a:r>
                      <a:r>
                        <a:rPr lang="en-US" sz="1800" spc="-3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on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 create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 new </a:t>
                      </a:r>
                      <a:r>
                        <a:rPr lang="en-US" sz="1800" spc="-39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account</a:t>
                      </a:r>
                      <a:r>
                        <a:rPr lang="en-US" sz="1800" spc="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in</a:t>
                      </a:r>
                      <a:r>
                        <a:rPr lang="en-US" sz="1800" spc="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login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page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pPr marL="167640" indent="-81280">
                        <a:lnSpc>
                          <a:spcPct val="100000"/>
                        </a:lnSpc>
                        <a:buSzPct val="94444"/>
                        <a:buFont typeface="Arial MT"/>
                        <a:buChar char="•"/>
                        <a:tabLst>
                          <a:tab pos="167640" algn="l"/>
                        </a:tabLst>
                      </a:pP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Now</a:t>
                      </a:r>
                      <a:r>
                        <a:rPr lang="en-US" sz="1800" spc="-2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Enter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 the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detail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and</a:t>
                      </a:r>
                      <a:r>
                        <a:rPr lang="en-US" sz="1800" spc="1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password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pPr marL="167640" indent="-81280">
                        <a:lnSpc>
                          <a:spcPts val="1685"/>
                        </a:lnSpc>
                        <a:buSzPct val="94444"/>
                        <a:buFont typeface="Arial MT"/>
                        <a:buChar char="•"/>
                        <a:tabLst>
                          <a:tab pos="167640" algn="l"/>
                        </a:tabLst>
                      </a:pP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Click</a:t>
                      </a:r>
                      <a:r>
                        <a:rPr lang="en-US" sz="1800" spc="-3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on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 create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6995" marR="1720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User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New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account</a:t>
                      </a:r>
                      <a:r>
                        <a:rPr lang="en-US" sz="1800" spc="-5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will </a:t>
                      </a:r>
                      <a:r>
                        <a:rPr lang="en-US" sz="1800" spc="-39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be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created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and will be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redirected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pPr marL="86995">
                        <a:lnSpc>
                          <a:spcPts val="1685"/>
                        </a:lnSpc>
                        <a:spcBef>
                          <a:spcPts val="5"/>
                        </a:spcBef>
                      </a:pP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to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login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page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User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New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account</a:t>
                      </a:r>
                      <a:r>
                        <a:rPr lang="en-US" sz="1800" spc="-6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has </a:t>
                      </a:r>
                      <a:r>
                        <a:rPr lang="en-US" sz="1800" spc="-39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been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created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and </a:t>
                      </a:r>
                      <a:r>
                        <a:rPr lang="en-US" sz="1800" spc="-4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redirected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to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 login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1654393">
                <a:tc>
                  <a:txBody>
                    <a:bodyPr/>
                    <a:lstStyle/>
                    <a:p>
                      <a:r>
                        <a:rPr lang="en-US" dirty="0" smtClean="0"/>
                        <a:t>VEHICLE REGISTRATION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b="0" spc="-2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Vehicle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Registration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User </a:t>
                      </a:r>
                      <a:r>
                        <a:rPr lang="en-US" sz="1800" b="0" spc="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2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registration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7005" indent="-81280">
                        <a:lnSpc>
                          <a:spcPct val="100000"/>
                        </a:lnSpc>
                        <a:spcBef>
                          <a:spcPts val="560"/>
                        </a:spcBef>
                        <a:buSzPct val="94444"/>
                        <a:buFont typeface="Arial MT"/>
                        <a:buChar char="•"/>
                        <a:tabLst>
                          <a:tab pos="16764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User</a:t>
                      </a:r>
                      <a:r>
                        <a:rPr lang="en-US" sz="1800" b="0" spc="-5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click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on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Registration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pPr marL="167005" indent="-8128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4444"/>
                        <a:buFont typeface="Arial MT"/>
                        <a:buChar char="•"/>
                        <a:tabLst>
                          <a:tab pos="167640" algn="l"/>
                        </a:tabLs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User</a:t>
                      </a:r>
                      <a:r>
                        <a:rPr lang="en-US" sz="1800" b="0" spc="-3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fill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his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correct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details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user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will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be </a:t>
                      </a:r>
                      <a:r>
                        <a:rPr lang="en-US" sz="1800" b="0" spc="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registered 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and the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name of the </a:t>
                      </a:r>
                      <a:r>
                        <a:rPr lang="en-US" sz="1800" b="0" spc="-39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user </a:t>
                      </a:r>
                      <a:r>
                        <a:rPr lang="en-US" sz="1800" b="0" spc="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registered 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will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be </a:t>
                      </a:r>
                      <a:r>
                        <a:rPr lang="en-US" sz="1800" b="0" spc="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d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sp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l</a:t>
                      </a:r>
                      <a:r>
                        <a:rPr lang="en-US" sz="1800" b="0" spc="-2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a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y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ed</a:t>
                      </a:r>
                      <a:r>
                        <a:rPr lang="en-US" sz="1800" b="0" spc="-3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o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n  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dashboard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SUCESS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203195">
                <a:tc>
                  <a:txBody>
                    <a:bodyPr/>
                    <a:lstStyle/>
                    <a:p>
                      <a:r>
                        <a:rPr lang="en-US" dirty="0" smtClean="0"/>
                        <a:t>BOOKING APPOINTMENT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 FILL THE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Click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on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get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 appointment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on </a:t>
                      </a:r>
                      <a:r>
                        <a:rPr lang="en-US" sz="1800" spc="-39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dashboard</a:t>
                      </a:r>
                      <a:r>
                        <a:rPr lang="en-US" sz="1800" spc="-3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table</a:t>
                      </a:r>
                      <a:endParaRPr lang="en-US" sz="1800" dirty="0" smtClean="0">
                        <a:latin typeface="+mn-lt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The</a:t>
                      </a:r>
                      <a:r>
                        <a:rPr lang="en-US" sz="1800" spc="39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user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get</a:t>
                      </a:r>
                      <a:r>
                        <a:rPr lang="en-US" sz="1800" spc="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the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a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pp</a:t>
                      </a:r>
                      <a:r>
                        <a:rPr lang="en-US" sz="1800" spc="10" dirty="0" smtClean="0">
                          <a:latin typeface="+mn-lt"/>
                          <a:cs typeface="Calibri"/>
                        </a:rPr>
                        <a:t>o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sz="1800" spc="-35" dirty="0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tm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nt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and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redirected to</a:t>
                      </a:r>
                      <a:r>
                        <a:rPr lang="en-US" sz="1800" spc="-15" baseline="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The</a:t>
                      </a:r>
                      <a:r>
                        <a:rPr lang="en-US" sz="1800" spc="39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user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get</a:t>
                      </a:r>
                      <a:r>
                        <a:rPr lang="en-US" sz="1800" spc="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the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a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pp</a:t>
                      </a:r>
                      <a:r>
                        <a:rPr lang="en-US" sz="1800" spc="10" dirty="0" smtClean="0">
                          <a:latin typeface="+mn-lt"/>
                          <a:cs typeface="Calibri"/>
                        </a:rPr>
                        <a:t>o</a:t>
                      </a:r>
                      <a:r>
                        <a:rPr lang="en-US" sz="1800" spc="-10" dirty="0" smtClean="0">
                          <a:latin typeface="+mn-lt"/>
                          <a:cs typeface="Calibri"/>
                        </a:rPr>
                        <a:t>i</a:t>
                      </a:r>
                      <a:r>
                        <a:rPr lang="en-US" sz="1800" spc="-35" dirty="0" smtClean="0">
                          <a:latin typeface="+mn-lt"/>
                          <a:cs typeface="Calibri"/>
                        </a:rPr>
                        <a:t>n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tm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e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nt </a:t>
                      </a:r>
                      <a:r>
                        <a:rPr lang="en-US" sz="1800" spc="-5" dirty="0" smtClean="0">
                          <a:latin typeface="+mn-lt"/>
                          <a:cs typeface="Calibri"/>
                        </a:rPr>
                        <a:t>and </a:t>
                      </a:r>
                      <a:r>
                        <a:rPr lang="en-US" sz="180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redirected to</a:t>
                      </a:r>
                      <a:r>
                        <a:rPr lang="en-US" sz="1800" spc="-15" baseline="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spc="-15" dirty="0" smtClean="0">
                          <a:latin typeface="+mn-lt"/>
                          <a:cs typeface="Calibri"/>
                        </a:rPr>
                        <a:t>destination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977596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pc="-3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Track</a:t>
                      </a:r>
                      <a:r>
                        <a:rPr lang="en-US" sz="1800" b="0" spc="-2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the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vehicle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and</a:t>
                      </a:r>
                      <a:r>
                        <a:rPr lang="en-US" sz="1800" b="0" spc="-9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checks </a:t>
                      </a:r>
                      <a:r>
                        <a:rPr lang="en-US" sz="1800" b="0" spc="-39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the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parking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location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pc="-5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Take 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the 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vehicle </a:t>
                      </a:r>
                      <a:r>
                        <a:rPr lang="en-US" sz="1800" b="0" spc="-39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details</a:t>
                      </a:r>
                      <a:r>
                        <a:rPr lang="en-US" sz="1800" b="0" spc="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from 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customer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vehicle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details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will </a:t>
                      </a:r>
                      <a:r>
                        <a:rPr lang="en-US" sz="1800" b="0" spc="-39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be 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tracked </a:t>
                      </a:r>
                      <a:r>
                        <a:rPr lang="en-US" sz="1800" b="0" spc="-1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and</a:t>
                      </a:r>
                      <a:r>
                        <a:rPr lang="en-US" sz="1800" b="0" spc="-4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Can</a:t>
                      </a:r>
                      <a:r>
                        <a:rPr lang="en-US" sz="1800" b="0" spc="-5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be </a:t>
                      </a:r>
                      <a:r>
                        <a:rPr lang="en-US" sz="1800" b="0" spc="-39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800" b="0" spc="-15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blocked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6995" marR="2260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vehicle </a:t>
                      </a:r>
                      <a:r>
                        <a:rPr sz="1800" b="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details </a:t>
                      </a:r>
                      <a:r>
                        <a:rPr sz="1800" b="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will </a:t>
                      </a:r>
                      <a:r>
                        <a:rPr sz="1800" b="0" spc="-39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b="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tracked </a:t>
                      </a:r>
                      <a:r>
                        <a:rPr sz="1800" b="0" spc="-1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0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0" spc="-4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b="0" spc="-5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b="0" spc="-39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0" spc="-1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blocked</a:t>
                      </a:r>
                      <a:endParaRPr sz="1800" b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6995" marR="965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PASS</a:t>
                      </a:r>
                    </a:p>
                    <a:p>
                      <a:pPr marL="86995" marR="965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SUCESS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294608" y="1307591"/>
            <a:ext cx="652145" cy="648970"/>
          </a:xfrm>
          <a:custGeom>
            <a:avLst/>
            <a:gdLst/>
            <a:ahLst/>
            <a:cxnLst/>
            <a:rect l="l" t="t" r="r" b="b"/>
            <a:pathLst>
              <a:path w="652144" h="648969">
                <a:moveTo>
                  <a:pt x="0" y="0"/>
                </a:moveTo>
                <a:lnTo>
                  <a:pt x="95250" y="648715"/>
                </a:lnTo>
                <a:lnTo>
                  <a:pt x="651763" y="94741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6"/>
          <p:cNvGrpSpPr/>
          <p:nvPr/>
        </p:nvGrpSpPr>
        <p:grpSpPr>
          <a:xfrm>
            <a:off x="14029943" y="24383"/>
            <a:ext cx="4258310" cy="10262870"/>
            <a:chOff x="14029943" y="24383"/>
            <a:chExt cx="4258310" cy="10262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9943" y="7199374"/>
              <a:ext cx="3971544" cy="3087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13735" y="6629398"/>
              <a:ext cx="2874262" cy="3657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803879" y="24383"/>
              <a:ext cx="1572895" cy="7150100"/>
            </a:xfrm>
            <a:custGeom>
              <a:avLst/>
              <a:gdLst/>
              <a:ahLst/>
              <a:cxnLst/>
              <a:rect l="l" t="t" r="r" b="b"/>
              <a:pathLst>
                <a:path w="1572894" h="7150100">
                  <a:moveTo>
                    <a:pt x="1572767" y="0"/>
                  </a:moveTo>
                  <a:lnTo>
                    <a:pt x="1572767" y="6970268"/>
                  </a:lnTo>
                </a:path>
                <a:path w="1572894" h="7150100">
                  <a:moveTo>
                    <a:pt x="0" y="176784"/>
                  </a:moveTo>
                  <a:lnTo>
                    <a:pt x="0" y="7150100"/>
                  </a:lnTo>
                </a:path>
              </a:pathLst>
            </a:custGeom>
            <a:ln w="48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4800" y="419100"/>
            <a:ext cx="16611600" cy="2659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800" dirty="0" smtClean="0"/>
              <a:t/>
            </a:r>
            <a:br>
              <a:rPr lang="en-US" sz="8800" dirty="0" smtClean="0"/>
            </a:br>
            <a:endParaRPr spc="-5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2247900"/>
          <a:ext cx="15087600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09750"/>
                <a:gridCol w="1962150"/>
                <a:gridCol w="1885950"/>
                <a:gridCol w="1885950"/>
                <a:gridCol w="1885950"/>
              </a:tblGrid>
              <a:tr h="1112520">
                <a:tc>
                  <a:txBody>
                    <a:bodyPr/>
                    <a:lstStyle/>
                    <a:p>
                      <a:r>
                        <a:rPr lang="en-US" dirty="0" smtClean="0"/>
                        <a:t>TEST ID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SCENERIO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STEPS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OUTCOME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OUTCOME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TIME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page loading speed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one page to another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in less than</a:t>
                      </a:r>
                      <a:r>
                        <a:rPr lang="en-US" baseline="0" dirty="0" smtClean="0"/>
                        <a:t> 5 sec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around 4-3 sec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update to database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run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smoothly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running smoothly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16154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updating</a:t>
                      </a:r>
                      <a:r>
                        <a:rPr lang="en-US" baseline="0" dirty="0" smtClean="0"/>
                        <a:t> process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update to data  base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any details to post to database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successfully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have got successfully updated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112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bject 10"/>
          <p:cNvSpPr txBox="1">
            <a:spLocks/>
          </p:cNvSpPr>
          <p:nvPr/>
        </p:nvSpPr>
        <p:spPr>
          <a:xfrm>
            <a:off x="304800" y="419100"/>
            <a:ext cx="16611600" cy="241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-5" normalizeH="0" baseline="0" noProof="0" dirty="0" smtClean="0">
                <a:ln>
                  <a:noFill/>
                </a:ln>
                <a:solidFill>
                  <a:srgbClr val="1F2D4F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NON-FUNCTIONAL:</a:t>
            </a:r>
            <a:r>
              <a:rPr kumimoji="0" lang="en-US" sz="8800" b="0" i="0" u="none" strike="noStrike" kern="0" cap="none" spc="0" normalizeH="0" baseline="0" noProof="0" dirty="0" smtClean="0">
                <a:ln>
                  <a:noFill/>
                </a:ln>
                <a:solidFill>
                  <a:srgbClr val="1F2D4F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/>
            </a:r>
            <a:br>
              <a:rPr kumimoji="0" lang="en-US" sz="8800" b="0" i="0" u="none" strike="noStrike" kern="0" cap="none" spc="0" normalizeH="0" baseline="0" noProof="0" dirty="0" smtClean="0">
                <a:ln>
                  <a:noFill/>
                </a:ln>
                <a:solidFill>
                  <a:srgbClr val="1F2D4F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</a:br>
            <a:endParaRPr kumimoji="0" lang="en-US" sz="8400" b="0" i="0" u="none" strike="noStrike" kern="0" cap="none" spc="-5" normalizeH="0" baseline="0" noProof="0" dirty="0">
              <a:ln>
                <a:noFill/>
              </a:ln>
              <a:solidFill>
                <a:srgbClr val="1F2D4F"/>
              </a:solidFill>
              <a:effectLst/>
              <a:uLnTx/>
              <a:uFillTx/>
              <a:latin typeface="Arial MT"/>
              <a:ea typeface="+mj-ea"/>
              <a:cs typeface="Arial M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8724900"/>
            <a:ext cx="190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11.2</a:t>
            </a:r>
            <a:endParaRPr lang="en-US" sz="7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2"/>
          <p:cNvGrpSpPr/>
          <p:nvPr/>
        </p:nvGrpSpPr>
        <p:grpSpPr>
          <a:xfrm>
            <a:off x="11177016" y="4044696"/>
            <a:ext cx="7110730" cy="6242050"/>
            <a:chOff x="11177016" y="4044696"/>
            <a:chExt cx="7110730" cy="6242050"/>
          </a:xfrm>
        </p:grpSpPr>
        <p:sp>
          <p:nvSpPr>
            <p:cNvPr id="16" name="object 3"/>
            <p:cNvSpPr/>
            <p:nvPr/>
          </p:nvSpPr>
          <p:spPr>
            <a:xfrm>
              <a:off x="11177016" y="4044696"/>
              <a:ext cx="7110730" cy="6242050"/>
            </a:xfrm>
            <a:custGeom>
              <a:avLst/>
              <a:gdLst/>
              <a:ahLst/>
              <a:cxnLst/>
              <a:rect l="l" t="t" r="r" b="b"/>
              <a:pathLst>
                <a:path w="7110730" h="6242050">
                  <a:moveTo>
                    <a:pt x="6291072" y="0"/>
                  </a:moveTo>
                  <a:lnTo>
                    <a:pt x="6241668" y="0"/>
                  </a:lnTo>
                  <a:lnTo>
                    <a:pt x="6192393" y="762"/>
                  </a:lnTo>
                  <a:lnTo>
                    <a:pt x="6142989" y="2286"/>
                  </a:lnTo>
                  <a:lnTo>
                    <a:pt x="6093587" y="4444"/>
                  </a:lnTo>
                  <a:lnTo>
                    <a:pt x="6044183" y="7492"/>
                  </a:lnTo>
                  <a:lnTo>
                    <a:pt x="5994907" y="11175"/>
                  </a:lnTo>
                  <a:lnTo>
                    <a:pt x="5945632" y="15620"/>
                  </a:lnTo>
                  <a:lnTo>
                    <a:pt x="5896355" y="20827"/>
                  </a:lnTo>
                  <a:lnTo>
                    <a:pt x="5847080" y="26669"/>
                  </a:lnTo>
                  <a:lnTo>
                    <a:pt x="5797803" y="33146"/>
                  </a:lnTo>
                  <a:lnTo>
                    <a:pt x="5748782" y="40258"/>
                  </a:lnTo>
                  <a:lnTo>
                    <a:pt x="5699632" y="48132"/>
                  </a:lnTo>
                  <a:lnTo>
                    <a:pt x="5650610" y="56514"/>
                  </a:lnTo>
                  <a:lnTo>
                    <a:pt x="5601716" y="65658"/>
                  </a:lnTo>
                  <a:lnTo>
                    <a:pt x="5552947" y="75311"/>
                  </a:lnTo>
                  <a:lnTo>
                    <a:pt x="5504180" y="85598"/>
                  </a:lnTo>
                  <a:lnTo>
                    <a:pt x="5455539" y="96392"/>
                  </a:lnTo>
                  <a:lnTo>
                    <a:pt x="5407024" y="107823"/>
                  </a:lnTo>
                  <a:lnTo>
                    <a:pt x="5358637" y="119887"/>
                  </a:lnTo>
                  <a:lnTo>
                    <a:pt x="5310378" y="132333"/>
                  </a:lnTo>
                  <a:lnTo>
                    <a:pt x="5262372" y="145414"/>
                  </a:lnTo>
                  <a:lnTo>
                    <a:pt x="5214366" y="159003"/>
                  </a:lnTo>
                  <a:lnTo>
                    <a:pt x="5166487" y="173100"/>
                  </a:lnTo>
                  <a:lnTo>
                    <a:pt x="5118862" y="187578"/>
                  </a:lnTo>
                  <a:lnTo>
                    <a:pt x="5071364" y="202691"/>
                  </a:lnTo>
                  <a:lnTo>
                    <a:pt x="5024120" y="218186"/>
                  </a:lnTo>
                  <a:lnTo>
                    <a:pt x="4977003" y="234061"/>
                  </a:lnTo>
                  <a:lnTo>
                    <a:pt x="4930012" y="250443"/>
                  </a:lnTo>
                  <a:lnTo>
                    <a:pt x="4883276" y="267334"/>
                  </a:lnTo>
                  <a:lnTo>
                    <a:pt x="4836795" y="284479"/>
                  </a:lnTo>
                  <a:lnTo>
                    <a:pt x="4790439" y="302132"/>
                  </a:lnTo>
                  <a:lnTo>
                    <a:pt x="4744339" y="320166"/>
                  </a:lnTo>
                  <a:lnTo>
                    <a:pt x="4698491" y="338581"/>
                  </a:lnTo>
                  <a:lnTo>
                    <a:pt x="4651374" y="357886"/>
                  </a:lnTo>
                  <a:lnTo>
                    <a:pt x="4604385" y="377443"/>
                  </a:lnTo>
                  <a:lnTo>
                    <a:pt x="4557522" y="397382"/>
                  </a:lnTo>
                  <a:lnTo>
                    <a:pt x="4464303" y="438150"/>
                  </a:lnTo>
                  <a:lnTo>
                    <a:pt x="4417822" y="458977"/>
                  </a:lnTo>
                  <a:lnTo>
                    <a:pt x="4371593" y="480059"/>
                  </a:lnTo>
                  <a:lnTo>
                    <a:pt x="4279391" y="522858"/>
                  </a:lnTo>
                  <a:lnTo>
                    <a:pt x="4187697" y="566674"/>
                  </a:lnTo>
                  <a:lnTo>
                    <a:pt x="4096385" y="611251"/>
                  </a:lnTo>
                  <a:lnTo>
                    <a:pt x="4005453" y="656589"/>
                  </a:lnTo>
                  <a:lnTo>
                    <a:pt x="3869689" y="725677"/>
                  </a:lnTo>
                  <a:lnTo>
                    <a:pt x="3779520" y="772413"/>
                  </a:lnTo>
                  <a:lnTo>
                    <a:pt x="3689603" y="819530"/>
                  </a:lnTo>
                  <a:lnTo>
                    <a:pt x="3599814" y="867028"/>
                  </a:lnTo>
                  <a:lnTo>
                    <a:pt x="3286124" y="1034033"/>
                  </a:lnTo>
                  <a:lnTo>
                    <a:pt x="3106801" y="1129029"/>
                  </a:lnTo>
                  <a:lnTo>
                    <a:pt x="3016885" y="1176146"/>
                  </a:lnTo>
                  <a:lnTo>
                    <a:pt x="2926841" y="1222882"/>
                  </a:lnTo>
                  <a:lnTo>
                    <a:pt x="2836545" y="1269111"/>
                  </a:lnTo>
                  <a:lnTo>
                    <a:pt x="2745866" y="1314703"/>
                  </a:lnTo>
                  <a:lnTo>
                    <a:pt x="2655062" y="1359662"/>
                  </a:lnTo>
                  <a:lnTo>
                    <a:pt x="2563749" y="1403730"/>
                  </a:lnTo>
                  <a:lnTo>
                    <a:pt x="2517901" y="1425575"/>
                  </a:lnTo>
                  <a:lnTo>
                    <a:pt x="2425953" y="1468374"/>
                  </a:lnTo>
                  <a:lnTo>
                    <a:pt x="2379853" y="1489455"/>
                  </a:lnTo>
                  <a:lnTo>
                    <a:pt x="2287143" y="1530730"/>
                  </a:lnTo>
                  <a:lnTo>
                    <a:pt x="2240660" y="1550924"/>
                  </a:lnTo>
                  <a:lnTo>
                    <a:pt x="2193924" y="1570863"/>
                  </a:lnTo>
                  <a:lnTo>
                    <a:pt x="2147062" y="1590420"/>
                  </a:lnTo>
                  <a:lnTo>
                    <a:pt x="2100072" y="1609725"/>
                  </a:lnTo>
                  <a:lnTo>
                    <a:pt x="1867153" y="1702689"/>
                  </a:lnTo>
                  <a:lnTo>
                    <a:pt x="1774570" y="1740153"/>
                  </a:lnTo>
                  <a:lnTo>
                    <a:pt x="1728342" y="1759203"/>
                  </a:lnTo>
                  <a:lnTo>
                    <a:pt x="1636394" y="1798065"/>
                  </a:lnTo>
                  <a:lnTo>
                    <a:pt x="1545208" y="1838198"/>
                  </a:lnTo>
                  <a:lnTo>
                    <a:pt x="1499997" y="1858899"/>
                  </a:lnTo>
                  <a:lnTo>
                    <a:pt x="1454911" y="1880107"/>
                  </a:lnTo>
                  <a:lnTo>
                    <a:pt x="1410207" y="1901698"/>
                  </a:lnTo>
                  <a:lnTo>
                    <a:pt x="1365757" y="1923923"/>
                  </a:lnTo>
                  <a:lnTo>
                    <a:pt x="1321688" y="1946782"/>
                  </a:lnTo>
                  <a:lnTo>
                    <a:pt x="1278001" y="1970277"/>
                  </a:lnTo>
                  <a:lnTo>
                    <a:pt x="1234693" y="1994407"/>
                  </a:lnTo>
                  <a:lnTo>
                    <a:pt x="1191640" y="2019173"/>
                  </a:lnTo>
                  <a:lnTo>
                    <a:pt x="1149223" y="2044827"/>
                  </a:lnTo>
                  <a:lnTo>
                    <a:pt x="1107185" y="2071369"/>
                  </a:lnTo>
                  <a:lnTo>
                    <a:pt x="1065529" y="2098675"/>
                  </a:lnTo>
                  <a:lnTo>
                    <a:pt x="1024508" y="2126868"/>
                  </a:lnTo>
                  <a:lnTo>
                    <a:pt x="983995" y="2156079"/>
                  </a:lnTo>
                  <a:lnTo>
                    <a:pt x="943990" y="2186178"/>
                  </a:lnTo>
                  <a:lnTo>
                    <a:pt x="904620" y="2217419"/>
                  </a:lnTo>
                  <a:lnTo>
                    <a:pt x="865885" y="2249296"/>
                  </a:lnTo>
                  <a:lnTo>
                    <a:pt x="827785" y="2282190"/>
                  </a:lnTo>
                  <a:lnTo>
                    <a:pt x="790448" y="2315844"/>
                  </a:lnTo>
                  <a:lnTo>
                    <a:pt x="753744" y="2350516"/>
                  </a:lnTo>
                  <a:lnTo>
                    <a:pt x="717930" y="2385821"/>
                  </a:lnTo>
                  <a:lnTo>
                    <a:pt x="682751" y="2422016"/>
                  </a:lnTo>
                  <a:lnTo>
                    <a:pt x="648334" y="2458974"/>
                  </a:lnTo>
                  <a:lnTo>
                    <a:pt x="614679" y="2496692"/>
                  </a:lnTo>
                  <a:lnTo>
                    <a:pt x="581786" y="2535174"/>
                  </a:lnTo>
                  <a:lnTo>
                    <a:pt x="549782" y="2574290"/>
                  </a:lnTo>
                  <a:lnTo>
                    <a:pt x="518540" y="2614041"/>
                  </a:lnTo>
                  <a:lnTo>
                    <a:pt x="488060" y="2654554"/>
                  </a:lnTo>
                  <a:lnTo>
                    <a:pt x="458469" y="2695575"/>
                  </a:lnTo>
                  <a:lnTo>
                    <a:pt x="429767" y="2737357"/>
                  </a:lnTo>
                  <a:lnTo>
                    <a:pt x="401827" y="2779521"/>
                  </a:lnTo>
                  <a:lnTo>
                    <a:pt x="374903" y="2822448"/>
                  </a:lnTo>
                  <a:lnTo>
                    <a:pt x="348741" y="2865754"/>
                  </a:lnTo>
                  <a:lnTo>
                    <a:pt x="323595" y="2909569"/>
                  </a:lnTo>
                  <a:lnTo>
                    <a:pt x="299211" y="2953892"/>
                  </a:lnTo>
                  <a:lnTo>
                    <a:pt x="275843" y="2998723"/>
                  </a:lnTo>
                  <a:lnTo>
                    <a:pt x="253491" y="3043935"/>
                  </a:lnTo>
                  <a:lnTo>
                    <a:pt x="232028" y="3089655"/>
                  </a:lnTo>
                  <a:lnTo>
                    <a:pt x="211454" y="3135629"/>
                  </a:lnTo>
                  <a:lnTo>
                    <a:pt x="191897" y="3181349"/>
                  </a:lnTo>
                  <a:lnTo>
                    <a:pt x="173227" y="3227451"/>
                  </a:lnTo>
                  <a:lnTo>
                    <a:pt x="155448" y="3273932"/>
                  </a:lnTo>
                  <a:lnTo>
                    <a:pt x="138556" y="3320668"/>
                  </a:lnTo>
                  <a:lnTo>
                    <a:pt x="122681" y="3367785"/>
                  </a:lnTo>
                  <a:lnTo>
                    <a:pt x="107568" y="3415283"/>
                  </a:lnTo>
                  <a:lnTo>
                    <a:pt x="93472" y="3463035"/>
                  </a:lnTo>
                  <a:lnTo>
                    <a:pt x="80390" y="3510915"/>
                  </a:lnTo>
                  <a:lnTo>
                    <a:pt x="68199" y="3559175"/>
                  </a:lnTo>
                  <a:lnTo>
                    <a:pt x="56895" y="3607689"/>
                  </a:lnTo>
                  <a:lnTo>
                    <a:pt x="46735" y="3656329"/>
                  </a:lnTo>
                  <a:lnTo>
                    <a:pt x="37464" y="3705098"/>
                  </a:lnTo>
                  <a:lnTo>
                    <a:pt x="29209" y="3754120"/>
                  </a:lnTo>
                  <a:lnTo>
                    <a:pt x="21970" y="3803396"/>
                  </a:lnTo>
                  <a:lnTo>
                    <a:pt x="15620" y="3852672"/>
                  </a:lnTo>
                  <a:lnTo>
                    <a:pt x="10413" y="3902075"/>
                  </a:lnTo>
                  <a:lnTo>
                    <a:pt x="6223" y="3951604"/>
                  </a:lnTo>
                  <a:lnTo>
                    <a:pt x="3175" y="4001134"/>
                  </a:lnTo>
                  <a:lnTo>
                    <a:pt x="1015" y="4050791"/>
                  </a:lnTo>
                  <a:lnTo>
                    <a:pt x="0" y="4100449"/>
                  </a:lnTo>
                  <a:lnTo>
                    <a:pt x="0" y="4150232"/>
                  </a:lnTo>
                  <a:lnTo>
                    <a:pt x="1142" y="4199890"/>
                  </a:lnTo>
                  <a:lnTo>
                    <a:pt x="3428" y="4249547"/>
                  </a:lnTo>
                  <a:lnTo>
                    <a:pt x="6857" y="4299458"/>
                  </a:lnTo>
                  <a:lnTo>
                    <a:pt x="11810" y="4349369"/>
                  </a:lnTo>
                  <a:lnTo>
                    <a:pt x="18160" y="4399280"/>
                  </a:lnTo>
                  <a:lnTo>
                    <a:pt x="25780" y="4449191"/>
                  </a:lnTo>
                  <a:lnTo>
                    <a:pt x="34670" y="4498975"/>
                  </a:lnTo>
                  <a:lnTo>
                    <a:pt x="44830" y="4548758"/>
                  </a:lnTo>
                  <a:lnTo>
                    <a:pt x="56133" y="4598416"/>
                  </a:lnTo>
                  <a:lnTo>
                    <a:pt x="68452" y="4647945"/>
                  </a:lnTo>
                  <a:lnTo>
                    <a:pt x="81914" y="4697349"/>
                  </a:lnTo>
                  <a:lnTo>
                    <a:pt x="96265" y="4746498"/>
                  </a:lnTo>
                  <a:lnTo>
                    <a:pt x="111632" y="4795520"/>
                  </a:lnTo>
                  <a:lnTo>
                    <a:pt x="127761" y="4844288"/>
                  </a:lnTo>
                  <a:lnTo>
                    <a:pt x="144652" y="4892929"/>
                  </a:lnTo>
                  <a:lnTo>
                    <a:pt x="162432" y="4941189"/>
                  </a:lnTo>
                  <a:lnTo>
                    <a:pt x="180848" y="4989169"/>
                  </a:lnTo>
                  <a:lnTo>
                    <a:pt x="199770" y="5036858"/>
                  </a:lnTo>
                  <a:lnTo>
                    <a:pt x="219328" y="5084203"/>
                  </a:lnTo>
                  <a:lnTo>
                    <a:pt x="239522" y="5131193"/>
                  </a:lnTo>
                  <a:lnTo>
                    <a:pt x="259968" y="5177802"/>
                  </a:lnTo>
                  <a:lnTo>
                    <a:pt x="280924" y="5224018"/>
                  </a:lnTo>
                  <a:lnTo>
                    <a:pt x="302259" y="5269788"/>
                  </a:lnTo>
                  <a:lnTo>
                    <a:pt x="345566" y="5359958"/>
                  </a:lnTo>
                  <a:lnTo>
                    <a:pt x="367791" y="5404904"/>
                  </a:lnTo>
                  <a:lnTo>
                    <a:pt x="390525" y="5449519"/>
                  </a:lnTo>
                  <a:lnTo>
                    <a:pt x="413765" y="5493816"/>
                  </a:lnTo>
                  <a:lnTo>
                    <a:pt x="437514" y="5537784"/>
                  </a:lnTo>
                  <a:lnTo>
                    <a:pt x="461899" y="5581421"/>
                  </a:lnTo>
                  <a:lnTo>
                    <a:pt x="486663" y="5624753"/>
                  </a:lnTo>
                  <a:lnTo>
                    <a:pt x="511936" y="5667756"/>
                  </a:lnTo>
                  <a:lnTo>
                    <a:pt x="537717" y="5710440"/>
                  </a:lnTo>
                  <a:lnTo>
                    <a:pt x="563879" y="5752807"/>
                  </a:lnTo>
                  <a:lnTo>
                    <a:pt x="590676" y="5794857"/>
                  </a:lnTo>
                  <a:lnTo>
                    <a:pt x="617727" y="5836602"/>
                  </a:lnTo>
                  <a:lnTo>
                    <a:pt x="645413" y="5878029"/>
                  </a:lnTo>
                  <a:lnTo>
                    <a:pt x="673480" y="5919139"/>
                  </a:lnTo>
                  <a:lnTo>
                    <a:pt x="701928" y="5959957"/>
                  </a:lnTo>
                  <a:lnTo>
                    <a:pt x="730884" y="6000457"/>
                  </a:lnTo>
                  <a:lnTo>
                    <a:pt x="760222" y="6040666"/>
                  </a:lnTo>
                  <a:lnTo>
                    <a:pt x="789939" y="6080556"/>
                  </a:lnTo>
                  <a:lnTo>
                    <a:pt x="820038" y="6120159"/>
                  </a:lnTo>
                  <a:lnTo>
                    <a:pt x="850645" y="6159456"/>
                  </a:lnTo>
                  <a:lnTo>
                    <a:pt x="881633" y="6198458"/>
                  </a:lnTo>
                  <a:lnTo>
                    <a:pt x="916939" y="6242028"/>
                  </a:lnTo>
                  <a:lnTo>
                    <a:pt x="7110476" y="6242028"/>
                  </a:lnTo>
                  <a:lnTo>
                    <a:pt x="7110476" y="129793"/>
                  </a:lnTo>
                  <a:lnTo>
                    <a:pt x="7072376" y="117728"/>
                  </a:lnTo>
                  <a:lnTo>
                    <a:pt x="7024370" y="103377"/>
                  </a:lnTo>
                  <a:lnTo>
                    <a:pt x="6976237" y="90042"/>
                  </a:lnTo>
                  <a:lnTo>
                    <a:pt x="6927849" y="77724"/>
                  </a:lnTo>
                  <a:lnTo>
                    <a:pt x="6879335" y="66293"/>
                  </a:lnTo>
                  <a:lnTo>
                    <a:pt x="6830822" y="55879"/>
                  </a:lnTo>
                  <a:lnTo>
                    <a:pt x="6782180" y="46354"/>
                  </a:lnTo>
                  <a:lnTo>
                    <a:pt x="6733412" y="37718"/>
                  </a:lnTo>
                  <a:lnTo>
                    <a:pt x="6684518" y="30099"/>
                  </a:lnTo>
                  <a:lnTo>
                    <a:pt x="6635495" y="23367"/>
                  </a:lnTo>
                  <a:lnTo>
                    <a:pt x="6586474" y="17399"/>
                  </a:lnTo>
                  <a:lnTo>
                    <a:pt x="6537324" y="12445"/>
                  </a:lnTo>
                  <a:lnTo>
                    <a:pt x="6488176" y="8254"/>
                  </a:lnTo>
                  <a:lnTo>
                    <a:pt x="6439026" y="4952"/>
                  </a:lnTo>
                  <a:lnTo>
                    <a:pt x="6389751" y="2539"/>
                  </a:lnTo>
                  <a:lnTo>
                    <a:pt x="6340474" y="888"/>
                  </a:lnTo>
                  <a:lnTo>
                    <a:pt x="629107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13658088" y="4380103"/>
              <a:ext cx="4148454" cy="5455920"/>
            </a:xfrm>
            <a:custGeom>
              <a:avLst/>
              <a:gdLst/>
              <a:ahLst/>
              <a:cxnLst/>
              <a:rect l="l" t="t" r="r" b="b"/>
              <a:pathLst>
                <a:path w="4148455" h="5455920">
                  <a:moveTo>
                    <a:pt x="2421763" y="0"/>
                  </a:moveTo>
                  <a:lnTo>
                    <a:pt x="2373629" y="0"/>
                  </a:lnTo>
                  <a:lnTo>
                    <a:pt x="2309875" y="12573"/>
                  </a:lnTo>
                  <a:lnTo>
                    <a:pt x="2261361" y="40512"/>
                  </a:lnTo>
                  <a:lnTo>
                    <a:pt x="2231263" y="78232"/>
                  </a:lnTo>
                  <a:lnTo>
                    <a:pt x="2207259" y="120523"/>
                  </a:lnTo>
                  <a:lnTo>
                    <a:pt x="2177415" y="178562"/>
                  </a:lnTo>
                  <a:lnTo>
                    <a:pt x="2166111" y="192024"/>
                  </a:lnTo>
                  <a:lnTo>
                    <a:pt x="2131059" y="218186"/>
                  </a:lnTo>
                  <a:lnTo>
                    <a:pt x="2087879" y="229870"/>
                  </a:lnTo>
                  <a:lnTo>
                    <a:pt x="1993010" y="232156"/>
                  </a:lnTo>
                  <a:lnTo>
                    <a:pt x="1932431" y="232791"/>
                  </a:lnTo>
                  <a:lnTo>
                    <a:pt x="1885696" y="234061"/>
                  </a:lnTo>
                  <a:lnTo>
                    <a:pt x="1804288" y="241935"/>
                  </a:lnTo>
                  <a:lnTo>
                    <a:pt x="1745615" y="254000"/>
                  </a:lnTo>
                  <a:lnTo>
                    <a:pt x="1673605" y="278130"/>
                  </a:lnTo>
                  <a:lnTo>
                    <a:pt x="1630298" y="299085"/>
                  </a:lnTo>
                  <a:lnTo>
                    <a:pt x="1586610" y="325120"/>
                  </a:lnTo>
                  <a:lnTo>
                    <a:pt x="1542796" y="356235"/>
                  </a:lnTo>
                  <a:lnTo>
                    <a:pt x="1498473" y="392430"/>
                  </a:lnTo>
                  <a:lnTo>
                    <a:pt x="1454023" y="433832"/>
                  </a:lnTo>
                  <a:lnTo>
                    <a:pt x="1410588" y="481330"/>
                  </a:lnTo>
                  <a:lnTo>
                    <a:pt x="1370838" y="528066"/>
                  </a:lnTo>
                  <a:lnTo>
                    <a:pt x="1334642" y="574167"/>
                  </a:lnTo>
                  <a:lnTo>
                    <a:pt x="1302130" y="619633"/>
                  </a:lnTo>
                  <a:lnTo>
                    <a:pt x="1273175" y="664463"/>
                  </a:lnTo>
                  <a:lnTo>
                    <a:pt x="1247902" y="708533"/>
                  </a:lnTo>
                  <a:lnTo>
                    <a:pt x="1226184" y="752094"/>
                  </a:lnTo>
                  <a:lnTo>
                    <a:pt x="1208023" y="794893"/>
                  </a:lnTo>
                  <a:lnTo>
                    <a:pt x="1193546" y="837057"/>
                  </a:lnTo>
                  <a:lnTo>
                    <a:pt x="1182750" y="878586"/>
                  </a:lnTo>
                  <a:lnTo>
                    <a:pt x="1175511" y="919480"/>
                  </a:lnTo>
                  <a:lnTo>
                    <a:pt x="1171828" y="959612"/>
                  </a:lnTo>
                  <a:lnTo>
                    <a:pt x="1171828" y="999109"/>
                  </a:lnTo>
                  <a:lnTo>
                    <a:pt x="1175511" y="1038098"/>
                  </a:lnTo>
                  <a:lnTo>
                    <a:pt x="1182623" y="1076325"/>
                  </a:lnTo>
                  <a:lnTo>
                    <a:pt x="1193546" y="1113917"/>
                  </a:lnTo>
                  <a:lnTo>
                    <a:pt x="1207896" y="1150747"/>
                  </a:lnTo>
                  <a:lnTo>
                    <a:pt x="2679700" y="2092833"/>
                  </a:lnTo>
                  <a:lnTo>
                    <a:pt x="2584830" y="2096135"/>
                  </a:lnTo>
                  <a:lnTo>
                    <a:pt x="2508630" y="2099437"/>
                  </a:lnTo>
                  <a:lnTo>
                    <a:pt x="2434463" y="2103120"/>
                  </a:lnTo>
                  <a:lnTo>
                    <a:pt x="2362580" y="2107184"/>
                  </a:lnTo>
                  <a:lnTo>
                    <a:pt x="2292604" y="2111629"/>
                  </a:lnTo>
                  <a:lnTo>
                    <a:pt x="2224785" y="2116455"/>
                  </a:lnTo>
                  <a:lnTo>
                    <a:pt x="2159127" y="2121662"/>
                  </a:lnTo>
                  <a:lnTo>
                    <a:pt x="2095627" y="2127377"/>
                  </a:lnTo>
                  <a:lnTo>
                    <a:pt x="2034031" y="2133473"/>
                  </a:lnTo>
                  <a:lnTo>
                    <a:pt x="1974723" y="2139950"/>
                  </a:lnTo>
                  <a:lnTo>
                    <a:pt x="1917446" y="2146935"/>
                  </a:lnTo>
                  <a:lnTo>
                    <a:pt x="1862200" y="2154174"/>
                  </a:lnTo>
                  <a:lnTo>
                    <a:pt x="1809115" y="2161921"/>
                  </a:lnTo>
                  <a:lnTo>
                    <a:pt x="1758188" y="2170049"/>
                  </a:lnTo>
                  <a:lnTo>
                    <a:pt x="1709292" y="2178558"/>
                  </a:lnTo>
                  <a:lnTo>
                    <a:pt x="1662556" y="2187575"/>
                  </a:lnTo>
                  <a:lnTo>
                    <a:pt x="1617852" y="2196846"/>
                  </a:lnTo>
                  <a:lnTo>
                    <a:pt x="1575307" y="2206625"/>
                  </a:lnTo>
                  <a:lnTo>
                    <a:pt x="1534794" y="2216785"/>
                  </a:lnTo>
                  <a:lnTo>
                    <a:pt x="1496440" y="2227326"/>
                  </a:lnTo>
                  <a:lnTo>
                    <a:pt x="1425955" y="2249678"/>
                  </a:lnTo>
                  <a:lnTo>
                    <a:pt x="1363979" y="2273681"/>
                  </a:lnTo>
                  <a:lnTo>
                    <a:pt x="1310258" y="2299335"/>
                  </a:lnTo>
                  <a:lnTo>
                    <a:pt x="1265046" y="2326513"/>
                  </a:lnTo>
                  <a:lnTo>
                    <a:pt x="1228217" y="2355342"/>
                  </a:lnTo>
                  <a:lnTo>
                    <a:pt x="1196975" y="2389251"/>
                  </a:lnTo>
                  <a:lnTo>
                    <a:pt x="1168653" y="2425573"/>
                  </a:lnTo>
                  <a:lnTo>
                    <a:pt x="1143507" y="2464181"/>
                  </a:lnTo>
                  <a:lnTo>
                    <a:pt x="1121536" y="2505075"/>
                  </a:lnTo>
                  <a:lnTo>
                    <a:pt x="1102486" y="2548382"/>
                  </a:lnTo>
                  <a:lnTo>
                    <a:pt x="1086611" y="2594102"/>
                  </a:lnTo>
                  <a:lnTo>
                    <a:pt x="1073784" y="2642108"/>
                  </a:lnTo>
                  <a:lnTo>
                    <a:pt x="1064005" y="2692400"/>
                  </a:lnTo>
                  <a:lnTo>
                    <a:pt x="1057402" y="2745105"/>
                  </a:lnTo>
                  <a:lnTo>
                    <a:pt x="1055877" y="2748788"/>
                  </a:lnTo>
                  <a:lnTo>
                    <a:pt x="1048511" y="2805176"/>
                  </a:lnTo>
                  <a:lnTo>
                    <a:pt x="1044448" y="2858516"/>
                  </a:lnTo>
                  <a:lnTo>
                    <a:pt x="1039875" y="2928493"/>
                  </a:lnTo>
                  <a:lnTo>
                    <a:pt x="1034923" y="3015361"/>
                  </a:lnTo>
                  <a:lnTo>
                    <a:pt x="1026921" y="3176905"/>
                  </a:lnTo>
                  <a:lnTo>
                    <a:pt x="1018031" y="3376168"/>
                  </a:lnTo>
                  <a:lnTo>
                    <a:pt x="1004950" y="3700526"/>
                  </a:lnTo>
                  <a:lnTo>
                    <a:pt x="997965" y="3887851"/>
                  </a:lnTo>
                  <a:lnTo>
                    <a:pt x="992885" y="3968750"/>
                  </a:lnTo>
                  <a:lnTo>
                    <a:pt x="986408" y="4057650"/>
                  </a:lnTo>
                  <a:lnTo>
                    <a:pt x="978661" y="4154678"/>
                  </a:lnTo>
                  <a:lnTo>
                    <a:pt x="969644" y="4259707"/>
                  </a:lnTo>
                  <a:lnTo>
                    <a:pt x="959230" y="4372864"/>
                  </a:lnTo>
                  <a:lnTo>
                    <a:pt x="0" y="4592066"/>
                  </a:lnTo>
                  <a:lnTo>
                    <a:pt x="48259" y="4637125"/>
                  </a:lnTo>
                  <a:lnTo>
                    <a:pt x="95503" y="4679454"/>
                  </a:lnTo>
                  <a:lnTo>
                    <a:pt x="141731" y="4719142"/>
                  </a:lnTo>
                  <a:lnTo>
                    <a:pt x="186817" y="4756137"/>
                  </a:lnTo>
                  <a:lnTo>
                    <a:pt x="230885" y="4790490"/>
                  </a:lnTo>
                  <a:lnTo>
                    <a:pt x="273938" y="4822151"/>
                  </a:lnTo>
                  <a:lnTo>
                    <a:pt x="315975" y="4851158"/>
                  </a:lnTo>
                  <a:lnTo>
                    <a:pt x="356869" y="4877485"/>
                  </a:lnTo>
                  <a:lnTo>
                    <a:pt x="396748" y="4901158"/>
                  </a:lnTo>
                  <a:lnTo>
                    <a:pt x="435609" y="4922151"/>
                  </a:lnTo>
                  <a:lnTo>
                    <a:pt x="473328" y="4940490"/>
                  </a:lnTo>
                  <a:lnTo>
                    <a:pt x="510031" y="4956149"/>
                  </a:lnTo>
                  <a:lnTo>
                    <a:pt x="575944" y="4979962"/>
                  </a:lnTo>
                  <a:lnTo>
                    <a:pt x="644144" y="4998935"/>
                  </a:lnTo>
                  <a:lnTo>
                    <a:pt x="682244" y="5007076"/>
                  </a:lnTo>
                  <a:lnTo>
                    <a:pt x="722883" y="5014328"/>
                  </a:lnTo>
                  <a:lnTo>
                    <a:pt x="766317" y="5020691"/>
                  </a:lnTo>
                  <a:lnTo>
                    <a:pt x="812292" y="5026164"/>
                  </a:lnTo>
                  <a:lnTo>
                    <a:pt x="860932" y="5030736"/>
                  </a:lnTo>
                  <a:lnTo>
                    <a:pt x="912113" y="5034432"/>
                  </a:lnTo>
                  <a:lnTo>
                    <a:pt x="965961" y="5037226"/>
                  </a:lnTo>
                  <a:lnTo>
                    <a:pt x="1022476" y="5039131"/>
                  </a:lnTo>
                  <a:lnTo>
                    <a:pt x="1081658" y="5040134"/>
                  </a:lnTo>
                  <a:lnTo>
                    <a:pt x="1143507" y="5040249"/>
                  </a:lnTo>
                  <a:lnTo>
                    <a:pt x="1207896" y="5039474"/>
                  </a:lnTo>
                  <a:lnTo>
                    <a:pt x="1274952" y="5037810"/>
                  </a:lnTo>
                  <a:lnTo>
                    <a:pt x="1227708" y="5453824"/>
                  </a:lnTo>
                  <a:lnTo>
                    <a:pt x="3471163" y="5455361"/>
                  </a:lnTo>
                  <a:lnTo>
                    <a:pt x="3398646" y="5022786"/>
                  </a:lnTo>
                  <a:lnTo>
                    <a:pt x="3467734" y="5027764"/>
                  </a:lnTo>
                  <a:lnTo>
                    <a:pt x="3532377" y="5030457"/>
                  </a:lnTo>
                  <a:lnTo>
                    <a:pt x="3592448" y="5030863"/>
                  </a:lnTo>
                  <a:lnTo>
                    <a:pt x="3648075" y="5028984"/>
                  </a:lnTo>
                  <a:lnTo>
                    <a:pt x="3699255" y="5024818"/>
                  </a:lnTo>
                  <a:lnTo>
                    <a:pt x="3745992" y="5018366"/>
                  </a:lnTo>
                  <a:lnTo>
                    <a:pt x="3788282" y="5009642"/>
                  </a:lnTo>
                  <a:lnTo>
                    <a:pt x="3826002" y="4998618"/>
                  </a:lnTo>
                  <a:lnTo>
                    <a:pt x="3888104" y="4969713"/>
                  </a:lnTo>
                  <a:lnTo>
                    <a:pt x="3949192" y="4925631"/>
                  </a:lnTo>
                  <a:lnTo>
                    <a:pt x="3976496" y="4896231"/>
                  </a:lnTo>
                  <a:lnTo>
                    <a:pt x="4001769" y="4861928"/>
                  </a:lnTo>
                  <a:lnTo>
                    <a:pt x="4024883" y="4822723"/>
                  </a:lnTo>
                  <a:lnTo>
                    <a:pt x="4045838" y="4778603"/>
                  </a:lnTo>
                  <a:lnTo>
                    <a:pt x="4064761" y="4729568"/>
                  </a:lnTo>
                  <a:lnTo>
                    <a:pt x="4081525" y="4675644"/>
                  </a:lnTo>
                  <a:lnTo>
                    <a:pt x="4096257" y="4616831"/>
                  </a:lnTo>
                  <a:lnTo>
                    <a:pt x="4102861" y="4573651"/>
                  </a:lnTo>
                  <a:lnTo>
                    <a:pt x="4108957" y="4529963"/>
                  </a:lnTo>
                  <a:lnTo>
                    <a:pt x="4114673" y="4486021"/>
                  </a:lnTo>
                  <a:lnTo>
                    <a:pt x="4119879" y="4441571"/>
                  </a:lnTo>
                  <a:lnTo>
                    <a:pt x="4124705" y="4396740"/>
                  </a:lnTo>
                  <a:lnTo>
                    <a:pt x="4129023" y="4351528"/>
                  </a:lnTo>
                  <a:lnTo>
                    <a:pt x="4132833" y="4305935"/>
                  </a:lnTo>
                  <a:lnTo>
                    <a:pt x="4136390" y="4259961"/>
                  </a:lnTo>
                  <a:lnTo>
                    <a:pt x="4139310" y="4213479"/>
                  </a:lnTo>
                  <a:lnTo>
                    <a:pt x="4141977" y="4166616"/>
                  </a:lnTo>
                  <a:lnTo>
                    <a:pt x="4144009" y="4119372"/>
                  </a:lnTo>
                  <a:lnTo>
                    <a:pt x="4145788" y="4071747"/>
                  </a:lnTo>
                  <a:lnTo>
                    <a:pt x="4146930" y="4023741"/>
                  </a:lnTo>
                  <a:lnTo>
                    <a:pt x="4147692" y="3975227"/>
                  </a:lnTo>
                  <a:lnTo>
                    <a:pt x="4148073" y="3926332"/>
                  </a:lnTo>
                  <a:lnTo>
                    <a:pt x="4147946" y="3877183"/>
                  </a:lnTo>
                  <a:lnTo>
                    <a:pt x="4147438" y="3827526"/>
                  </a:lnTo>
                  <a:lnTo>
                    <a:pt x="4146550" y="3777361"/>
                  </a:lnTo>
                  <a:lnTo>
                    <a:pt x="4143248" y="3676015"/>
                  </a:lnTo>
                  <a:lnTo>
                    <a:pt x="4138167" y="3573018"/>
                  </a:lnTo>
                  <a:lnTo>
                    <a:pt x="4134992" y="3520948"/>
                  </a:lnTo>
                  <a:lnTo>
                    <a:pt x="4131309" y="3468497"/>
                  </a:lnTo>
                  <a:lnTo>
                    <a:pt x="4127246" y="3415538"/>
                  </a:lnTo>
                  <a:lnTo>
                    <a:pt x="4122673" y="3362198"/>
                  </a:lnTo>
                  <a:lnTo>
                    <a:pt x="4117721" y="3308477"/>
                  </a:lnTo>
                  <a:lnTo>
                    <a:pt x="4112259" y="3254375"/>
                  </a:lnTo>
                  <a:lnTo>
                    <a:pt x="4106417" y="3199892"/>
                  </a:lnTo>
                  <a:lnTo>
                    <a:pt x="4100194" y="3144901"/>
                  </a:lnTo>
                  <a:lnTo>
                    <a:pt x="4086225" y="3033903"/>
                  </a:lnTo>
                  <a:lnTo>
                    <a:pt x="4078604" y="2977769"/>
                  </a:lnTo>
                  <a:lnTo>
                    <a:pt x="4070477" y="2921127"/>
                  </a:lnTo>
                  <a:lnTo>
                    <a:pt x="4061967" y="2864231"/>
                  </a:lnTo>
                  <a:lnTo>
                    <a:pt x="4052950" y="2806827"/>
                  </a:lnTo>
                  <a:lnTo>
                    <a:pt x="4040250" y="2749931"/>
                  </a:lnTo>
                  <a:lnTo>
                    <a:pt x="4025519" y="2695702"/>
                  </a:lnTo>
                  <a:lnTo>
                    <a:pt x="4008627" y="2644140"/>
                  </a:lnTo>
                  <a:lnTo>
                    <a:pt x="3989704" y="2595118"/>
                  </a:lnTo>
                  <a:lnTo>
                    <a:pt x="3968750" y="2548763"/>
                  </a:lnTo>
                  <a:lnTo>
                    <a:pt x="3945635" y="2504948"/>
                  </a:lnTo>
                  <a:lnTo>
                    <a:pt x="3920490" y="2463927"/>
                  </a:lnTo>
                  <a:lnTo>
                    <a:pt x="3893184" y="2425446"/>
                  </a:lnTo>
                  <a:lnTo>
                    <a:pt x="3863975" y="2389632"/>
                  </a:lnTo>
                  <a:lnTo>
                    <a:pt x="3832479" y="2356358"/>
                  </a:lnTo>
                  <a:lnTo>
                    <a:pt x="3799077" y="2325751"/>
                  </a:lnTo>
                  <a:lnTo>
                    <a:pt x="3763517" y="2297811"/>
                  </a:lnTo>
                  <a:lnTo>
                    <a:pt x="3725798" y="2272538"/>
                  </a:lnTo>
                  <a:lnTo>
                    <a:pt x="3686175" y="2249805"/>
                  </a:lnTo>
                  <a:lnTo>
                    <a:pt x="3622802" y="2218055"/>
                  </a:lnTo>
                  <a:lnTo>
                    <a:pt x="3551046" y="2189861"/>
                  </a:lnTo>
                  <a:lnTo>
                    <a:pt x="3512057" y="2177034"/>
                  </a:lnTo>
                  <a:lnTo>
                    <a:pt x="3470909" y="2165223"/>
                  </a:lnTo>
                  <a:lnTo>
                    <a:pt x="3427602" y="2154174"/>
                  </a:lnTo>
                  <a:lnTo>
                    <a:pt x="3421760" y="2143252"/>
                  </a:lnTo>
                  <a:lnTo>
                    <a:pt x="3321430" y="1985264"/>
                  </a:lnTo>
                  <a:lnTo>
                    <a:pt x="3271773" y="1895475"/>
                  </a:lnTo>
                  <a:lnTo>
                    <a:pt x="3250056" y="1850009"/>
                  </a:lnTo>
                  <a:lnTo>
                    <a:pt x="3228594" y="1799971"/>
                  </a:lnTo>
                  <a:lnTo>
                    <a:pt x="3207511" y="1745361"/>
                  </a:lnTo>
                  <a:lnTo>
                    <a:pt x="3186810" y="1686306"/>
                  </a:lnTo>
                  <a:lnTo>
                    <a:pt x="3180842" y="1670558"/>
                  </a:lnTo>
                  <a:lnTo>
                    <a:pt x="3167125" y="1629664"/>
                  </a:lnTo>
                  <a:lnTo>
                    <a:pt x="3150742" y="1576070"/>
                  </a:lnTo>
                  <a:lnTo>
                    <a:pt x="3131946" y="1509522"/>
                  </a:lnTo>
                  <a:lnTo>
                    <a:pt x="3110610" y="1430147"/>
                  </a:lnTo>
                  <a:lnTo>
                    <a:pt x="3086607" y="1338072"/>
                  </a:lnTo>
                  <a:lnTo>
                    <a:pt x="3060192" y="1233043"/>
                  </a:lnTo>
                  <a:lnTo>
                    <a:pt x="3031108" y="1115314"/>
                  </a:lnTo>
                  <a:lnTo>
                    <a:pt x="2999613" y="984758"/>
                  </a:lnTo>
                  <a:lnTo>
                    <a:pt x="2965450" y="841248"/>
                  </a:lnTo>
                  <a:lnTo>
                    <a:pt x="2909569" y="602107"/>
                  </a:lnTo>
                  <a:lnTo>
                    <a:pt x="2894583" y="548132"/>
                  </a:lnTo>
                  <a:lnTo>
                    <a:pt x="2878963" y="496950"/>
                  </a:lnTo>
                  <a:lnTo>
                    <a:pt x="2862833" y="448563"/>
                  </a:lnTo>
                  <a:lnTo>
                    <a:pt x="2846196" y="402971"/>
                  </a:lnTo>
                  <a:lnTo>
                    <a:pt x="2829052" y="360172"/>
                  </a:lnTo>
                  <a:lnTo>
                    <a:pt x="2805048" y="304926"/>
                  </a:lnTo>
                  <a:lnTo>
                    <a:pt x="2779267" y="254254"/>
                  </a:lnTo>
                  <a:lnTo>
                    <a:pt x="2751708" y="208152"/>
                  </a:lnTo>
                  <a:lnTo>
                    <a:pt x="2722244" y="166750"/>
                  </a:lnTo>
                  <a:lnTo>
                    <a:pt x="2691129" y="129794"/>
                  </a:lnTo>
                  <a:lnTo>
                    <a:pt x="2658109" y="97536"/>
                  </a:lnTo>
                  <a:lnTo>
                    <a:pt x="2623184" y="69723"/>
                  </a:lnTo>
                  <a:lnTo>
                    <a:pt x="2586608" y="46609"/>
                  </a:lnTo>
                  <a:lnTo>
                    <a:pt x="2548127" y="28067"/>
                  </a:lnTo>
                  <a:lnTo>
                    <a:pt x="2507742" y="14097"/>
                  </a:lnTo>
                  <a:lnTo>
                    <a:pt x="2465704" y="4825"/>
                  </a:lnTo>
                  <a:lnTo>
                    <a:pt x="2421763" y="0"/>
                  </a:lnTo>
                  <a:close/>
                </a:path>
              </a:pathLst>
            </a:custGeom>
            <a:solidFill>
              <a:srgbClr val="1F2D4F">
                <a:alpha val="53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15700248" y="6766560"/>
              <a:ext cx="777240" cy="1124585"/>
            </a:xfrm>
            <a:custGeom>
              <a:avLst/>
              <a:gdLst/>
              <a:ahLst/>
              <a:cxnLst/>
              <a:rect l="l" t="t" r="r" b="b"/>
              <a:pathLst>
                <a:path w="777240" h="1124584">
                  <a:moveTo>
                    <a:pt x="777113" y="0"/>
                  </a:moveTo>
                  <a:lnTo>
                    <a:pt x="706500" y="19685"/>
                  </a:lnTo>
                  <a:lnTo>
                    <a:pt x="640969" y="37211"/>
                  </a:lnTo>
                  <a:lnTo>
                    <a:pt x="580390" y="52959"/>
                  </a:lnTo>
                  <a:lnTo>
                    <a:pt x="525017" y="66675"/>
                  </a:lnTo>
                  <a:lnTo>
                    <a:pt x="474598" y="78359"/>
                  </a:lnTo>
                  <a:lnTo>
                    <a:pt x="429259" y="88138"/>
                  </a:lnTo>
                  <a:lnTo>
                    <a:pt x="389000" y="95885"/>
                  </a:lnTo>
                  <a:lnTo>
                    <a:pt x="323469" y="105537"/>
                  </a:lnTo>
                  <a:lnTo>
                    <a:pt x="279146" y="109982"/>
                  </a:lnTo>
                  <a:lnTo>
                    <a:pt x="233425" y="111506"/>
                  </a:lnTo>
                  <a:lnTo>
                    <a:pt x="186309" y="110236"/>
                  </a:lnTo>
                  <a:lnTo>
                    <a:pt x="138048" y="106172"/>
                  </a:lnTo>
                  <a:lnTo>
                    <a:pt x="88392" y="99187"/>
                  </a:lnTo>
                  <a:lnTo>
                    <a:pt x="37465" y="89408"/>
                  </a:lnTo>
                  <a:lnTo>
                    <a:pt x="25780" y="139827"/>
                  </a:lnTo>
                  <a:lnTo>
                    <a:pt x="16382" y="189992"/>
                  </a:lnTo>
                  <a:lnTo>
                    <a:pt x="9017" y="239903"/>
                  </a:lnTo>
                  <a:lnTo>
                    <a:pt x="3809" y="289560"/>
                  </a:lnTo>
                  <a:lnTo>
                    <a:pt x="888" y="338836"/>
                  </a:lnTo>
                  <a:lnTo>
                    <a:pt x="0" y="387858"/>
                  </a:lnTo>
                  <a:lnTo>
                    <a:pt x="1269" y="436626"/>
                  </a:lnTo>
                  <a:lnTo>
                    <a:pt x="4825" y="485140"/>
                  </a:lnTo>
                  <a:lnTo>
                    <a:pt x="12065" y="554863"/>
                  </a:lnTo>
                  <a:lnTo>
                    <a:pt x="17144" y="593598"/>
                  </a:lnTo>
                  <a:lnTo>
                    <a:pt x="23113" y="635000"/>
                  </a:lnTo>
                  <a:lnTo>
                    <a:pt x="30225" y="678942"/>
                  </a:lnTo>
                  <a:lnTo>
                    <a:pt x="38226" y="725551"/>
                  </a:lnTo>
                  <a:lnTo>
                    <a:pt x="47244" y="774700"/>
                  </a:lnTo>
                  <a:lnTo>
                    <a:pt x="57276" y="826516"/>
                  </a:lnTo>
                  <a:lnTo>
                    <a:pt x="68198" y="880872"/>
                  </a:lnTo>
                  <a:lnTo>
                    <a:pt x="80136" y="937895"/>
                  </a:lnTo>
                  <a:lnTo>
                    <a:pt x="93090" y="997458"/>
                  </a:lnTo>
                  <a:lnTo>
                    <a:pt x="106934" y="1059688"/>
                  </a:lnTo>
                  <a:lnTo>
                    <a:pt x="121792" y="1124458"/>
                  </a:lnTo>
                  <a:lnTo>
                    <a:pt x="141605" y="1079500"/>
                  </a:lnTo>
                  <a:lnTo>
                    <a:pt x="161925" y="1034415"/>
                  </a:lnTo>
                  <a:lnTo>
                    <a:pt x="203961" y="943991"/>
                  </a:lnTo>
                  <a:lnTo>
                    <a:pt x="225551" y="898652"/>
                  </a:lnTo>
                  <a:lnTo>
                    <a:pt x="247776" y="853186"/>
                  </a:lnTo>
                  <a:lnTo>
                    <a:pt x="270382" y="807720"/>
                  </a:lnTo>
                  <a:lnTo>
                    <a:pt x="293496" y="762000"/>
                  </a:lnTo>
                  <a:lnTo>
                    <a:pt x="341121" y="670306"/>
                  </a:lnTo>
                  <a:lnTo>
                    <a:pt x="390651" y="578358"/>
                  </a:lnTo>
                  <a:lnTo>
                    <a:pt x="416178" y="532130"/>
                  </a:lnTo>
                  <a:lnTo>
                    <a:pt x="442086" y="485902"/>
                  </a:lnTo>
                  <a:lnTo>
                    <a:pt x="461644" y="452501"/>
                  </a:lnTo>
                  <a:lnTo>
                    <a:pt x="482600" y="417830"/>
                  </a:lnTo>
                  <a:lnTo>
                    <a:pt x="505078" y="381889"/>
                  </a:lnTo>
                  <a:lnTo>
                    <a:pt x="529209" y="344678"/>
                  </a:lnTo>
                  <a:lnTo>
                    <a:pt x="554863" y="306070"/>
                  </a:lnTo>
                  <a:lnTo>
                    <a:pt x="581913" y="266319"/>
                  </a:lnTo>
                  <a:lnTo>
                    <a:pt x="610615" y="225171"/>
                  </a:lnTo>
                  <a:lnTo>
                    <a:pt x="640842" y="182753"/>
                  </a:lnTo>
                  <a:lnTo>
                    <a:pt x="672465" y="139065"/>
                  </a:lnTo>
                  <a:lnTo>
                    <a:pt x="705738" y="94107"/>
                  </a:lnTo>
                  <a:lnTo>
                    <a:pt x="740536" y="47879"/>
                  </a:lnTo>
                  <a:lnTo>
                    <a:pt x="777113" y="0"/>
                  </a:lnTo>
                  <a:close/>
                </a:path>
              </a:pathLst>
            </a:custGeom>
            <a:solidFill>
              <a:srgbClr val="FFFFFF">
                <a:alpha val="53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14380464" y="5388863"/>
              <a:ext cx="2087880" cy="3599179"/>
            </a:xfrm>
            <a:custGeom>
              <a:avLst/>
              <a:gdLst/>
              <a:ahLst/>
              <a:cxnLst/>
              <a:rect l="l" t="t" r="r" b="b"/>
              <a:pathLst>
                <a:path w="2087880" h="3599179">
                  <a:moveTo>
                    <a:pt x="1231138" y="3290189"/>
                  </a:moveTo>
                  <a:lnTo>
                    <a:pt x="1172083" y="3270389"/>
                  </a:lnTo>
                  <a:lnTo>
                    <a:pt x="1120394" y="3251962"/>
                  </a:lnTo>
                  <a:lnTo>
                    <a:pt x="1076071" y="3234944"/>
                  </a:lnTo>
                  <a:lnTo>
                    <a:pt x="1038987" y="3219196"/>
                  </a:lnTo>
                  <a:lnTo>
                    <a:pt x="990600" y="3195701"/>
                  </a:lnTo>
                  <a:lnTo>
                    <a:pt x="922401" y="3153918"/>
                  </a:lnTo>
                  <a:lnTo>
                    <a:pt x="872871" y="3121279"/>
                  </a:lnTo>
                  <a:lnTo>
                    <a:pt x="813054" y="3080893"/>
                  </a:lnTo>
                  <a:lnTo>
                    <a:pt x="798830" y="3072511"/>
                  </a:lnTo>
                  <a:lnTo>
                    <a:pt x="758698" y="3052445"/>
                  </a:lnTo>
                  <a:lnTo>
                    <a:pt x="687324" y="3030728"/>
                  </a:lnTo>
                  <a:lnTo>
                    <a:pt x="641604" y="3023235"/>
                  </a:lnTo>
                  <a:lnTo>
                    <a:pt x="589026" y="3018155"/>
                  </a:lnTo>
                  <a:lnTo>
                    <a:pt x="565277" y="2981198"/>
                  </a:lnTo>
                  <a:lnTo>
                    <a:pt x="528447" y="2927858"/>
                  </a:lnTo>
                  <a:lnTo>
                    <a:pt x="503301" y="2898648"/>
                  </a:lnTo>
                  <a:lnTo>
                    <a:pt x="471932" y="2882392"/>
                  </a:lnTo>
                  <a:lnTo>
                    <a:pt x="454279" y="2890012"/>
                  </a:lnTo>
                  <a:lnTo>
                    <a:pt x="441452" y="2907411"/>
                  </a:lnTo>
                  <a:lnTo>
                    <a:pt x="433070" y="2934589"/>
                  </a:lnTo>
                  <a:lnTo>
                    <a:pt x="429514" y="2971419"/>
                  </a:lnTo>
                  <a:lnTo>
                    <a:pt x="342900" y="2998597"/>
                  </a:lnTo>
                  <a:lnTo>
                    <a:pt x="266192" y="3023362"/>
                  </a:lnTo>
                  <a:lnTo>
                    <a:pt x="199390" y="3045587"/>
                  </a:lnTo>
                  <a:lnTo>
                    <a:pt x="142494" y="3065526"/>
                  </a:lnTo>
                  <a:lnTo>
                    <a:pt x="95504" y="3082925"/>
                  </a:lnTo>
                  <a:lnTo>
                    <a:pt x="58420" y="3097911"/>
                  </a:lnTo>
                  <a:lnTo>
                    <a:pt x="13970" y="3120644"/>
                  </a:lnTo>
                  <a:lnTo>
                    <a:pt x="0" y="3140456"/>
                  </a:lnTo>
                  <a:lnTo>
                    <a:pt x="8636" y="3152013"/>
                  </a:lnTo>
                  <a:lnTo>
                    <a:pt x="32258" y="3163062"/>
                  </a:lnTo>
                  <a:lnTo>
                    <a:pt x="71120" y="3173603"/>
                  </a:lnTo>
                  <a:lnTo>
                    <a:pt x="287147" y="3135884"/>
                  </a:lnTo>
                  <a:lnTo>
                    <a:pt x="241808" y="3149346"/>
                  </a:lnTo>
                  <a:lnTo>
                    <a:pt x="197993" y="3168269"/>
                  </a:lnTo>
                  <a:lnTo>
                    <a:pt x="155829" y="3192399"/>
                  </a:lnTo>
                  <a:lnTo>
                    <a:pt x="115189" y="3221863"/>
                  </a:lnTo>
                  <a:lnTo>
                    <a:pt x="70231" y="3258566"/>
                  </a:lnTo>
                  <a:lnTo>
                    <a:pt x="14097" y="3308096"/>
                  </a:lnTo>
                  <a:lnTo>
                    <a:pt x="17272" y="3318129"/>
                  </a:lnTo>
                  <a:lnTo>
                    <a:pt x="47244" y="3343910"/>
                  </a:lnTo>
                  <a:lnTo>
                    <a:pt x="61595" y="3342259"/>
                  </a:lnTo>
                  <a:lnTo>
                    <a:pt x="78867" y="3337179"/>
                  </a:lnTo>
                  <a:lnTo>
                    <a:pt x="239522" y="3258070"/>
                  </a:lnTo>
                  <a:lnTo>
                    <a:pt x="259969" y="3249168"/>
                  </a:lnTo>
                  <a:lnTo>
                    <a:pt x="298450" y="3235464"/>
                  </a:lnTo>
                  <a:lnTo>
                    <a:pt x="351663" y="3223133"/>
                  </a:lnTo>
                  <a:lnTo>
                    <a:pt x="392557" y="3219323"/>
                  </a:lnTo>
                  <a:lnTo>
                    <a:pt x="438912" y="3218815"/>
                  </a:lnTo>
                  <a:lnTo>
                    <a:pt x="490855" y="3221736"/>
                  </a:lnTo>
                  <a:lnTo>
                    <a:pt x="497713" y="3239897"/>
                  </a:lnTo>
                  <a:lnTo>
                    <a:pt x="505841" y="3253994"/>
                  </a:lnTo>
                  <a:lnTo>
                    <a:pt x="557530" y="3275838"/>
                  </a:lnTo>
                  <a:lnTo>
                    <a:pt x="583819" y="3276219"/>
                  </a:lnTo>
                  <a:lnTo>
                    <a:pt x="617093" y="3274695"/>
                  </a:lnTo>
                  <a:lnTo>
                    <a:pt x="640715" y="3323844"/>
                  </a:lnTo>
                  <a:lnTo>
                    <a:pt x="667004" y="3367405"/>
                  </a:lnTo>
                  <a:lnTo>
                    <a:pt x="696087" y="3405505"/>
                  </a:lnTo>
                  <a:lnTo>
                    <a:pt x="727964" y="3438017"/>
                  </a:lnTo>
                  <a:lnTo>
                    <a:pt x="762635" y="3464941"/>
                  </a:lnTo>
                  <a:lnTo>
                    <a:pt x="799973" y="3486404"/>
                  </a:lnTo>
                  <a:lnTo>
                    <a:pt x="869823" y="3517011"/>
                  </a:lnTo>
                  <a:lnTo>
                    <a:pt x="912622" y="3531616"/>
                  </a:lnTo>
                  <a:lnTo>
                    <a:pt x="960882" y="3545967"/>
                  </a:lnTo>
                  <a:lnTo>
                    <a:pt x="1014603" y="3559810"/>
                  </a:lnTo>
                  <a:lnTo>
                    <a:pt x="1073531" y="3573272"/>
                  </a:lnTo>
                  <a:lnTo>
                    <a:pt x="1137793" y="3586480"/>
                  </a:lnTo>
                  <a:lnTo>
                    <a:pt x="1207516" y="3599180"/>
                  </a:lnTo>
                  <a:lnTo>
                    <a:pt x="1231138" y="3290189"/>
                  </a:lnTo>
                  <a:close/>
                </a:path>
                <a:path w="2087880" h="3599179">
                  <a:moveTo>
                    <a:pt x="2087753" y="1403858"/>
                  </a:moveTo>
                  <a:lnTo>
                    <a:pt x="2004314" y="679831"/>
                  </a:lnTo>
                  <a:lnTo>
                    <a:pt x="1970659" y="628904"/>
                  </a:lnTo>
                  <a:lnTo>
                    <a:pt x="1941703" y="581533"/>
                  </a:lnTo>
                  <a:lnTo>
                    <a:pt x="1917446" y="537591"/>
                  </a:lnTo>
                  <a:lnTo>
                    <a:pt x="1897761" y="497078"/>
                  </a:lnTo>
                  <a:lnTo>
                    <a:pt x="1882902" y="460248"/>
                  </a:lnTo>
                  <a:lnTo>
                    <a:pt x="1872742" y="426720"/>
                  </a:lnTo>
                  <a:lnTo>
                    <a:pt x="1866138" y="405765"/>
                  </a:lnTo>
                  <a:lnTo>
                    <a:pt x="1855089" y="327914"/>
                  </a:lnTo>
                  <a:lnTo>
                    <a:pt x="1850517" y="271018"/>
                  </a:lnTo>
                  <a:lnTo>
                    <a:pt x="1846834" y="202184"/>
                  </a:lnTo>
                  <a:lnTo>
                    <a:pt x="1843659" y="121285"/>
                  </a:lnTo>
                  <a:lnTo>
                    <a:pt x="1840992" y="102616"/>
                  </a:lnTo>
                  <a:lnTo>
                    <a:pt x="1829181" y="60833"/>
                  </a:lnTo>
                  <a:lnTo>
                    <a:pt x="1779270" y="22606"/>
                  </a:lnTo>
                  <a:lnTo>
                    <a:pt x="1744726" y="24638"/>
                  </a:lnTo>
                  <a:lnTo>
                    <a:pt x="1703578" y="40640"/>
                  </a:lnTo>
                  <a:lnTo>
                    <a:pt x="1669542" y="64135"/>
                  </a:lnTo>
                  <a:lnTo>
                    <a:pt x="1641729" y="93472"/>
                  </a:lnTo>
                  <a:lnTo>
                    <a:pt x="1570990" y="210058"/>
                  </a:lnTo>
                  <a:lnTo>
                    <a:pt x="1561338" y="218821"/>
                  </a:lnTo>
                  <a:lnTo>
                    <a:pt x="1550416" y="224790"/>
                  </a:lnTo>
                  <a:lnTo>
                    <a:pt x="1538224" y="228092"/>
                  </a:lnTo>
                  <a:lnTo>
                    <a:pt x="1524762" y="228600"/>
                  </a:lnTo>
                  <a:lnTo>
                    <a:pt x="1514348" y="227457"/>
                  </a:lnTo>
                  <a:lnTo>
                    <a:pt x="1501902" y="224917"/>
                  </a:lnTo>
                  <a:lnTo>
                    <a:pt x="1487424" y="220853"/>
                  </a:lnTo>
                  <a:lnTo>
                    <a:pt x="1470787" y="215138"/>
                  </a:lnTo>
                  <a:lnTo>
                    <a:pt x="1400683" y="186690"/>
                  </a:lnTo>
                  <a:lnTo>
                    <a:pt x="1339850" y="162560"/>
                  </a:lnTo>
                  <a:lnTo>
                    <a:pt x="1288669" y="142748"/>
                  </a:lnTo>
                  <a:lnTo>
                    <a:pt x="1246759" y="127381"/>
                  </a:lnTo>
                  <a:lnTo>
                    <a:pt x="1169289" y="101600"/>
                  </a:lnTo>
                  <a:lnTo>
                    <a:pt x="1123823" y="87630"/>
                  </a:lnTo>
                  <a:lnTo>
                    <a:pt x="1077849" y="74422"/>
                  </a:lnTo>
                  <a:lnTo>
                    <a:pt x="1031494" y="61976"/>
                  </a:lnTo>
                  <a:lnTo>
                    <a:pt x="973074" y="47625"/>
                  </a:lnTo>
                  <a:lnTo>
                    <a:pt x="917448" y="35052"/>
                  </a:lnTo>
                  <a:lnTo>
                    <a:pt x="864616" y="24511"/>
                  </a:lnTo>
                  <a:lnTo>
                    <a:pt x="814578" y="15748"/>
                  </a:lnTo>
                  <a:lnTo>
                    <a:pt x="767461" y="9017"/>
                  </a:lnTo>
                  <a:lnTo>
                    <a:pt x="723138" y="4064"/>
                  </a:lnTo>
                  <a:lnTo>
                    <a:pt x="681736" y="1143"/>
                  </a:lnTo>
                  <a:lnTo>
                    <a:pt x="641858" y="0"/>
                  </a:lnTo>
                  <a:lnTo>
                    <a:pt x="578358" y="3302"/>
                  </a:lnTo>
                  <a:lnTo>
                    <a:pt x="527685" y="14605"/>
                  </a:lnTo>
                  <a:lnTo>
                    <a:pt x="489839" y="33909"/>
                  </a:lnTo>
                  <a:lnTo>
                    <a:pt x="465074" y="61214"/>
                  </a:lnTo>
                  <a:lnTo>
                    <a:pt x="453136" y="96520"/>
                  </a:lnTo>
                  <a:lnTo>
                    <a:pt x="454279" y="139827"/>
                  </a:lnTo>
                  <a:lnTo>
                    <a:pt x="473710" y="218059"/>
                  </a:lnTo>
                  <a:lnTo>
                    <a:pt x="492125" y="262128"/>
                  </a:lnTo>
                  <a:lnTo>
                    <a:pt x="516255" y="309372"/>
                  </a:lnTo>
                  <a:lnTo>
                    <a:pt x="546227" y="360045"/>
                  </a:lnTo>
                  <a:lnTo>
                    <a:pt x="582422" y="412750"/>
                  </a:lnTo>
                  <a:lnTo>
                    <a:pt x="618998" y="458089"/>
                  </a:lnTo>
                  <a:lnTo>
                    <a:pt x="654431" y="493776"/>
                  </a:lnTo>
                  <a:lnTo>
                    <a:pt x="703707" y="532638"/>
                  </a:lnTo>
                  <a:lnTo>
                    <a:pt x="709930" y="538480"/>
                  </a:lnTo>
                  <a:lnTo>
                    <a:pt x="723138" y="585724"/>
                  </a:lnTo>
                  <a:lnTo>
                    <a:pt x="724027" y="601726"/>
                  </a:lnTo>
                  <a:lnTo>
                    <a:pt x="723900" y="686562"/>
                  </a:lnTo>
                  <a:lnTo>
                    <a:pt x="724408" y="749808"/>
                  </a:lnTo>
                  <a:lnTo>
                    <a:pt x="725424" y="791591"/>
                  </a:lnTo>
                  <a:lnTo>
                    <a:pt x="729488" y="836930"/>
                  </a:lnTo>
                  <a:lnTo>
                    <a:pt x="737743" y="877697"/>
                  </a:lnTo>
                  <a:lnTo>
                    <a:pt x="762889" y="919099"/>
                  </a:lnTo>
                  <a:lnTo>
                    <a:pt x="794258" y="929640"/>
                  </a:lnTo>
                  <a:lnTo>
                    <a:pt x="837565" y="925195"/>
                  </a:lnTo>
                  <a:lnTo>
                    <a:pt x="892810" y="905510"/>
                  </a:lnTo>
                  <a:lnTo>
                    <a:pt x="889508" y="924052"/>
                  </a:lnTo>
                  <a:lnTo>
                    <a:pt x="895096" y="962406"/>
                  </a:lnTo>
                  <a:lnTo>
                    <a:pt x="928497" y="996315"/>
                  </a:lnTo>
                  <a:lnTo>
                    <a:pt x="948182" y="1010666"/>
                  </a:lnTo>
                  <a:lnTo>
                    <a:pt x="956691" y="1032256"/>
                  </a:lnTo>
                  <a:lnTo>
                    <a:pt x="979932" y="1072261"/>
                  </a:lnTo>
                  <a:lnTo>
                    <a:pt x="1019556" y="1103376"/>
                  </a:lnTo>
                  <a:lnTo>
                    <a:pt x="1032256" y="1165352"/>
                  </a:lnTo>
                  <a:lnTo>
                    <a:pt x="1048512" y="1211961"/>
                  </a:lnTo>
                  <a:lnTo>
                    <a:pt x="1091311" y="1259078"/>
                  </a:lnTo>
                  <a:lnTo>
                    <a:pt x="1120267" y="1265047"/>
                  </a:lnTo>
                  <a:lnTo>
                    <a:pt x="1137158" y="1264031"/>
                  </a:lnTo>
                  <a:lnTo>
                    <a:pt x="1177925" y="1253744"/>
                  </a:lnTo>
                  <a:lnTo>
                    <a:pt x="1273175" y="1212977"/>
                  </a:lnTo>
                  <a:lnTo>
                    <a:pt x="1322197" y="1191387"/>
                  </a:lnTo>
                  <a:lnTo>
                    <a:pt x="1352931" y="1178814"/>
                  </a:lnTo>
                  <a:lnTo>
                    <a:pt x="1365250" y="1175131"/>
                  </a:lnTo>
                  <a:lnTo>
                    <a:pt x="1386840" y="1170051"/>
                  </a:lnTo>
                  <a:lnTo>
                    <a:pt x="1403858" y="1168527"/>
                  </a:lnTo>
                  <a:lnTo>
                    <a:pt x="1416431" y="1170686"/>
                  </a:lnTo>
                  <a:lnTo>
                    <a:pt x="1424559" y="1176528"/>
                  </a:lnTo>
                  <a:lnTo>
                    <a:pt x="1431925" y="1189863"/>
                  </a:lnTo>
                  <a:lnTo>
                    <a:pt x="1434719" y="1210056"/>
                  </a:lnTo>
                  <a:lnTo>
                    <a:pt x="1432687" y="1236853"/>
                  </a:lnTo>
                  <a:lnTo>
                    <a:pt x="1421257" y="1288542"/>
                  </a:lnTo>
                  <a:lnTo>
                    <a:pt x="1409065" y="1328674"/>
                  </a:lnTo>
                  <a:lnTo>
                    <a:pt x="1344168" y="1508506"/>
                  </a:lnTo>
                  <a:lnTo>
                    <a:pt x="1409700" y="1504315"/>
                  </a:lnTo>
                  <a:lnTo>
                    <a:pt x="1468374" y="1501013"/>
                  </a:lnTo>
                  <a:lnTo>
                    <a:pt x="1519936" y="1498854"/>
                  </a:lnTo>
                  <a:lnTo>
                    <a:pt x="1564513" y="1497584"/>
                  </a:lnTo>
                  <a:lnTo>
                    <a:pt x="1601978" y="1497330"/>
                  </a:lnTo>
                  <a:lnTo>
                    <a:pt x="1632585" y="1497965"/>
                  </a:lnTo>
                  <a:lnTo>
                    <a:pt x="1654048" y="1496695"/>
                  </a:lnTo>
                  <a:lnTo>
                    <a:pt x="1696847" y="1492504"/>
                  </a:lnTo>
                  <a:lnTo>
                    <a:pt x="1751838" y="1484630"/>
                  </a:lnTo>
                  <a:lnTo>
                    <a:pt x="1791843" y="1477010"/>
                  </a:lnTo>
                  <a:lnTo>
                    <a:pt x="1838325" y="1467231"/>
                  </a:lnTo>
                  <a:lnTo>
                    <a:pt x="1891157" y="1454912"/>
                  </a:lnTo>
                  <a:lnTo>
                    <a:pt x="1950212" y="1440307"/>
                  </a:lnTo>
                  <a:lnTo>
                    <a:pt x="2015871" y="1423289"/>
                  </a:lnTo>
                  <a:lnTo>
                    <a:pt x="2087753" y="1403858"/>
                  </a:lnTo>
                  <a:close/>
                </a:path>
              </a:pathLst>
            </a:custGeom>
            <a:solidFill>
              <a:srgbClr val="FFD0A8">
                <a:alpha val="53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7"/>
            <p:cNvSpPr/>
            <p:nvPr/>
          </p:nvSpPr>
          <p:spPr>
            <a:xfrm>
              <a:off x="12371832" y="6480047"/>
              <a:ext cx="4782185" cy="2548255"/>
            </a:xfrm>
            <a:custGeom>
              <a:avLst/>
              <a:gdLst/>
              <a:ahLst/>
              <a:cxnLst/>
              <a:rect l="l" t="t" r="r" b="b"/>
              <a:pathLst>
                <a:path w="4782184" h="2548254">
                  <a:moveTo>
                    <a:pt x="3165856" y="2547988"/>
                  </a:moveTo>
                  <a:lnTo>
                    <a:pt x="3152267" y="2497074"/>
                  </a:lnTo>
                  <a:lnTo>
                    <a:pt x="1589532" y="2192782"/>
                  </a:lnTo>
                  <a:lnTo>
                    <a:pt x="981456" y="561213"/>
                  </a:lnTo>
                  <a:lnTo>
                    <a:pt x="0" y="506730"/>
                  </a:lnTo>
                  <a:lnTo>
                    <a:pt x="528447" y="2068703"/>
                  </a:lnTo>
                  <a:lnTo>
                    <a:pt x="635635" y="2096897"/>
                  </a:lnTo>
                  <a:lnTo>
                    <a:pt x="741426" y="2123821"/>
                  </a:lnTo>
                  <a:lnTo>
                    <a:pt x="845820" y="2149602"/>
                  </a:lnTo>
                  <a:lnTo>
                    <a:pt x="948817" y="2174367"/>
                  </a:lnTo>
                  <a:lnTo>
                    <a:pt x="1050290" y="2197862"/>
                  </a:lnTo>
                  <a:lnTo>
                    <a:pt x="1150493" y="2220214"/>
                  </a:lnTo>
                  <a:lnTo>
                    <a:pt x="1249172" y="2241423"/>
                  </a:lnTo>
                  <a:lnTo>
                    <a:pt x="1346454" y="2261489"/>
                  </a:lnTo>
                  <a:lnTo>
                    <a:pt x="1442212" y="2280412"/>
                  </a:lnTo>
                  <a:lnTo>
                    <a:pt x="1536700" y="2298192"/>
                  </a:lnTo>
                  <a:lnTo>
                    <a:pt x="1672336" y="2322703"/>
                  </a:lnTo>
                  <a:lnTo>
                    <a:pt x="1773555" y="2340102"/>
                  </a:lnTo>
                  <a:lnTo>
                    <a:pt x="1927606" y="2365375"/>
                  </a:lnTo>
                  <a:lnTo>
                    <a:pt x="2103628" y="2393188"/>
                  </a:lnTo>
                  <a:lnTo>
                    <a:pt x="2354199" y="2431288"/>
                  </a:lnTo>
                  <a:lnTo>
                    <a:pt x="2639060" y="2473071"/>
                  </a:lnTo>
                  <a:lnTo>
                    <a:pt x="3025902" y="2528316"/>
                  </a:lnTo>
                  <a:lnTo>
                    <a:pt x="3165856" y="2547988"/>
                  </a:lnTo>
                  <a:close/>
                </a:path>
                <a:path w="4782184" h="2548254">
                  <a:moveTo>
                    <a:pt x="4781804" y="505587"/>
                  </a:moveTo>
                  <a:lnTo>
                    <a:pt x="4779772" y="459740"/>
                  </a:lnTo>
                  <a:lnTo>
                    <a:pt x="4773930" y="409829"/>
                  </a:lnTo>
                  <a:lnTo>
                    <a:pt x="4764532" y="355981"/>
                  </a:lnTo>
                  <a:lnTo>
                    <a:pt x="4751451" y="298323"/>
                  </a:lnTo>
                  <a:lnTo>
                    <a:pt x="4739894" y="254000"/>
                  </a:lnTo>
                  <a:lnTo>
                    <a:pt x="4726559" y="207518"/>
                  </a:lnTo>
                  <a:lnTo>
                    <a:pt x="4711319" y="158750"/>
                  </a:lnTo>
                  <a:lnTo>
                    <a:pt x="4694301" y="108077"/>
                  </a:lnTo>
                  <a:lnTo>
                    <a:pt x="4675505" y="55118"/>
                  </a:lnTo>
                  <a:lnTo>
                    <a:pt x="4654931" y="0"/>
                  </a:lnTo>
                  <a:lnTo>
                    <a:pt x="4088003" y="18161"/>
                  </a:lnTo>
                  <a:lnTo>
                    <a:pt x="4133469" y="357124"/>
                  </a:lnTo>
                  <a:lnTo>
                    <a:pt x="4160266" y="563118"/>
                  </a:lnTo>
                  <a:lnTo>
                    <a:pt x="4174744" y="679577"/>
                  </a:lnTo>
                  <a:lnTo>
                    <a:pt x="4184396" y="763397"/>
                  </a:lnTo>
                  <a:lnTo>
                    <a:pt x="4189730" y="813435"/>
                  </a:lnTo>
                  <a:lnTo>
                    <a:pt x="4194302" y="860171"/>
                  </a:lnTo>
                  <a:lnTo>
                    <a:pt x="4197985" y="903478"/>
                  </a:lnTo>
                  <a:lnTo>
                    <a:pt x="4202303" y="966470"/>
                  </a:lnTo>
                  <a:lnTo>
                    <a:pt x="4206748" y="1075690"/>
                  </a:lnTo>
                  <a:lnTo>
                    <a:pt x="4209796" y="1162177"/>
                  </a:lnTo>
                  <a:lnTo>
                    <a:pt x="4211955" y="1201039"/>
                  </a:lnTo>
                  <a:lnTo>
                    <a:pt x="4219321" y="1280287"/>
                  </a:lnTo>
                  <a:lnTo>
                    <a:pt x="4225544" y="1323467"/>
                  </a:lnTo>
                  <a:lnTo>
                    <a:pt x="4233037" y="1365250"/>
                  </a:lnTo>
                  <a:lnTo>
                    <a:pt x="4242054" y="1405509"/>
                  </a:lnTo>
                  <a:lnTo>
                    <a:pt x="4255389" y="1454277"/>
                  </a:lnTo>
                  <a:lnTo>
                    <a:pt x="4271645" y="1501775"/>
                  </a:lnTo>
                  <a:lnTo>
                    <a:pt x="4290949" y="1548130"/>
                  </a:lnTo>
                  <a:lnTo>
                    <a:pt x="4313301" y="1593215"/>
                  </a:lnTo>
                  <a:lnTo>
                    <a:pt x="4338574" y="1637157"/>
                  </a:lnTo>
                  <a:lnTo>
                    <a:pt x="4366895" y="1679956"/>
                  </a:lnTo>
                  <a:lnTo>
                    <a:pt x="4411091" y="1733550"/>
                  </a:lnTo>
                  <a:lnTo>
                    <a:pt x="4452620" y="1771777"/>
                  </a:lnTo>
                  <a:lnTo>
                    <a:pt x="4491482" y="1794637"/>
                  </a:lnTo>
                  <a:lnTo>
                    <a:pt x="4527804" y="1801876"/>
                  </a:lnTo>
                  <a:lnTo>
                    <a:pt x="4551934" y="1796415"/>
                  </a:lnTo>
                  <a:lnTo>
                    <a:pt x="4594606" y="1753616"/>
                  </a:lnTo>
                  <a:lnTo>
                    <a:pt x="4612894" y="1716151"/>
                  </a:lnTo>
                  <a:lnTo>
                    <a:pt x="4629277" y="1668018"/>
                  </a:lnTo>
                  <a:lnTo>
                    <a:pt x="4643755" y="1609217"/>
                  </a:lnTo>
                  <a:lnTo>
                    <a:pt x="4656328" y="1539875"/>
                  </a:lnTo>
                  <a:lnTo>
                    <a:pt x="4663313" y="1486027"/>
                  </a:lnTo>
                  <a:lnTo>
                    <a:pt x="4668774" y="1430401"/>
                  </a:lnTo>
                  <a:lnTo>
                    <a:pt x="4672584" y="1372997"/>
                  </a:lnTo>
                  <a:lnTo>
                    <a:pt x="4675632" y="1289939"/>
                  </a:lnTo>
                  <a:lnTo>
                    <a:pt x="4675505" y="1255522"/>
                  </a:lnTo>
                  <a:lnTo>
                    <a:pt x="4674616" y="1210691"/>
                  </a:lnTo>
                  <a:lnTo>
                    <a:pt x="4672711" y="1155319"/>
                  </a:lnTo>
                  <a:lnTo>
                    <a:pt x="4670044" y="1089406"/>
                  </a:lnTo>
                  <a:lnTo>
                    <a:pt x="4666488" y="1013079"/>
                  </a:lnTo>
                  <a:lnTo>
                    <a:pt x="4666488" y="989457"/>
                  </a:lnTo>
                  <a:lnTo>
                    <a:pt x="4668647" y="945515"/>
                  </a:lnTo>
                  <a:lnTo>
                    <a:pt x="4673600" y="906145"/>
                  </a:lnTo>
                  <a:lnTo>
                    <a:pt x="4682617" y="866775"/>
                  </a:lnTo>
                  <a:lnTo>
                    <a:pt x="4719320" y="769239"/>
                  </a:lnTo>
                  <a:lnTo>
                    <a:pt x="4741418" y="711708"/>
                  </a:lnTo>
                  <a:lnTo>
                    <a:pt x="4755007" y="673735"/>
                  </a:lnTo>
                  <a:lnTo>
                    <a:pt x="4767453" y="628142"/>
                  </a:lnTo>
                  <a:lnTo>
                    <a:pt x="4777486" y="574294"/>
                  </a:lnTo>
                  <a:lnTo>
                    <a:pt x="4780280" y="547624"/>
                  </a:lnTo>
                  <a:lnTo>
                    <a:pt x="4781804" y="505587"/>
                  </a:lnTo>
                  <a:close/>
                </a:path>
              </a:pathLst>
            </a:custGeom>
            <a:solidFill>
              <a:srgbClr val="1F2D4F">
                <a:alpha val="53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/>
            <p:cNvSpPr/>
            <p:nvPr/>
          </p:nvSpPr>
          <p:spPr>
            <a:xfrm>
              <a:off x="13191744" y="8278367"/>
              <a:ext cx="1079500" cy="850265"/>
            </a:xfrm>
            <a:custGeom>
              <a:avLst/>
              <a:gdLst/>
              <a:ahLst/>
              <a:cxnLst/>
              <a:rect l="l" t="t" r="r" b="b"/>
              <a:pathLst>
                <a:path w="1079500" h="850265">
                  <a:moveTo>
                    <a:pt x="210819" y="0"/>
                  </a:moveTo>
                  <a:lnTo>
                    <a:pt x="164465" y="47751"/>
                  </a:lnTo>
                  <a:lnTo>
                    <a:pt x="154813" y="95757"/>
                  </a:lnTo>
                  <a:lnTo>
                    <a:pt x="150748" y="137667"/>
                  </a:lnTo>
                  <a:lnTo>
                    <a:pt x="146430" y="198246"/>
                  </a:lnTo>
                  <a:lnTo>
                    <a:pt x="128523" y="305688"/>
                  </a:lnTo>
                  <a:lnTo>
                    <a:pt x="122300" y="293496"/>
                  </a:lnTo>
                  <a:lnTo>
                    <a:pt x="98171" y="227329"/>
                  </a:lnTo>
                  <a:lnTo>
                    <a:pt x="72009" y="210819"/>
                  </a:lnTo>
                  <a:lnTo>
                    <a:pt x="51688" y="203961"/>
                  </a:lnTo>
                  <a:lnTo>
                    <a:pt x="23367" y="235584"/>
                  </a:lnTo>
                  <a:lnTo>
                    <a:pt x="18796" y="299338"/>
                  </a:lnTo>
                  <a:lnTo>
                    <a:pt x="18796" y="346455"/>
                  </a:lnTo>
                  <a:lnTo>
                    <a:pt x="10794" y="361568"/>
                  </a:lnTo>
                  <a:lnTo>
                    <a:pt x="4952" y="374649"/>
                  </a:lnTo>
                  <a:lnTo>
                    <a:pt x="1269" y="385571"/>
                  </a:lnTo>
                  <a:lnTo>
                    <a:pt x="0" y="394334"/>
                  </a:lnTo>
                  <a:lnTo>
                    <a:pt x="18034" y="436244"/>
                  </a:lnTo>
                  <a:lnTo>
                    <a:pt x="49148" y="458977"/>
                  </a:lnTo>
                  <a:lnTo>
                    <a:pt x="202057" y="536447"/>
                  </a:lnTo>
                  <a:lnTo>
                    <a:pt x="310388" y="609345"/>
                  </a:lnTo>
                  <a:lnTo>
                    <a:pt x="347598" y="631951"/>
                  </a:lnTo>
                  <a:lnTo>
                    <a:pt x="389127" y="655573"/>
                  </a:lnTo>
                  <a:lnTo>
                    <a:pt x="449707" y="687704"/>
                  </a:lnTo>
                  <a:lnTo>
                    <a:pt x="525271" y="726185"/>
                  </a:lnTo>
                  <a:lnTo>
                    <a:pt x="568578" y="747775"/>
                  </a:lnTo>
                  <a:lnTo>
                    <a:pt x="666369" y="795642"/>
                  </a:lnTo>
                  <a:lnTo>
                    <a:pt x="779144" y="849795"/>
                  </a:lnTo>
                  <a:lnTo>
                    <a:pt x="856361" y="826223"/>
                  </a:lnTo>
                  <a:lnTo>
                    <a:pt x="1078992" y="567562"/>
                  </a:lnTo>
                  <a:lnTo>
                    <a:pt x="997584" y="546607"/>
                  </a:lnTo>
                  <a:lnTo>
                    <a:pt x="922273" y="527811"/>
                  </a:lnTo>
                  <a:lnTo>
                    <a:pt x="853059" y="511174"/>
                  </a:lnTo>
                  <a:lnTo>
                    <a:pt x="790067" y="496823"/>
                  </a:lnTo>
                  <a:lnTo>
                    <a:pt x="733044" y="484631"/>
                  </a:lnTo>
                  <a:lnTo>
                    <a:pt x="682117" y="474598"/>
                  </a:lnTo>
                  <a:lnTo>
                    <a:pt x="637413" y="466724"/>
                  </a:lnTo>
                  <a:lnTo>
                    <a:pt x="598677" y="461009"/>
                  </a:lnTo>
                  <a:lnTo>
                    <a:pt x="539623" y="456310"/>
                  </a:lnTo>
                  <a:lnTo>
                    <a:pt x="519175" y="457199"/>
                  </a:lnTo>
                  <a:lnTo>
                    <a:pt x="496061" y="386714"/>
                  </a:lnTo>
                  <a:lnTo>
                    <a:pt x="474852" y="326262"/>
                  </a:lnTo>
                  <a:lnTo>
                    <a:pt x="455548" y="275970"/>
                  </a:lnTo>
                  <a:lnTo>
                    <a:pt x="423163" y="205739"/>
                  </a:lnTo>
                  <a:lnTo>
                    <a:pt x="388365" y="161924"/>
                  </a:lnTo>
                  <a:lnTo>
                    <a:pt x="329692" y="149351"/>
                  </a:lnTo>
                  <a:lnTo>
                    <a:pt x="292734" y="160654"/>
                  </a:lnTo>
                  <a:lnTo>
                    <a:pt x="283082" y="85343"/>
                  </a:lnTo>
                  <a:lnTo>
                    <a:pt x="264159" y="37464"/>
                  </a:lnTo>
                  <a:lnTo>
                    <a:pt x="228726" y="4444"/>
                  </a:lnTo>
                  <a:lnTo>
                    <a:pt x="210819" y="0"/>
                  </a:lnTo>
                  <a:close/>
                </a:path>
              </a:pathLst>
            </a:custGeom>
            <a:solidFill>
              <a:srgbClr val="FFD0A8">
                <a:alpha val="5372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9"/>
            <p:cNvSpPr/>
            <p:nvPr/>
          </p:nvSpPr>
          <p:spPr>
            <a:xfrm>
              <a:off x="15678913" y="5858255"/>
              <a:ext cx="749935" cy="1106170"/>
            </a:xfrm>
            <a:custGeom>
              <a:avLst/>
              <a:gdLst/>
              <a:ahLst/>
              <a:cxnLst/>
              <a:rect l="l" t="t" r="r" b="b"/>
              <a:pathLst>
                <a:path w="749934" h="1106170">
                  <a:moveTo>
                    <a:pt x="62865" y="1004824"/>
                  </a:moveTo>
                  <a:lnTo>
                    <a:pt x="20574" y="1069467"/>
                  </a:lnTo>
                  <a:lnTo>
                    <a:pt x="127" y="1105039"/>
                  </a:lnTo>
                  <a:lnTo>
                    <a:pt x="0" y="1105916"/>
                  </a:lnTo>
                  <a:lnTo>
                    <a:pt x="1016" y="1105916"/>
                  </a:lnTo>
                  <a:lnTo>
                    <a:pt x="6985" y="1098931"/>
                  </a:lnTo>
                  <a:lnTo>
                    <a:pt x="37084" y="1053084"/>
                  </a:lnTo>
                  <a:lnTo>
                    <a:pt x="62865" y="1004824"/>
                  </a:lnTo>
                  <a:close/>
                </a:path>
                <a:path w="749934" h="1106170">
                  <a:moveTo>
                    <a:pt x="431419" y="469392"/>
                  </a:moveTo>
                  <a:lnTo>
                    <a:pt x="377825" y="514223"/>
                  </a:lnTo>
                  <a:lnTo>
                    <a:pt x="331216" y="552323"/>
                  </a:lnTo>
                  <a:lnTo>
                    <a:pt x="291338" y="583946"/>
                  </a:lnTo>
                  <a:lnTo>
                    <a:pt x="232156" y="627253"/>
                  </a:lnTo>
                  <a:lnTo>
                    <a:pt x="168656" y="665099"/>
                  </a:lnTo>
                  <a:lnTo>
                    <a:pt x="133350" y="681863"/>
                  </a:lnTo>
                  <a:lnTo>
                    <a:pt x="95885" y="696976"/>
                  </a:lnTo>
                  <a:lnTo>
                    <a:pt x="138557" y="745744"/>
                  </a:lnTo>
                  <a:lnTo>
                    <a:pt x="124460" y="812292"/>
                  </a:lnTo>
                  <a:lnTo>
                    <a:pt x="109982" y="871474"/>
                  </a:lnTo>
                  <a:lnTo>
                    <a:pt x="94869" y="923163"/>
                  </a:lnTo>
                  <a:lnTo>
                    <a:pt x="79375" y="967359"/>
                  </a:lnTo>
                  <a:lnTo>
                    <a:pt x="63373" y="1004062"/>
                  </a:lnTo>
                  <a:lnTo>
                    <a:pt x="76454" y="984504"/>
                  </a:lnTo>
                  <a:lnTo>
                    <a:pt x="154178" y="870331"/>
                  </a:lnTo>
                  <a:lnTo>
                    <a:pt x="308229" y="646938"/>
                  </a:lnTo>
                  <a:lnTo>
                    <a:pt x="431419" y="469392"/>
                  </a:lnTo>
                  <a:close/>
                </a:path>
                <a:path w="749934" h="1106170">
                  <a:moveTo>
                    <a:pt x="749554" y="946912"/>
                  </a:moveTo>
                  <a:lnTo>
                    <a:pt x="565912" y="0"/>
                  </a:lnTo>
                  <a:lnTo>
                    <a:pt x="560832" y="999490"/>
                  </a:lnTo>
                  <a:lnTo>
                    <a:pt x="749554" y="946912"/>
                  </a:lnTo>
                  <a:close/>
                </a:path>
              </a:pathLst>
            </a:custGeom>
            <a:solidFill>
              <a:srgbClr val="F95220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4"/>
          <p:cNvSpPr/>
          <p:nvPr/>
        </p:nvSpPr>
        <p:spPr>
          <a:xfrm>
            <a:off x="16294608" y="1307591"/>
            <a:ext cx="652145" cy="648970"/>
          </a:xfrm>
          <a:custGeom>
            <a:avLst/>
            <a:gdLst/>
            <a:ahLst/>
            <a:cxnLst/>
            <a:rect l="l" t="t" r="r" b="b"/>
            <a:pathLst>
              <a:path w="652144" h="648969">
                <a:moveTo>
                  <a:pt x="0" y="0"/>
                </a:moveTo>
                <a:lnTo>
                  <a:pt x="95250" y="648715"/>
                </a:lnTo>
                <a:lnTo>
                  <a:pt x="651763" y="94741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4800" y="419100"/>
            <a:ext cx="16611600" cy="2659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800" dirty="0" smtClean="0"/>
              <a:t/>
            </a:r>
            <a:br>
              <a:rPr lang="en-US" sz="8800" dirty="0" smtClean="0"/>
            </a:br>
            <a:endParaRPr spc="-5" dirty="0"/>
          </a:p>
        </p:txBody>
      </p:sp>
      <p:graphicFrame>
        <p:nvGraphicFramePr>
          <p:cNvPr id="11" name="object 3"/>
          <p:cNvGraphicFramePr>
            <a:graphicFrameLocks noGrp="1"/>
          </p:cNvGraphicFramePr>
          <p:nvPr/>
        </p:nvGraphicFramePr>
        <p:xfrm>
          <a:off x="2512948" y="2393950"/>
          <a:ext cx="9450451" cy="434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201"/>
                <a:gridCol w="3154625"/>
                <a:gridCol w="3154625"/>
              </a:tblGrid>
              <a:tr h="796250">
                <a:tc>
                  <a:txBody>
                    <a:bodyPr/>
                    <a:lstStyle/>
                    <a:p>
                      <a:pPr marL="135890" indent="-50165">
                        <a:lnSpc>
                          <a:spcPct val="100000"/>
                        </a:lnSpc>
                        <a:spcBef>
                          <a:spcPts val="615"/>
                        </a:spcBef>
                        <a:buSzPct val="90909"/>
                        <a:buFont typeface="Arial MT"/>
                        <a:buNone/>
                        <a:tabLst>
                          <a:tab pos="136525" algn="l"/>
                        </a:tabLst>
                      </a:pPr>
                      <a:r>
                        <a:rPr sz="4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Category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3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Progress</a:t>
                      </a:r>
                      <a:r>
                        <a:rPr sz="36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Against</a:t>
                      </a:r>
                      <a:r>
                        <a:rPr sz="3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Plan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3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</a:tr>
              <a:tr h="713577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Functional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Testing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Successful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Completed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306221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Non-Functional</a:t>
                      </a:r>
                      <a:r>
                        <a:rPr sz="2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Testing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Successful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Completed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1152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         -------------------------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      ----------------------------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US" sz="1800" dirty="0" smtClean="0">
                          <a:latin typeface="Times New Roman"/>
                          <a:cs typeface="Times New Roman"/>
                        </a:rPr>
                        <a:t>-------------------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object 10"/>
          <p:cNvSpPr txBox="1">
            <a:spLocks/>
          </p:cNvSpPr>
          <p:nvPr/>
        </p:nvSpPr>
        <p:spPr>
          <a:xfrm>
            <a:off x="304800" y="419100"/>
            <a:ext cx="16611600" cy="241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-5" normalizeH="0" baseline="0" noProof="0" dirty="0" smtClean="0">
                <a:ln>
                  <a:noFill/>
                </a:ln>
                <a:solidFill>
                  <a:srgbClr val="1F2D4F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TEST</a:t>
            </a:r>
            <a:r>
              <a:rPr kumimoji="0" lang="en-US" sz="7200" b="0" i="0" u="none" strike="noStrike" kern="0" cap="none" spc="-5" normalizeH="0" noProof="0" dirty="0" smtClean="0">
                <a:ln>
                  <a:noFill/>
                </a:ln>
                <a:solidFill>
                  <a:srgbClr val="1F2D4F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REPORTS:</a:t>
            </a:r>
            <a:r>
              <a:rPr kumimoji="0" lang="en-US" sz="8800" b="0" i="0" u="none" strike="noStrike" kern="0" cap="none" spc="0" normalizeH="0" baseline="0" noProof="0" dirty="0" smtClean="0">
                <a:ln>
                  <a:noFill/>
                </a:ln>
                <a:solidFill>
                  <a:srgbClr val="1F2D4F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/>
            </a:r>
            <a:br>
              <a:rPr kumimoji="0" lang="en-US" sz="8800" b="0" i="0" u="none" strike="noStrike" kern="0" cap="none" spc="0" normalizeH="0" baseline="0" noProof="0" dirty="0" smtClean="0">
                <a:ln>
                  <a:noFill/>
                </a:ln>
                <a:solidFill>
                  <a:srgbClr val="1F2D4F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</a:br>
            <a:endParaRPr kumimoji="0" lang="en-US" sz="8400" b="0" i="0" u="none" strike="noStrike" kern="0" cap="none" spc="-5" normalizeH="0" baseline="0" noProof="0" dirty="0">
              <a:ln>
                <a:noFill/>
              </a:ln>
              <a:solidFill>
                <a:srgbClr val="1F2D4F"/>
              </a:solidFill>
              <a:effectLst/>
              <a:uLnTx/>
              <a:uFillTx/>
              <a:latin typeface="Arial MT"/>
              <a:ea typeface="+mj-ea"/>
              <a:cs typeface="Arial M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8420100"/>
            <a:ext cx="182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7200" dirty="0" smtClean="0">
                <a:solidFill>
                  <a:prstClr val="black"/>
                </a:solidFill>
              </a:rPr>
              <a:t>12</a:t>
            </a:r>
            <a:endParaRPr lang="en-US" sz="7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8905" y="3520313"/>
            <a:ext cx="8869045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dirty="0">
                <a:solidFill>
                  <a:srgbClr val="204A8B"/>
                </a:solidFill>
              </a:rPr>
              <a:t>THANK</a:t>
            </a:r>
            <a:r>
              <a:rPr sz="12000" spc="-95" dirty="0">
                <a:solidFill>
                  <a:srgbClr val="204A8B"/>
                </a:solidFill>
              </a:rPr>
              <a:t> </a:t>
            </a:r>
            <a:r>
              <a:rPr sz="12000" spc="-130" dirty="0">
                <a:solidFill>
                  <a:srgbClr val="204A8B"/>
                </a:solidFill>
              </a:rPr>
              <a:t>YOU</a:t>
            </a:r>
            <a:endParaRPr sz="12000"/>
          </a:p>
          <a:p>
            <a:pPr marL="4445" algn="ctr">
              <a:lnSpc>
                <a:spcPct val="100000"/>
              </a:lnSpc>
              <a:spcBef>
                <a:spcPts val="2510"/>
              </a:spcBef>
            </a:pPr>
            <a:r>
              <a:rPr sz="3250" spc="14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25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55" dirty="0">
                <a:solidFill>
                  <a:srgbClr val="FFFFFF"/>
                </a:solidFill>
                <a:latin typeface="Verdana"/>
                <a:cs typeface="Verdana"/>
              </a:rPr>
              <a:t>look</a:t>
            </a:r>
            <a:r>
              <a:rPr sz="325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110" dirty="0">
                <a:solidFill>
                  <a:srgbClr val="FFFFFF"/>
                </a:solidFill>
                <a:latin typeface="Verdana"/>
                <a:cs typeface="Verdana"/>
              </a:rPr>
              <a:t>forward</a:t>
            </a:r>
            <a:r>
              <a:rPr sz="32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6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25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110" smtClean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3250" spc="-19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2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50" spc="8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endParaRPr sz="3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1892807"/>
            <a:ext cx="780415" cy="782955"/>
          </a:xfrm>
          <a:custGeom>
            <a:avLst/>
            <a:gdLst/>
            <a:ahLst/>
            <a:cxnLst/>
            <a:rect l="l" t="t" r="r" b="b"/>
            <a:pathLst>
              <a:path w="780414" h="782955">
                <a:moveTo>
                  <a:pt x="779907" y="391541"/>
                </a:moveTo>
                <a:lnTo>
                  <a:pt x="776605" y="339852"/>
                </a:lnTo>
                <a:lnTo>
                  <a:pt x="766699" y="289687"/>
                </a:lnTo>
                <a:lnTo>
                  <a:pt x="756539" y="259689"/>
                </a:lnTo>
                <a:lnTo>
                  <a:pt x="756539" y="391541"/>
                </a:lnTo>
                <a:lnTo>
                  <a:pt x="753364" y="440055"/>
                </a:lnTo>
                <a:lnTo>
                  <a:pt x="744093" y="487172"/>
                </a:lnTo>
                <a:lnTo>
                  <a:pt x="728853" y="532384"/>
                </a:lnTo>
                <a:lnTo>
                  <a:pt x="707771" y="575183"/>
                </a:lnTo>
                <a:lnTo>
                  <a:pt x="681101" y="615061"/>
                </a:lnTo>
                <a:lnTo>
                  <a:pt x="649097" y="651637"/>
                </a:lnTo>
                <a:lnTo>
                  <a:pt x="612775" y="683768"/>
                </a:lnTo>
                <a:lnTo>
                  <a:pt x="572897" y="710565"/>
                </a:lnTo>
                <a:lnTo>
                  <a:pt x="530352" y="731647"/>
                </a:lnTo>
                <a:lnTo>
                  <a:pt x="485267" y="747014"/>
                </a:lnTo>
                <a:lnTo>
                  <a:pt x="438277" y="756285"/>
                </a:lnTo>
                <a:lnTo>
                  <a:pt x="390017" y="759460"/>
                </a:lnTo>
                <a:lnTo>
                  <a:pt x="341630" y="756285"/>
                </a:lnTo>
                <a:lnTo>
                  <a:pt x="294640" y="747014"/>
                </a:lnTo>
                <a:lnTo>
                  <a:pt x="249555" y="731647"/>
                </a:lnTo>
                <a:lnTo>
                  <a:pt x="207010" y="710565"/>
                </a:lnTo>
                <a:lnTo>
                  <a:pt x="167259" y="683768"/>
                </a:lnTo>
                <a:lnTo>
                  <a:pt x="130810" y="651637"/>
                </a:lnTo>
                <a:lnTo>
                  <a:pt x="98806" y="615061"/>
                </a:lnTo>
                <a:lnTo>
                  <a:pt x="72136" y="575183"/>
                </a:lnTo>
                <a:lnTo>
                  <a:pt x="51181" y="532384"/>
                </a:lnTo>
                <a:lnTo>
                  <a:pt x="35814" y="487172"/>
                </a:lnTo>
                <a:lnTo>
                  <a:pt x="26543" y="440055"/>
                </a:lnTo>
                <a:lnTo>
                  <a:pt x="23368" y="391541"/>
                </a:lnTo>
                <a:lnTo>
                  <a:pt x="26543" y="342900"/>
                </a:lnTo>
                <a:lnTo>
                  <a:pt x="35814" y="295783"/>
                </a:lnTo>
                <a:lnTo>
                  <a:pt x="51181" y="250571"/>
                </a:lnTo>
                <a:lnTo>
                  <a:pt x="72136" y="207772"/>
                </a:lnTo>
                <a:lnTo>
                  <a:pt x="98806" y="167894"/>
                </a:lnTo>
                <a:lnTo>
                  <a:pt x="130810" y="131318"/>
                </a:lnTo>
                <a:lnTo>
                  <a:pt x="167259" y="99187"/>
                </a:lnTo>
                <a:lnTo>
                  <a:pt x="207010" y="72390"/>
                </a:lnTo>
                <a:lnTo>
                  <a:pt x="249555" y="51308"/>
                </a:lnTo>
                <a:lnTo>
                  <a:pt x="294640" y="35941"/>
                </a:lnTo>
                <a:lnTo>
                  <a:pt x="341630" y="26670"/>
                </a:lnTo>
                <a:lnTo>
                  <a:pt x="390017" y="23495"/>
                </a:lnTo>
                <a:lnTo>
                  <a:pt x="438277" y="26670"/>
                </a:lnTo>
                <a:lnTo>
                  <a:pt x="485267" y="35941"/>
                </a:lnTo>
                <a:lnTo>
                  <a:pt x="530352" y="51308"/>
                </a:lnTo>
                <a:lnTo>
                  <a:pt x="572897" y="72390"/>
                </a:lnTo>
                <a:lnTo>
                  <a:pt x="612775" y="99187"/>
                </a:lnTo>
                <a:lnTo>
                  <a:pt x="649097" y="131318"/>
                </a:lnTo>
                <a:lnTo>
                  <a:pt x="681101" y="167894"/>
                </a:lnTo>
                <a:lnTo>
                  <a:pt x="707771" y="207772"/>
                </a:lnTo>
                <a:lnTo>
                  <a:pt x="728853" y="250571"/>
                </a:lnTo>
                <a:lnTo>
                  <a:pt x="744093" y="295783"/>
                </a:lnTo>
                <a:lnTo>
                  <a:pt x="753364" y="342900"/>
                </a:lnTo>
                <a:lnTo>
                  <a:pt x="756539" y="391541"/>
                </a:lnTo>
                <a:lnTo>
                  <a:pt x="756539" y="259689"/>
                </a:lnTo>
                <a:lnTo>
                  <a:pt x="728091" y="196088"/>
                </a:lnTo>
                <a:lnTo>
                  <a:pt x="699770" y="153670"/>
                </a:lnTo>
                <a:lnTo>
                  <a:pt x="665734" y="114681"/>
                </a:lnTo>
                <a:lnTo>
                  <a:pt x="626999" y="80518"/>
                </a:lnTo>
                <a:lnTo>
                  <a:pt x="584581" y="52070"/>
                </a:lnTo>
                <a:lnTo>
                  <a:pt x="521335" y="23495"/>
                </a:lnTo>
                <a:lnTo>
                  <a:pt x="441452" y="3302"/>
                </a:lnTo>
                <a:lnTo>
                  <a:pt x="390017" y="0"/>
                </a:lnTo>
                <a:lnTo>
                  <a:pt x="338455" y="3302"/>
                </a:lnTo>
                <a:lnTo>
                  <a:pt x="288544" y="13335"/>
                </a:lnTo>
                <a:lnTo>
                  <a:pt x="240665" y="29591"/>
                </a:lnTo>
                <a:lnTo>
                  <a:pt x="195326" y="52070"/>
                </a:lnTo>
                <a:lnTo>
                  <a:pt x="153035" y="80518"/>
                </a:lnTo>
                <a:lnTo>
                  <a:pt x="114300" y="114681"/>
                </a:lnTo>
                <a:lnTo>
                  <a:pt x="80137" y="153543"/>
                </a:lnTo>
                <a:lnTo>
                  <a:pt x="51816" y="196088"/>
                </a:lnTo>
                <a:lnTo>
                  <a:pt x="29464" y="241554"/>
                </a:lnTo>
                <a:lnTo>
                  <a:pt x="13208" y="289687"/>
                </a:lnTo>
                <a:lnTo>
                  <a:pt x="3302" y="339852"/>
                </a:lnTo>
                <a:lnTo>
                  <a:pt x="0" y="391541"/>
                </a:lnTo>
                <a:lnTo>
                  <a:pt x="3302" y="443103"/>
                </a:lnTo>
                <a:lnTo>
                  <a:pt x="13208" y="493268"/>
                </a:lnTo>
                <a:lnTo>
                  <a:pt x="29464" y="541401"/>
                </a:lnTo>
                <a:lnTo>
                  <a:pt x="51816" y="586867"/>
                </a:lnTo>
                <a:lnTo>
                  <a:pt x="80137" y="629412"/>
                </a:lnTo>
                <a:lnTo>
                  <a:pt x="114300" y="668274"/>
                </a:lnTo>
                <a:lnTo>
                  <a:pt x="153035" y="702437"/>
                </a:lnTo>
                <a:lnTo>
                  <a:pt x="195326" y="730885"/>
                </a:lnTo>
                <a:lnTo>
                  <a:pt x="240665" y="753364"/>
                </a:lnTo>
                <a:lnTo>
                  <a:pt x="288544" y="769620"/>
                </a:lnTo>
                <a:lnTo>
                  <a:pt x="338455" y="779653"/>
                </a:lnTo>
                <a:lnTo>
                  <a:pt x="390017" y="782955"/>
                </a:lnTo>
                <a:lnTo>
                  <a:pt x="441452" y="779653"/>
                </a:lnTo>
                <a:lnTo>
                  <a:pt x="491363" y="769620"/>
                </a:lnTo>
                <a:lnTo>
                  <a:pt x="539242" y="753364"/>
                </a:lnTo>
                <a:lnTo>
                  <a:pt x="584581" y="730885"/>
                </a:lnTo>
                <a:lnTo>
                  <a:pt x="626999" y="702437"/>
                </a:lnTo>
                <a:lnTo>
                  <a:pt x="665734" y="668274"/>
                </a:lnTo>
                <a:lnTo>
                  <a:pt x="699770" y="629412"/>
                </a:lnTo>
                <a:lnTo>
                  <a:pt x="728091" y="586867"/>
                </a:lnTo>
                <a:lnTo>
                  <a:pt x="750443" y="541401"/>
                </a:lnTo>
                <a:lnTo>
                  <a:pt x="766699" y="493268"/>
                </a:lnTo>
                <a:lnTo>
                  <a:pt x="776605" y="443103"/>
                </a:lnTo>
                <a:lnTo>
                  <a:pt x="779907" y="391541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91" y="8729471"/>
            <a:ext cx="158495" cy="161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672" y="8369807"/>
            <a:ext cx="161544" cy="158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2183" y="7452359"/>
            <a:ext cx="158496" cy="1584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431" y="6943343"/>
            <a:ext cx="158496" cy="1584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4024" y="8028431"/>
            <a:ext cx="161544" cy="1584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6031" y="9982200"/>
            <a:ext cx="158496" cy="1615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791" y="9317735"/>
            <a:ext cx="548640" cy="756285"/>
            <a:chOff x="240791" y="9317735"/>
            <a:chExt cx="548640" cy="7562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455" y="9537191"/>
              <a:ext cx="158496" cy="1584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1272" y="9317735"/>
              <a:ext cx="518159" cy="756285"/>
            </a:xfrm>
            <a:custGeom>
              <a:avLst/>
              <a:gdLst/>
              <a:ahLst/>
              <a:cxnLst/>
              <a:rect l="l" t="t" r="r" b="b"/>
              <a:pathLst>
                <a:path w="518159" h="756284">
                  <a:moveTo>
                    <a:pt x="299948" y="149694"/>
                  </a:moveTo>
                  <a:lnTo>
                    <a:pt x="292303" y="102387"/>
                  </a:lnTo>
                  <a:lnTo>
                    <a:pt x="271005" y="61290"/>
                  </a:lnTo>
                  <a:lnTo>
                    <a:pt x="238531" y="28892"/>
                  </a:lnTo>
                  <a:lnTo>
                    <a:pt x="197358" y="7632"/>
                  </a:lnTo>
                  <a:lnTo>
                    <a:pt x="149974" y="0"/>
                  </a:lnTo>
                  <a:lnTo>
                    <a:pt x="102565" y="7632"/>
                  </a:lnTo>
                  <a:lnTo>
                    <a:pt x="61391" y="28892"/>
                  </a:lnTo>
                  <a:lnTo>
                    <a:pt x="28930" y="61290"/>
                  </a:lnTo>
                  <a:lnTo>
                    <a:pt x="7645" y="102387"/>
                  </a:lnTo>
                  <a:lnTo>
                    <a:pt x="0" y="149694"/>
                  </a:lnTo>
                  <a:lnTo>
                    <a:pt x="7645" y="197002"/>
                  </a:lnTo>
                  <a:lnTo>
                    <a:pt x="28930" y="238099"/>
                  </a:lnTo>
                  <a:lnTo>
                    <a:pt x="61391" y="270497"/>
                  </a:lnTo>
                  <a:lnTo>
                    <a:pt x="102565" y="291757"/>
                  </a:lnTo>
                  <a:lnTo>
                    <a:pt x="149974" y="299389"/>
                  </a:lnTo>
                  <a:lnTo>
                    <a:pt x="197358" y="291757"/>
                  </a:lnTo>
                  <a:lnTo>
                    <a:pt x="238531" y="270497"/>
                  </a:lnTo>
                  <a:lnTo>
                    <a:pt x="271005" y="238099"/>
                  </a:lnTo>
                  <a:lnTo>
                    <a:pt x="292303" y="197002"/>
                  </a:lnTo>
                  <a:lnTo>
                    <a:pt x="299948" y="149694"/>
                  </a:lnTo>
                  <a:close/>
                </a:path>
                <a:path w="518159" h="756284">
                  <a:moveTo>
                    <a:pt x="517804" y="606082"/>
                  </a:moveTo>
                  <a:lnTo>
                    <a:pt x="510146" y="558774"/>
                  </a:lnTo>
                  <a:lnTo>
                    <a:pt x="488848" y="517690"/>
                  </a:lnTo>
                  <a:lnTo>
                    <a:pt x="456387" y="485267"/>
                  </a:lnTo>
                  <a:lnTo>
                    <a:pt x="415213" y="464019"/>
                  </a:lnTo>
                  <a:lnTo>
                    <a:pt x="367830" y="456387"/>
                  </a:lnTo>
                  <a:lnTo>
                    <a:pt x="320408" y="464019"/>
                  </a:lnTo>
                  <a:lnTo>
                    <a:pt x="279247" y="485267"/>
                  </a:lnTo>
                  <a:lnTo>
                    <a:pt x="246773" y="517690"/>
                  </a:lnTo>
                  <a:lnTo>
                    <a:pt x="225488" y="558774"/>
                  </a:lnTo>
                  <a:lnTo>
                    <a:pt x="217843" y="606082"/>
                  </a:lnTo>
                  <a:lnTo>
                    <a:pt x="225488" y="653389"/>
                  </a:lnTo>
                  <a:lnTo>
                    <a:pt x="246773" y="694486"/>
                  </a:lnTo>
                  <a:lnTo>
                    <a:pt x="279247" y="726897"/>
                  </a:lnTo>
                  <a:lnTo>
                    <a:pt x="320408" y="748144"/>
                  </a:lnTo>
                  <a:lnTo>
                    <a:pt x="367830" y="755777"/>
                  </a:lnTo>
                  <a:lnTo>
                    <a:pt x="415213" y="748144"/>
                  </a:lnTo>
                  <a:lnTo>
                    <a:pt x="456387" y="726897"/>
                  </a:lnTo>
                  <a:lnTo>
                    <a:pt x="488848" y="694486"/>
                  </a:lnTo>
                  <a:lnTo>
                    <a:pt x="510146" y="653389"/>
                  </a:lnTo>
                  <a:lnTo>
                    <a:pt x="517804" y="606082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791" y="9659111"/>
              <a:ext cx="228600" cy="22859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9607" y="8369807"/>
            <a:ext cx="158496" cy="1584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75119" y="7452359"/>
            <a:ext cx="158496" cy="15849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11367" y="6943343"/>
            <a:ext cx="158496" cy="1584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56959" y="8028431"/>
            <a:ext cx="158496" cy="15849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16223" y="7702295"/>
            <a:ext cx="158496" cy="1584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03576" y="7360919"/>
            <a:ext cx="158495" cy="15849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44184" y="9982200"/>
            <a:ext cx="158496" cy="1615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656831" y="8851392"/>
            <a:ext cx="228600" cy="2286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54879" y="7333488"/>
            <a:ext cx="158496" cy="16154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09288" y="8202168"/>
            <a:ext cx="158496" cy="16154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599944" y="8369807"/>
            <a:ext cx="158495" cy="15849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8516111"/>
            <a:ext cx="158496" cy="15849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510016" y="7598664"/>
            <a:ext cx="158496" cy="15849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446264" y="7089647"/>
            <a:ext cx="161544" cy="15849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994904" y="8174735"/>
            <a:ext cx="158496" cy="158495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841247" y="8729471"/>
            <a:ext cx="6985634" cy="1557655"/>
            <a:chOff x="841247" y="8729471"/>
            <a:chExt cx="6985634" cy="1557655"/>
          </a:xfrm>
        </p:grpSpPr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1247" y="9079991"/>
              <a:ext cx="228600" cy="228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53895" y="8851391"/>
              <a:ext cx="228600" cy="228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82639" y="9079991"/>
              <a:ext cx="390017" cy="31657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00344" y="9537191"/>
              <a:ext cx="161544" cy="1584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672327" y="8729471"/>
              <a:ext cx="158496" cy="1615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58968" y="9982199"/>
              <a:ext cx="158496" cy="1615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41247" y="8811767"/>
              <a:ext cx="5148072" cy="133197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68951" y="9217151"/>
              <a:ext cx="158496" cy="1615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583680" y="9366503"/>
              <a:ext cx="338455" cy="337820"/>
            </a:xfrm>
            <a:custGeom>
              <a:avLst/>
              <a:gdLst/>
              <a:ahLst/>
              <a:cxnLst/>
              <a:rect l="l" t="t" r="r" b="b"/>
              <a:pathLst>
                <a:path w="338454" h="337820">
                  <a:moveTo>
                    <a:pt x="169037" y="0"/>
                  </a:moveTo>
                  <a:lnTo>
                    <a:pt x="124078" y="6032"/>
                  </a:lnTo>
                  <a:lnTo>
                    <a:pt x="83693" y="23037"/>
                  </a:lnTo>
                  <a:lnTo>
                    <a:pt x="49529" y="49441"/>
                  </a:lnTo>
                  <a:lnTo>
                    <a:pt x="23114" y="83604"/>
                  </a:lnTo>
                  <a:lnTo>
                    <a:pt x="6096" y="123952"/>
                  </a:lnTo>
                  <a:lnTo>
                    <a:pt x="0" y="168859"/>
                  </a:lnTo>
                  <a:lnTo>
                    <a:pt x="6096" y="213766"/>
                  </a:lnTo>
                  <a:lnTo>
                    <a:pt x="23114" y="254101"/>
                  </a:lnTo>
                  <a:lnTo>
                    <a:pt x="49529" y="288277"/>
                  </a:lnTo>
                  <a:lnTo>
                    <a:pt x="83693" y="314667"/>
                  </a:lnTo>
                  <a:lnTo>
                    <a:pt x="124078" y="331685"/>
                  </a:lnTo>
                  <a:lnTo>
                    <a:pt x="169037" y="337718"/>
                  </a:lnTo>
                  <a:lnTo>
                    <a:pt x="213995" y="331685"/>
                  </a:lnTo>
                  <a:lnTo>
                    <a:pt x="254380" y="314667"/>
                  </a:lnTo>
                  <a:lnTo>
                    <a:pt x="288544" y="288277"/>
                  </a:lnTo>
                  <a:lnTo>
                    <a:pt x="315087" y="254101"/>
                  </a:lnTo>
                  <a:lnTo>
                    <a:pt x="332104" y="213766"/>
                  </a:lnTo>
                  <a:lnTo>
                    <a:pt x="338074" y="168859"/>
                  </a:lnTo>
                  <a:lnTo>
                    <a:pt x="332104" y="123952"/>
                  </a:lnTo>
                  <a:lnTo>
                    <a:pt x="315087" y="83604"/>
                  </a:lnTo>
                  <a:lnTo>
                    <a:pt x="288544" y="49441"/>
                  </a:lnTo>
                  <a:lnTo>
                    <a:pt x="254380" y="23037"/>
                  </a:lnTo>
                  <a:lnTo>
                    <a:pt x="213995" y="6032"/>
                  </a:lnTo>
                  <a:lnTo>
                    <a:pt x="169037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55536" y="9579863"/>
              <a:ext cx="158496" cy="15849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56832" y="9753599"/>
              <a:ext cx="228600" cy="2286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915912" y="9774935"/>
              <a:ext cx="295910" cy="298450"/>
            </a:xfrm>
            <a:custGeom>
              <a:avLst/>
              <a:gdLst/>
              <a:ahLst/>
              <a:cxnLst/>
              <a:rect l="l" t="t" r="r" b="b"/>
              <a:pathLst>
                <a:path w="295909" h="298450">
                  <a:moveTo>
                    <a:pt x="170688" y="0"/>
                  </a:moveTo>
                  <a:lnTo>
                    <a:pt x="124968" y="0"/>
                  </a:lnTo>
                  <a:lnTo>
                    <a:pt x="80899" y="14135"/>
                  </a:lnTo>
                  <a:lnTo>
                    <a:pt x="42164" y="42405"/>
                  </a:lnTo>
                  <a:lnTo>
                    <a:pt x="14097" y="81610"/>
                  </a:lnTo>
                  <a:lnTo>
                    <a:pt x="0" y="126047"/>
                  </a:lnTo>
                  <a:lnTo>
                    <a:pt x="0" y="172212"/>
                  </a:lnTo>
                  <a:lnTo>
                    <a:pt x="14097" y="216611"/>
                  </a:lnTo>
                  <a:lnTo>
                    <a:pt x="42164" y="255752"/>
                  </a:lnTo>
                  <a:lnTo>
                    <a:pt x="80899" y="284086"/>
                  </a:lnTo>
                  <a:lnTo>
                    <a:pt x="124968" y="298259"/>
                  </a:lnTo>
                  <a:lnTo>
                    <a:pt x="170688" y="298259"/>
                  </a:lnTo>
                  <a:lnTo>
                    <a:pt x="214630" y="284086"/>
                  </a:lnTo>
                  <a:lnTo>
                    <a:pt x="253492" y="255752"/>
                  </a:lnTo>
                  <a:lnTo>
                    <a:pt x="281432" y="216611"/>
                  </a:lnTo>
                  <a:lnTo>
                    <a:pt x="295529" y="172212"/>
                  </a:lnTo>
                  <a:lnTo>
                    <a:pt x="295529" y="126047"/>
                  </a:lnTo>
                  <a:lnTo>
                    <a:pt x="281432" y="81610"/>
                  </a:lnTo>
                  <a:lnTo>
                    <a:pt x="253492" y="42405"/>
                  </a:lnTo>
                  <a:lnTo>
                    <a:pt x="214630" y="14135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135368" y="8967215"/>
              <a:ext cx="158496" cy="1584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15200" y="9137903"/>
              <a:ext cx="228600" cy="2286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315200" y="9427463"/>
              <a:ext cx="161544" cy="1615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065263" y="9351263"/>
              <a:ext cx="228600" cy="2286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431280" y="9869423"/>
              <a:ext cx="228600" cy="2286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15200" y="9640823"/>
              <a:ext cx="228600" cy="2286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44183" y="946708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473" y="0"/>
                  </a:moveTo>
                  <a:lnTo>
                    <a:pt x="182371" y="4648"/>
                  </a:lnTo>
                  <a:lnTo>
                    <a:pt x="139573" y="17970"/>
                  </a:lnTo>
                  <a:lnTo>
                    <a:pt x="100711" y="39052"/>
                  </a:lnTo>
                  <a:lnTo>
                    <a:pt x="66928" y="66954"/>
                  </a:lnTo>
                  <a:lnTo>
                    <a:pt x="38988" y="100787"/>
                  </a:lnTo>
                  <a:lnTo>
                    <a:pt x="17906" y="139598"/>
                  </a:lnTo>
                  <a:lnTo>
                    <a:pt x="4699" y="182473"/>
                  </a:lnTo>
                  <a:lnTo>
                    <a:pt x="0" y="228485"/>
                  </a:lnTo>
                  <a:lnTo>
                    <a:pt x="4699" y="274561"/>
                  </a:lnTo>
                  <a:lnTo>
                    <a:pt x="17906" y="317474"/>
                  </a:lnTo>
                  <a:lnTo>
                    <a:pt x="38988" y="356311"/>
                  </a:lnTo>
                  <a:lnTo>
                    <a:pt x="66928" y="390156"/>
                  </a:lnTo>
                  <a:lnTo>
                    <a:pt x="100711" y="418071"/>
                  </a:lnTo>
                  <a:lnTo>
                    <a:pt x="139573" y="439153"/>
                  </a:lnTo>
                  <a:lnTo>
                    <a:pt x="182371" y="452488"/>
                  </a:lnTo>
                  <a:lnTo>
                    <a:pt x="228473" y="457123"/>
                  </a:lnTo>
                  <a:lnTo>
                    <a:pt x="274446" y="452488"/>
                  </a:lnTo>
                  <a:lnTo>
                    <a:pt x="317373" y="439153"/>
                  </a:lnTo>
                  <a:lnTo>
                    <a:pt x="356107" y="418071"/>
                  </a:lnTo>
                  <a:lnTo>
                    <a:pt x="389889" y="390156"/>
                  </a:lnTo>
                  <a:lnTo>
                    <a:pt x="417829" y="356311"/>
                  </a:lnTo>
                  <a:lnTo>
                    <a:pt x="438912" y="317474"/>
                  </a:lnTo>
                  <a:lnTo>
                    <a:pt x="452119" y="274561"/>
                  </a:lnTo>
                  <a:lnTo>
                    <a:pt x="456818" y="228485"/>
                  </a:lnTo>
                  <a:lnTo>
                    <a:pt x="452119" y="182473"/>
                  </a:lnTo>
                  <a:lnTo>
                    <a:pt x="438912" y="139598"/>
                  </a:lnTo>
                  <a:lnTo>
                    <a:pt x="417829" y="100787"/>
                  </a:lnTo>
                  <a:lnTo>
                    <a:pt x="389889" y="66954"/>
                  </a:lnTo>
                  <a:lnTo>
                    <a:pt x="356107" y="39052"/>
                  </a:lnTo>
                  <a:lnTo>
                    <a:pt x="317373" y="17970"/>
                  </a:lnTo>
                  <a:lnTo>
                    <a:pt x="274446" y="4648"/>
                  </a:lnTo>
                  <a:lnTo>
                    <a:pt x="228473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507224" y="8878823"/>
              <a:ext cx="161544" cy="15849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293863" y="10128502"/>
              <a:ext cx="161544" cy="15849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528559" y="9921239"/>
              <a:ext cx="298450" cy="299085"/>
            </a:xfrm>
            <a:custGeom>
              <a:avLst/>
              <a:gdLst/>
              <a:ahLst/>
              <a:cxnLst/>
              <a:rect l="l" t="t" r="r" b="b"/>
              <a:pathLst>
                <a:path w="298450" h="299084">
                  <a:moveTo>
                    <a:pt x="149098" y="0"/>
                  </a:moveTo>
                  <a:lnTo>
                    <a:pt x="101981" y="7607"/>
                  </a:lnTo>
                  <a:lnTo>
                    <a:pt x="61087" y="28816"/>
                  </a:lnTo>
                  <a:lnTo>
                    <a:pt x="28829" y="61137"/>
                  </a:lnTo>
                  <a:lnTo>
                    <a:pt x="7620" y="102133"/>
                  </a:lnTo>
                  <a:lnTo>
                    <a:pt x="0" y="149326"/>
                  </a:lnTo>
                  <a:lnTo>
                    <a:pt x="7620" y="196507"/>
                  </a:lnTo>
                  <a:lnTo>
                    <a:pt x="28829" y="237502"/>
                  </a:lnTo>
                  <a:lnTo>
                    <a:pt x="61087" y="269829"/>
                  </a:lnTo>
                  <a:lnTo>
                    <a:pt x="101981" y="291029"/>
                  </a:lnTo>
                  <a:lnTo>
                    <a:pt x="149098" y="298641"/>
                  </a:lnTo>
                  <a:lnTo>
                    <a:pt x="196342" y="291029"/>
                  </a:lnTo>
                  <a:lnTo>
                    <a:pt x="237236" y="269829"/>
                  </a:lnTo>
                  <a:lnTo>
                    <a:pt x="269494" y="237502"/>
                  </a:lnTo>
                  <a:lnTo>
                    <a:pt x="290703" y="196507"/>
                  </a:lnTo>
                  <a:lnTo>
                    <a:pt x="298323" y="149326"/>
                  </a:lnTo>
                  <a:lnTo>
                    <a:pt x="290703" y="102133"/>
                  </a:lnTo>
                  <a:lnTo>
                    <a:pt x="269494" y="61137"/>
                  </a:lnTo>
                  <a:lnTo>
                    <a:pt x="237236" y="28816"/>
                  </a:lnTo>
                  <a:lnTo>
                    <a:pt x="196342" y="7607"/>
                  </a:lnTo>
                  <a:lnTo>
                    <a:pt x="149098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8288" y="9683495"/>
              <a:ext cx="158496" cy="15849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309103" y="9464039"/>
              <a:ext cx="301625" cy="299085"/>
            </a:xfrm>
            <a:custGeom>
              <a:avLst/>
              <a:gdLst/>
              <a:ahLst/>
              <a:cxnLst/>
              <a:rect l="l" t="t" r="r" b="b"/>
              <a:pathLst>
                <a:path w="301625" h="299084">
                  <a:moveTo>
                    <a:pt x="150622" y="0"/>
                  </a:moveTo>
                  <a:lnTo>
                    <a:pt x="102997" y="7607"/>
                  </a:lnTo>
                  <a:lnTo>
                    <a:pt x="61722" y="28816"/>
                  </a:lnTo>
                  <a:lnTo>
                    <a:pt x="29082" y="61137"/>
                  </a:lnTo>
                  <a:lnTo>
                    <a:pt x="7620" y="102133"/>
                  </a:lnTo>
                  <a:lnTo>
                    <a:pt x="0" y="149326"/>
                  </a:lnTo>
                  <a:lnTo>
                    <a:pt x="7620" y="196507"/>
                  </a:lnTo>
                  <a:lnTo>
                    <a:pt x="29082" y="237502"/>
                  </a:lnTo>
                  <a:lnTo>
                    <a:pt x="61722" y="269824"/>
                  </a:lnTo>
                  <a:lnTo>
                    <a:pt x="102997" y="291033"/>
                  </a:lnTo>
                  <a:lnTo>
                    <a:pt x="150622" y="298640"/>
                  </a:lnTo>
                  <a:lnTo>
                    <a:pt x="198247" y="291033"/>
                  </a:lnTo>
                  <a:lnTo>
                    <a:pt x="239649" y="269824"/>
                  </a:lnTo>
                  <a:lnTo>
                    <a:pt x="272288" y="237502"/>
                  </a:lnTo>
                  <a:lnTo>
                    <a:pt x="293624" y="196507"/>
                  </a:lnTo>
                  <a:lnTo>
                    <a:pt x="301371" y="149326"/>
                  </a:lnTo>
                  <a:lnTo>
                    <a:pt x="293624" y="102133"/>
                  </a:lnTo>
                  <a:lnTo>
                    <a:pt x="272288" y="61137"/>
                  </a:lnTo>
                  <a:lnTo>
                    <a:pt x="239649" y="28816"/>
                  </a:lnTo>
                  <a:lnTo>
                    <a:pt x="198247" y="7607"/>
                  </a:lnTo>
                  <a:lnTo>
                    <a:pt x="150622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278624" y="9805415"/>
              <a:ext cx="228600" cy="231648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10487" y="8516111"/>
            <a:ext cx="158496" cy="15849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3712952" y="7598664"/>
            <a:ext cx="158496" cy="158495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2649200" y="7089647"/>
            <a:ext cx="158496" cy="158495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3197839" y="8174735"/>
            <a:ext cx="158496" cy="158495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0354056" y="7848600"/>
            <a:ext cx="158496" cy="161544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41407" y="7507223"/>
            <a:ext cx="158496" cy="158495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3082015" y="10128503"/>
            <a:ext cx="158496" cy="158495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694663" y="8997695"/>
            <a:ext cx="228600" cy="22860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792711" y="7482840"/>
            <a:ext cx="161544" cy="158495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247119" y="8351519"/>
            <a:ext cx="161544" cy="158495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637776" y="8516111"/>
            <a:ext cx="161544" cy="15849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4813280" y="9226295"/>
            <a:ext cx="228600" cy="228600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444215" y="7598664"/>
            <a:ext cx="158496" cy="158495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1752" y="8516111"/>
            <a:ext cx="158496" cy="15849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380463" y="7089647"/>
            <a:ext cx="161544" cy="158495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929104" y="8174735"/>
            <a:ext cx="158496" cy="158495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813280" y="10128503"/>
            <a:ext cx="158496" cy="158495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7879080" y="8878823"/>
            <a:ext cx="6882130" cy="1408430"/>
            <a:chOff x="7879080" y="8878823"/>
            <a:chExt cx="6882130" cy="1408430"/>
          </a:xfrm>
        </p:grpSpPr>
        <p:pic>
          <p:nvPicPr>
            <p:cNvPr id="73" name="object 7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879080" y="9226295"/>
              <a:ext cx="228600" cy="2286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91728" y="8997695"/>
              <a:ext cx="228600" cy="2286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920472" y="9226295"/>
              <a:ext cx="390016" cy="31658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841224" y="9683495"/>
              <a:ext cx="158496" cy="15849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2710160" y="8878823"/>
              <a:ext cx="161544" cy="15849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2496800" y="10128503"/>
              <a:ext cx="158496" cy="15849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879080" y="8958070"/>
              <a:ext cx="5151120" cy="132892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606784" y="9366503"/>
              <a:ext cx="158496" cy="158496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3624560" y="9512807"/>
              <a:ext cx="338455" cy="337820"/>
            </a:xfrm>
            <a:custGeom>
              <a:avLst/>
              <a:gdLst/>
              <a:ahLst/>
              <a:cxnLst/>
              <a:rect l="l" t="t" r="r" b="b"/>
              <a:pathLst>
                <a:path w="338455" h="337820">
                  <a:moveTo>
                    <a:pt x="169036" y="0"/>
                  </a:moveTo>
                  <a:lnTo>
                    <a:pt x="124078" y="6032"/>
                  </a:lnTo>
                  <a:lnTo>
                    <a:pt x="83693" y="23037"/>
                  </a:lnTo>
                  <a:lnTo>
                    <a:pt x="49530" y="49441"/>
                  </a:lnTo>
                  <a:lnTo>
                    <a:pt x="23113" y="83604"/>
                  </a:lnTo>
                  <a:lnTo>
                    <a:pt x="6096" y="123952"/>
                  </a:lnTo>
                  <a:lnTo>
                    <a:pt x="0" y="168859"/>
                  </a:lnTo>
                  <a:lnTo>
                    <a:pt x="6096" y="213766"/>
                  </a:lnTo>
                  <a:lnTo>
                    <a:pt x="23113" y="254101"/>
                  </a:lnTo>
                  <a:lnTo>
                    <a:pt x="49530" y="288277"/>
                  </a:lnTo>
                  <a:lnTo>
                    <a:pt x="83693" y="314667"/>
                  </a:lnTo>
                  <a:lnTo>
                    <a:pt x="124078" y="331685"/>
                  </a:lnTo>
                  <a:lnTo>
                    <a:pt x="169036" y="337718"/>
                  </a:lnTo>
                  <a:lnTo>
                    <a:pt x="213995" y="331685"/>
                  </a:lnTo>
                  <a:lnTo>
                    <a:pt x="254380" y="314667"/>
                  </a:lnTo>
                  <a:lnTo>
                    <a:pt x="288544" y="288277"/>
                  </a:lnTo>
                  <a:lnTo>
                    <a:pt x="315086" y="254101"/>
                  </a:lnTo>
                  <a:lnTo>
                    <a:pt x="332105" y="213766"/>
                  </a:lnTo>
                  <a:lnTo>
                    <a:pt x="338074" y="168859"/>
                  </a:lnTo>
                  <a:lnTo>
                    <a:pt x="332105" y="123952"/>
                  </a:lnTo>
                  <a:lnTo>
                    <a:pt x="315086" y="83604"/>
                  </a:lnTo>
                  <a:lnTo>
                    <a:pt x="288544" y="49441"/>
                  </a:lnTo>
                  <a:lnTo>
                    <a:pt x="254380" y="23037"/>
                  </a:lnTo>
                  <a:lnTo>
                    <a:pt x="213995" y="6032"/>
                  </a:lnTo>
                  <a:lnTo>
                    <a:pt x="169036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3993368" y="9726167"/>
              <a:ext cx="158496" cy="16154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694664" y="9899903"/>
              <a:ext cx="228600" cy="22860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3953744" y="9924287"/>
              <a:ext cx="299085" cy="295275"/>
            </a:xfrm>
            <a:custGeom>
              <a:avLst/>
              <a:gdLst/>
              <a:ahLst/>
              <a:cxnLst/>
              <a:rect l="l" t="t" r="r" b="b"/>
              <a:pathLst>
                <a:path w="299084" h="295275">
                  <a:moveTo>
                    <a:pt x="172465" y="0"/>
                  </a:moveTo>
                  <a:lnTo>
                    <a:pt x="126238" y="0"/>
                  </a:lnTo>
                  <a:lnTo>
                    <a:pt x="81788" y="13995"/>
                  </a:lnTo>
                  <a:lnTo>
                    <a:pt x="42544" y="41973"/>
                  </a:lnTo>
                  <a:lnTo>
                    <a:pt x="14223" y="80771"/>
                  </a:lnTo>
                  <a:lnTo>
                    <a:pt x="0" y="124752"/>
                  </a:lnTo>
                  <a:lnTo>
                    <a:pt x="0" y="170459"/>
                  </a:lnTo>
                  <a:lnTo>
                    <a:pt x="14223" y="214401"/>
                  </a:lnTo>
                  <a:lnTo>
                    <a:pt x="42544" y="253140"/>
                  </a:lnTo>
                  <a:lnTo>
                    <a:pt x="81788" y="281189"/>
                  </a:lnTo>
                  <a:lnTo>
                    <a:pt x="126238" y="295215"/>
                  </a:lnTo>
                  <a:lnTo>
                    <a:pt x="172465" y="295215"/>
                  </a:lnTo>
                  <a:lnTo>
                    <a:pt x="216915" y="281189"/>
                  </a:lnTo>
                  <a:lnTo>
                    <a:pt x="256032" y="253140"/>
                  </a:lnTo>
                  <a:lnTo>
                    <a:pt x="284352" y="214401"/>
                  </a:lnTo>
                  <a:lnTo>
                    <a:pt x="298576" y="170459"/>
                  </a:lnTo>
                  <a:lnTo>
                    <a:pt x="298576" y="124752"/>
                  </a:lnTo>
                  <a:lnTo>
                    <a:pt x="284352" y="80771"/>
                  </a:lnTo>
                  <a:lnTo>
                    <a:pt x="256032" y="41973"/>
                  </a:lnTo>
                  <a:lnTo>
                    <a:pt x="216915" y="13995"/>
                  </a:lnTo>
                  <a:lnTo>
                    <a:pt x="172465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4173200" y="9113519"/>
              <a:ext cx="158496" cy="15849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356080" y="9284207"/>
              <a:ext cx="228600" cy="22860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356080" y="9573767"/>
              <a:ext cx="158496" cy="16154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103096" y="9500615"/>
              <a:ext cx="228600" cy="22860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469112" y="10015726"/>
              <a:ext cx="228600" cy="22860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356080" y="9787127"/>
              <a:ext cx="228600" cy="228600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3082016" y="9613391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473" y="0"/>
                  </a:moveTo>
                  <a:lnTo>
                    <a:pt x="182372" y="4648"/>
                  </a:lnTo>
                  <a:lnTo>
                    <a:pt x="139573" y="17970"/>
                  </a:lnTo>
                  <a:lnTo>
                    <a:pt x="100711" y="39052"/>
                  </a:lnTo>
                  <a:lnTo>
                    <a:pt x="66928" y="66954"/>
                  </a:lnTo>
                  <a:lnTo>
                    <a:pt x="38989" y="100787"/>
                  </a:lnTo>
                  <a:lnTo>
                    <a:pt x="17907" y="139598"/>
                  </a:lnTo>
                  <a:lnTo>
                    <a:pt x="4699" y="182473"/>
                  </a:lnTo>
                  <a:lnTo>
                    <a:pt x="0" y="228485"/>
                  </a:lnTo>
                  <a:lnTo>
                    <a:pt x="4699" y="274561"/>
                  </a:lnTo>
                  <a:lnTo>
                    <a:pt x="17907" y="317474"/>
                  </a:lnTo>
                  <a:lnTo>
                    <a:pt x="38989" y="356311"/>
                  </a:lnTo>
                  <a:lnTo>
                    <a:pt x="66928" y="390156"/>
                  </a:lnTo>
                  <a:lnTo>
                    <a:pt x="100711" y="418071"/>
                  </a:lnTo>
                  <a:lnTo>
                    <a:pt x="139573" y="439153"/>
                  </a:lnTo>
                  <a:lnTo>
                    <a:pt x="182372" y="452488"/>
                  </a:lnTo>
                  <a:lnTo>
                    <a:pt x="228473" y="457123"/>
                  </a:lnTo>
                  <a:lnTo>
                    <a:pt x="274447" y="452488"/>
                  </a:lnTo>
                  <a:lnTo>
                    <a:pt x="317373" y="439153"/>
                  </a:lnTo>
                  <a:lnTo>
                    <a:pt x="356107" y="418071"/>
                  </a:lnTo>
                  <a:lnTo>
                    <a:pt x="389890" y="390156"/>
                  </a:lnTo>
                  <a:lnTo>
                    <a:pt x="417830" y="356311"/>
                  </a:lnTo>
                  <a:lnTo>
                    <a:pt x="438912" y="317474"/>
                  </a:lnTo>
                  <a:lnTo>
                    <a:pt x="452120" y="274561"/>
                  </a:lnTo>
                  <a:lnTo>
                    <a:pt x="456819" y="228485"/>
                  </a:lnTo>
                  <a:lnTo>
                    <a:pt x="452120" y="182473"/>
                  </a:lnTo>
                  <a:lnTo>
                    <a:pt x="438912" y="139598"/>
                  </a:lnTo>
                  <a:lnTo>
                    <a:pt x="417830" y="100787"/>
                  </a:lnTo>
                  <a:lnTo>
                    <a:pt x="389890" y="66954"/>
                  </a:lnTo>
                  <a:lnTo>
                    <a:pt x="356107" y="39052"/>
                  </a:lnTo>
                  <a:lnTo>
                    <a:pt x="317373" y="17970"/>
                  </a:lnTo>
                  <a:lnTo>
                    <a:pt x="274447" y="4648"/>
                  </a:lnTo>
                  <a:lnTo>
                    <a:pt x="228473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72488" y="9683495"/>
              <a:ext cx="158496" cy="15849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441423" y="8878823"/>
              <a:ext cx="161544" cy="15849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228064" y="10128503"/>
              <a:ext cx="158496" cy="158495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4243305" y="9464039"/>
              <a:ext cx="518159" cy="758825"/>
            </a:xfrm>
            <a:custGeom>
              <a:avLst/>
              <a:gdLst/>
              <a:ahLst/>
              <a:cxnLst/>
              <a:rect l="l" t="t" r="r" b="b"/>
              <a:pathLst>
                <a:path w="518159" h="758825">
                  <a:moveTo>
                    <a:pt x="299974" y="150291"/>
                  </a:moveTo>
                  <a:lnTo>
                    <a:pt x="292354" y="102793"/>
                  </a:lnTo>
                  <a:lnTo>
                    <a:pt x="271018" y="61531"/>
                  </a:lnTo>
                  <a:lnTo>
                    <a:pt x="238506" y="28994"/>
                  </a:lnTo>
                  <a:lnTo>
                    <a:pt x="197358" y="7658"/>
                  </a:lnTo>
                  <a:lnTo>
                    <a:pt x="149987" y="0"/>
                  </a:lnTo>
                  <a:lnTo>
                    <a:pt x="102616" y="7658"/>
                  </a:lnTo>
                  <a:lnTo>
                    <a:pt x="61341" y="28994"/>
                  </a:lnTo>
                  <a:lnTo>
                    <a:pt x="28956" y="61531"/>
                  </a:lnTo>
                  <a:lnTo>
                    <a:pt x="7620" y="102793"/>
                  </a:lnTo>
                  <a:lnTo>
                    <a:pt x="0" y="150291"/>
                  </a:lnTo>
                  <a:lnTo>
                    <a:pt x="7620" y="197802"/>
                  </a:lnTo>
                  <a:lnTo>
                    <a:pt x="28956" y="239052"/>
                  </a:lnTo>
                  <a:lnTo>
                    <a:pt x="61341" y="271576"/>
                  </a:lnTo>
                  <a:lnTo>
                    <a:pt x="102616" y="292925"/>
                  </a:lnTo>
                  <a:lnTo>
                    <a:pt x="149987" y="300596"/>
                  </a:lnTo>
                  <a:lnTo>
                    <a:pt x="197358" y="292925"/>
                  </a:lnTo>
                  <a:lnTo>
                    <a:pt x="238506" y="271576"/>
                  </a:lnTo>
                  <a:lnTo>
                    <a:pt x="271018" y="239052"/>
                  </a:lnTo>
                  <a:lnTo>
                    <a:pt x="292354" y="197802"/>
                  </a:lnTo>
                  <a:lnTo>
                    <a:pt x="299974" y="150291"/>
                  </a:lnTo>
                  <a:close/>
                </a:path>
                <a:path w="518159" h="758825">
                  <a:moveTo>
                    <a:pt x="517779" y="608520"/>
                  </a:moveTo>
                  <a:lnTo>
                    <a:pt x="510159" y="561009"/>
                  </a:lnTo>
                  <a:lnTo>
                    <a:pt x="488823" y="519760"/>
                  </a:lnTo>
                  <a:lnTo>
                    <a:pt x="456438" y="487222"/>
                  </a:lnTo>
                  <a:lnTo>
                    <a:pt x="415163" y="465886"/>
                  </a:lnTo>
                  <a:lnTo>
                    <a:pt x="367792" y="458216"/>
                  </a:lnTo>
                  <a:lnTo>
                    <a:pt x="320421" y="465886"/>
                  </a:lnTo>
                  <a:lnTo>
                    <a:pt x="279273" y="487222"/>
                  </a:lnTo>
                  <a:lnTo>
                    <a:pt x="246761" y="519760"/>
                  </a:lnTo>
                  <a:lnTo>
                    <a:pt x="225552" y="561009"/>
                  </a:lnTo>
                  <a:lnTo>
                    <a:pt x="217805" y="608520"/>
                  </a:lnTo>
                  <a:lnTo>
                    <a:pt x="225552" y="656018"/>
                  </a:lnTo>
                  <a:lnTo>
                    <a:pt x="246761" y="697293"/>
                  </a:lnTo>
                  <a:lnTo>
                    <a:pt x="279273" y="729818"/>
                  </a:lnTo>
                  <a:lnTo>
                    <a:pt x="320421" y="751154"/>
                  </a:lnTo>
                  <a:lnTo>
                    <a:pt x="367792" y="758812"/>
                  </a:lnTo>
                  <a:lnTo>
                    <a:pt x="415163" y="751154"/>
                  </a:lnTo>
                  <a:lnTo>
                    <a:pt x="456438" y="729818"/>
                  </a:lnTo>
                  <a:lnTo>
                    <a:pt x="488823" y="697293"/>
                  </a:lnTo>
                  <a:lnTo>
                    <a:pt x="510159" y="656018"/>
                  </a:lnTo>
                  <a:lnTo>
                    <a:pt x="517779" y="60852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212824" y="9805415"/>
              <a:ext cx="228600" cy="231648"/>
            </a:xfrm>
            <a:prstGeom prst="rect">
              <a:avLst/>
            </a:prstGeom>
          </p:spPr>
        </p:pic>
      </p:grpSp>
      <p:pic>
        <p:nvPicPr>
          <p:cNvPr id="97" name="object 9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425928" y="8997695"/>
            <a:ext cx="228600" cy="228600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7288256" y="7848600"/>
            <a:ext cx="158496" cy="161544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6675608" y="7507223"/>
            <a:ext cx="158496" cy="158495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8181319" y="8351519"/>
            <a:ext cx="106676" cy="158495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571976" y="8516111"/>
            <a:ext cx="161544" cy="158496"/>
          </a:xfrm>
          <a:prstGeom prst="rect">
            <a:avLst/>
          </a:prstGeom>
        </p:spPr>
      </p:pic>
      <p:grpSp>
        <p:nvGrpSpPr>
          <p:cNvPr id="102" name="object 102"/>
          <p:cNvGrpSpPr/>
          <p:nvPr/>
        </p:nvGrpSpPr>
        <p:grpSpPr>
          <a:xfrm>
            <a:off x="14813280" y="9113519"/>
            <a:ext cx="3474720" cy="1146175"/>
            <a:chOff x="14813280" y="9113519"/>
            <a:chExt cx="3474720" cy="1146175"/>
          </a:xfrm>
        </p:grpSpPr>
        <p:sp>
          <p:nvSpPr>
            <p:cNvPr id="103" name="object 103"/>
            <p:cNvSpPr/>
            <p:nvPr/>
          </p:nvSpPr>
          <p:spPr>
            <a:xfrm>
              <a:off x="14813281" y="9512807"/>
              <a:ext cx="880744" cy="558165"/>
            </a:xfrm>
            <a:custGeom>
              <a:avLst/>
              <a:gdLst/>
              <a:ahLst/>
              <a:cxnLst/>
              <a:rect l="l" t="t" r="r" b="b"/>
              <a:pathLst>
                <a:path w="880744" h="558165">
                  <a:moveTo>
                    <a:pt x="458216" y="328930"/>
                  </a:moveTo>
                  <a:lnTo>
                    <a:pt x="453517" y="282879"/>
                  </a:lnTo>
                  <a:lnTo>
                    <a:pt x="440182" y="239966"/>
                  </a:lnTo>
                  <a:lnTo>
                    <a:pt x="418973" y="201129"/>
                  </a:lnTo>
                  <a:lnTo>
                    <a:pt x="391033" y="167284"/>
                  </a:lnTo>
                  <a:lnTo>
                    <a:pt x="357124" y="139344"/>
                  </a:lnTo>
                  <a:lnTo>
                    <a:pt x="318262" y="118262"/>
                  </a:lnTo>
                  <a:lnTo>
                    <a:pt x="275209" y="104927"/>
                  </a:lnTo>
                  <a:lnTo>
                    <a:pt x="229108" y="100279"/>
                  </a:lnTo>
                  <a:lnTo>
                    <a:pt x="182880" y="104927"/>
                  </a:lnTo>
                  <a:lnTo>
                    <a:pt x="139954" y="118262"/>
                  </a:lnTo>
                  <a:lnTo>
                    <a:pt x="100965" y="139344"/>
                  </a:lnTo>
                  <a:lnTo>
                    <a:pt x="67056" y="167284"/>
                  </a:lnTo>
                  <a:lnTo>
                    <a:pt x="39116" y="201129"/>
                  </a:lnTo>
                  <a:lnTo>
                    <a:pt x="18034" y="239966"/>
                  </a:lnTo>
                  <a:lnTo>
                    <a:pt x="4699" y="282879"/>
                  </a:lnTo>
                  <a:lnTo>
                    <a:pt x="0" y="328930"/>
                  </a:lnTo>
                  <a:lnTo>
                    <a:pt x="4699" y="375031"/>
                  </a:lnTo>
                  <a:lnTo>
                    <a:pt x="18034" y="417969"/>
                  </a:lnTo>
                  <a:lnTo>
                    <a:pt x="39116" y="456831"/>
                  </a:lnTo>
                  <a:lnTo>
                    <a:pt x="67056" y="490689"/>
                  </a:lnTo>
                  <a:lnTo>
                    <a:pt x="100965" y="518642"/>
                  </a:lnTo>
                  <a:lnTo>
                    <a:pt x="139954" y="539750"/>
                  </a:lnTo>
                  <a:lnTo>
                    <a:pt x="182880" y="553072"/>
                  </a:lnTo>
                  <a:lnTo>
                    <a:pt x="229108" y="557733"/>
                  </a:lnTo>
                  <a:lnTo>
                    <a:pt x="275209" y="553072"/>
                  </a:lnTo>
                  <a:lnTo>
                    <a:pt x="318262" y="539750"/>
                  </a:lnTo>
                  <a:lnTo>
                    <a:pt x="357124" y="518642"/>
                  </a:lnTo>
                  <a:lnTo>
                    <a:pt x="391033" y="490689"/>
                  </a:lnTo>
                  <a:lnTo>
                    <a:pt x="418973" y="456831"/>
                  </a:lnTo>
                  <a:lnTo>
                    <a:pt x="440182" y="417969"/>
                  </a:lnTo>
                  <a:lnTo>
                    <a:pt x="453517" y="375031"/>
                  </a:lnTo>
                  <a:lnTo>
                    <a:pt x="458216" y="328930"/>
                  </a:lnTo>
                  <a:close/>
                </a:path>
                <a:path w="880744" h="558165">
                  <a:moveTo>
                    <a:pt x="880364" y="168490"/>
                  </a:moveTo>
                  <a:lnTo>
                    <a:pt x="874395" y="123685"/>
                  </a:lnTo>
                  <a:lnTo>
                    <a:pt x="857377" y="83426"/>
                  </a:lnTo>
                  <a:lnTo>
                    <a:pt x="830961" y="49326"/>
                  </a:lnTo>
                  <a:lnTo>
                    <a:pt x="796798" y="22999"/>
                  </a:lnTo>
                  <a:lnTo>
                    <a:pt x="756412" y="6019"/>
                  </a:lnTo>
                  <a:lnTo>
                    <a:pt x="711581" y="0"/>
                  </a:lnTo>
                  <a:lnTo>
                    <a:pt x="666750" y="6019"/>
                  </a:lnTo>
                  <a:lnTo>
                    <a:pt x="626364" y="22999"/>
                  </a:lnTo>
                  <a:lnTo>
                    <a:pt x="592201" y="49326"/>
                  </a:lnTo>
                  <a:lnTo>
                    <a:pt x="565785" y="83426"/>
                  </a:lnTo>
                  <a:lnTo>
                    <a:pt x="548894" y="123685"/>
                  </a:lnTo>
                  <a:lnTo>
                    <a:pt x="542798" y="168490"/>
                  </a:lnTo>
                  <a:lnTo>
                    <a:pt x="548894" y="213296"/>
                  </a:lnTo>
                  <a:lnTo>
                    <a:pt x="565785" y="253542"/>
                  </a:lnTo>
                  <a:lnTo>
                    <a:pt x="592201" y="287642"/>
                  </a:lnTo>
                  <a:lnTo>
                    <a:pt x="626364" y="313982"/>
                  </a:lnTo>
                  <a:lnTo>
                    <a:pt x="666750" y="330962"/>
                  </a:lnTo>
                  <a:lnTo>
                    <a:pt x="711581" y="336981"/>
                  </a:lnTo>
                  <a:lnTo>
                    <a:pt x="756412" y="330962"/>
                  </a:lnTo>
                  <a:lnTo>
                    <a:pt x="796798" y="313982"/>
                  </a:lnTo>
                  <a:lnTo>
                    <a:pt x="830961" y="287642"/>
                  </a:lnTo>
                  <a:lnTo>
                    <a:pt x="857377" y="253542"/>
                  </a:lnTo>
                  <a:lnTo>
                    <a:pt x="874395" y="213296"/>
                  </a:lnTo>
                  <a:lnTo>
                    <a:pt x="880364" y="16849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5724632" y="9726167"/>
              <a:ext cx="161544" cy="16154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5425928" y="9899903"/>
              <a:ext cx="228600" cy="22860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5685008" y="9924287"/>
              <a:ext cx="299085" cy="295275"/>
            </a:xfrm>
            <a:custGeom>
              <a:avLst/>
              <a:gdLst/>
              <a:ahLst/>
              <a:cxnLst/>
              <a:rect l="l" t="t" r="r" b="b"/>
              <a:pathLst>
                <a:path w="299084" h="295275">
                  <a:moveTo>
                    <a:pt x="172465" y="0"/>
                  </a:moveTo>
                  <a:lnTo>
                    <a:pt x="126238" y="0"/>
                  </a:lnTo>
                  <a:lnTo>
                    <a:pt x="81661" y="13995"/>
                  </a:lnTo>
                  <a:lnTo>
                    <a:pt x="42545" y="41973"/>
                  </a:lnTo>
                  <a:lnTo>
                    <a:pt x="14224" y="80771"/>
                  </a:lnTo>
                  <a:lnTo>
                    <a:pt x="0" y="124752"/>
                  </a:lnTo>
                  <a:lnTo>
                    <a:pt x="0" y="170459"/>
                  </a:lnTo>
                  <a:lnTo>
                    <a:pt x="14224" y="214401"/>
                  </a:lnTo>
                  <a:lnTo>
                    <a:pt x="42545" y="253140"/>
                  </a:lnTo>
                  <a:lnTo>
                    <a:pt x="81661" y="281189"/>
                  </a:lnTo>
                  <a:lnTo>
                    <a:pt x="126238" y="295215"/>
                  </a:lnTo>
                  <a:lnTo>
                    <a:pt x="172465" y="295215"/>
                  </a:lnTo>
                  <a:lnTo>
                    <a:pt x="216915" y="281189"/>
                  </a:lnTo>
                  <a:lnTo>
                    <a:pt x="256159" y="253140"/>
                  </a:lnTo>
                  <a:lnTo>
                    <a:pt x="284480" y="214401"/>
                  </a:lnTo>
                  <a:lnTo>
                    <a:pt x="298576" y="170459"/>
                  </a:lnTo>
                  <a:lnTo>
                    <a:pt x="298576" y="124752"/>
                  </a:lnTo>
                  <a:lnTo>
                    <a:pt x="284480" y="80771"/>
                  </a:lnTo>
                  <a:lnTo>
                    <a:pt x="256159" y="41973"/>
                  </a:lnTo>
                  <a:lnTo>
                    <a:pt x="216915" y="13995"/>
                  </a:lnTo>
                  <a:lnTo>
                    <a:pt x="172465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5904464" y="9113519"/>
              <a:ext cx="158496" cy="158496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6087344" y="9284207"/>
              <a:ext cx="228600" cy="22860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6087344" y="9573767"/>
              <a:ext cx="158496" cy="161544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834360" y="9500615"/>
              <a:ext cx="228600" cy="22860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5200376" y="10015726"/>
              <a:ext cx="228600" cy="22860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6087344" y="9787127"/>
              <a:ext cx="228600" cy="228600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6315944" y="9921239"/>
              <a:ext cx="335280" cy="338455"/>
            </a:xfrm>
            <a:custGeom>
              <a:avLst/>
              <a:gdLst/>
              <a:ahLst/>
              <a:cxnLst/>
              <a:rect l="l" t="t" r="r" b="b"/>
              <a:pathLst>
                <a:path w="335280" h="338454">
                  <a:moveTo>
                    <a:pt x="167513" y="0"/>
                  </a:moveTo>
                  <a:lnTo>
                    <a:pt x="123063" y="6032"/>
                  </a:lnTo>
                  <a:lnTo>
                    <a:pt x="83057" y="23075"/>
                  </a:lnTo>
                  <a:lnTo>
                    <a:pt x="49148" y="49517"/>
                  </a:lnTo>
                  <a:lnTo>
                    <a:pt x="22859" y="83718"/>
                  </a:lnTo>
                  <a:lnTo>
                    <a:pt x="5969" y="124091"/>
                  </a:lnTo>
                  <a:lnTo>
                    <a:pt x="0" y="168998"/>
                  </a:lnTo>
                  <a:lnTo>
                    <a:pt x="5969" y="213855"/>
                  </a:lnTo>
                  <a:lnTo>
                    <a:pt x="22859" y="254184"/>
                  </a:lnTo>
                  <a:lnTo>
                    <a:pt x="49148" y="288366"/>
                  </a:lnTo>
                  <a:lnTo>
                    <a:pt x="83057" y="314783"/>
                  </a:lnTo>
                  <a:lnTo>
                    <a:pt x="123063" y="331821"/>
                  </a:lnTo>
                  <a:lnTo>
                    <a:pt x="167513" y="337860"/>
                  </a:lnTo>
                  <a:lnTo>
                    <a:pt x="212090" y="331821"/>
                  </a:lnTo>
                  <a:lnTo>
                    <a:pt x="252094" y="314783"/>
                  </a:lnTo>
                  <a:lnTo>
                    <a:pt x="286130" y="288366"/>
                  </a:lnTo>
                  <a:lnTo>
                    <a:pt x="312292" y="254184"/>
                  </a:lnTo>
                  <a:lnTo>
                    <a:pt x="329184" y="213855"/>
                  </a:lnTo>
                  <a:lnTo>
                    <a:pt x="335152" y="168998"/>
                  </a:lnTo>
                  <a:lnTo>
                    <a:pt x="329184" y="124091"/>
                  </a:lnTo>
                  <a:lnTo>
                    <a:pt x="312292" y="83718"/>
                  </a:lnTo>
                  <a:lnTo>
                    <a:pt x="286130" y="49517"/>
                  </a:lnTo>
                  <a:lnTo>
                    <a:pt x="252094" y="23075"/>
                  </a:lnTo>
                  <a:lnTo>
                    <a:pt x="212090" y="6032"/>
                  </a:lnTo>
                  <a:lnTo>
                    <a:pt x="167513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6340328" y="9701783"/>
              <a:ext cx="158496" cy="16154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6754856" y="9807142"/>
              <a:ext cx="159257" cy="159600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6834358" y="9384791"/>
              <a:ext cx="457200" cy="458470"/>
            </a:xfrm>
            <a:custGeom>
              <a:avLst/>
              <a:gdLst/>
              <a:ahLst/>
              <a:cxnLst/>
              <a:rect l="l" t="t" r="r" b="b"/>
              <a:pathLst>
                <a:path w="457200" h="458470">
                  <a:moveTo>
                    <a:pt x="228600" y="0"/>
                  </a:moveTo>
                  <a:lnTo>
                    <a:pt x="182499" y="4660"/>
                  </a:lnTo>
                  <a:lnTo>
                    <a:pt x="139573" y="17995"/>
                  </a:lnTo>
                  <a:lnTo>
                    <a:pt x="100838" y="39128"/>
                  </a:lnTo>
                  <a:lnTo>
                    <a:pt x="66928" y="67094"/>
                  </a:lnTo>
                  <a:lnTo>
                    <a:pt x="39115" y="101003"/>
                  </a:lnTo>
                  <a:lnTo>
                    <a:pt x="18034" y="139915"/>
                  </a:lnTo>
                  <a:lnTo>
                    <a:pt x="4699" y="182905"/>
                  </a:lnTo>
                  <a:lnTo>
                    <a:pt x="0" y="229057"/>
                  </a:lnTo>
                  <a:lnTo>
                    <a:pt x="4699" y="275196"/>
                  </a:lnTo>
                  <a:lnTo>
                    <a:pt x="18034" y="318185"/>
                  </a:lnTo>
                  <a:lnTo>
                    <a:pt x="39115" y="357060"/>
                  </a:lnTo>
                  <a:lnTo>
                    <a:pt x="66928" y="390931"/>
                  </a:lnTo>
                  <a:lnTo>
                    <a:pt x="100838" y="418884"/>
                  </a:lnTo>
                  <a:lnTo>
                    <a:pt x="139573" y="439978"/>
                  </a:lnTo>
                  <a:lnTo>
                    <a:pt x="182499" y="453313"/>
                  </a:lnTo>
                  <a:lnTo>
                    <a:pt x="228600" y="457974"/>
                  </a:lnTo>
                  <a:lnTo>
                    <a:pt x="274574" y="453313"/>
                  </a:lnTo>
                  <a:lnTo>
                    <a:pt x="317500" y="439978"/>
                  </a:lnTo>
                  <a:lnTo>
                    <a:pt x="356234" y="418884"/>
                  </a:lnTo>
                  <a:lnTo>
                    <a:pt x="390017" y="390931"/>
                  </a:lnTo>
                  <a:lnTo>
                    <a:pt x="417957" y="357060"/>
                  </a:lnTo>
                  <a:lnTo>
                    <a:pt x="439038" y="318185"/>
                  </a:lnTo>
                  <a:lnTo>
                    <a:pt x="452247" y="275196"/>
                  </a:lnTo>
                  <a:lnTo>
                    <a:pt x="456946" y="229057"/>
                  </a:lnTo>
                  <a:lnTo>
                    <a:pt x="452247" y="182905"/>
                  </a:lnTo>
                  <a:lnTo>
                    <a:pt x="439038" y="139915"/>
                  </a:lnTo>
                  <a:lnTo>
                    <a:pt x="417957" y="101003"/>
                  </a:lnTo>
                  <a:lnTo>
                    <a:pt x="390017" y="67094"/>
                  </a:lnTo>
                  <a:lnTo>
                    <a:pt x="356234" y="39128"/>
                  </a:lnTo>
                  <a:lnTo>
                    <a:pt x="317500" y="17995"/>
                  </a:lnTo>
                  <a:lnTo>
                    <a:pt x="274574" y="46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7291304" y="9782530"/>
              <a:ext cx="159130" cy="159588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17441292" y="9486201"/>
              <a:ext cx="505459" cy="773430"/>
            </a:xfrm>
            <a:custGeom>
              <a:avLst/>
              <a:gdLst/>
              <a:ahLst/>
              <a:cxnLst/>
              <a:rect l="l" t="t" r="r" b="b"/>
              <a:pathLst>
                <a:path w="505459" h="773429">
                  <a:moveTo>
                    <a:pt x="336677" y="168681"/>
                  </a:moveTo>
                  <a:lnTo>
                    <a:pt x="330708" y="123825"/>
                  </a:lnTo>
                  <a:lnTo>
                    <a:pt x="313690" y="83527"/>
                  </a:lnTo>
                  <a:lnTo>
                    <a:pt x="287401" y="49390"/>
                  </a:lnTo>
                  <a:lnTo>
                    <a:pt x="253365" y="23025"/>
                  </a:lnTo>
                  <a:lnTo>
                    <a:pt x="213106" y="6032"/>
                  </a:lnTo>
                  <a:lnTo>
                    <a:pt x="168402" y="0"/>
                  </a:lnTo>
                  <a:lnTo>
                    <a:pt x="123698" y="6032"/>
                  </a:lnTo>
                  <a:lnTo>
                    <a:pt x="83439" y="23025"/>
                  </a:lnTo>
                  <a:lnTo>
                    <a:pt x="49276" y="49390"/>
                  </a:lnTo>
                  <a:lnTo>
                    <a:pt x="22987" y="83527"/>
                  </a:lnTo>
                  <a:lnTo>
                    <a:pt x="5969" y="123825"/>
                  </a:lnTo>
                  <a:lnTo>
                    <a:pt x="0" y="168681"/>
                  </a:lnTo>
                  <a:lnTo>
                    <a:pt x="5969" y="213537"/>
                  </a:lnTo>
                  <a:lnTo>
                    <a:pt x="22987" y="253834"/>
                  </a:lnTo>
                  <a:lnTo>
                    <a:pt x="49276" y="287972"/>
                  </a:lnTo>
                  <a:lnTo>
                    <a:pt x="83439" y="314337"/>
                  </a:lnTo>
                  <a:lnTo>
                    <a:pt x="123698" y="331343"/>
                  </a:lnTo>
                  <a:lnTo>
                    <a:pt x="168402" y="337362"/>
                  </a:lnTo>
                  <a:lnTo>
                    <a:pt x="213106" y="331343"/>
                  </a:lnTo>
                  <a:lnTo>
                    <a:pt x="253365" y="314337"/>
                  </a:lnTo>
                  <a:lnTo>
                    <a:pt x="287401" y="287972"/>
                  </a:lnTo>
                  <a:lnTo>
                    <a:pt x="313690" y="253834"/>
                  </a:lnTo>
                  <a:lnTo>
                    <a:pt x="330708" y="213537"/>
                  </a:lnTo>
                  <a:lnTo>
                    <a:pt x="336677" y="168681"/>
                  </a:lnTo>
                  <a:close/>
                </a:path>
                <a:path w="505459" h="773429">
                  <a:moveTo>
                    <a:pt x="504952" y="604227"/>
                  </a:moveTo>
                  <a:lnTo>
                    <a:pt x="498983" y="559358"/>
                  </a:lnTo>
                  <a:lnTo>
                    <a:pt x="482092" y="519023"/>
                  </a:lnTo>
                  <a:lnTo>
                    <a:pt x="455676" y="484860"/>
                  </a:lnTo>
                  <a:lnTo>
                    <a:pt x="421640" y="458457"/>
                  </a:lnTo>
                  <a:lnTo>
                    <a:pt x="381508" y="441439"/>
                  </a:lnTo>
                  <a:lnTo>
                    <a:pt x="336677" y="435394"/>
                  </a:lnTo>
                  <a:lnTo>
                    <a:pt x="291973" y="441439"/>
                  </a:lnTo>
                  <a:lnTo>
                    <a:pt x="251714" y="458457"/>
                  </a:lnTo>
                  <a:lnTo>
                    <a:pt x="217678" y="484860"/>
                  </a:lnTo>
                  <a:lnTo>
                    <a:pt x="191262" y="519023"/>
                  </a:lnTo>
                  <a:lnTo>
                    <a:pt x="174244" y="559358"/>
                  </a:lnTo>
                  <a:lnTo>
                    <a:pt x="168275" y="604227"/>
                  </a:lnTo>
                  <a:lnTo>
                    <a:pt x="174244" y="649033"/>
                  </a:lnTo>
                  <a:lnTo>
                    <a:pt x="191262" y="689317"/>
                  </a:lnTo>
                  <a:lnTo>
                    <a:pt x="217678" y="723468"/>
                  </a:lnTo>
                  <a:lnTo>
                    <a:pt x="251714" y="749858"/>
                  </a:lnTo>
                  <a:lnTo>
                    <a:pt x="291973" y="766876"/>
                  </a:lnTo>
                  <a:lnTo>
                    <a:pt x="336677" y="772896"/>
                  </a:lnTo>
                  <a:lnTo>
                    <a:pt x="381508" y="766876"/>
                  </a:lnTo>
                  <a:lnTo>
                    <a:pt x="421640" y="749858"/>
                  </a:lnTo>
                  <a:lnTo>
                    <a:pt x="455676" y="723468"/>
                  </a:lnTo>
                  <a:lnTo>
                    <a:pt x="482092" y="689317"/>
                  </a:lnTo>
                  <a:lnTo>
                    <a:pt x="498983" y="649033"/>
                  </a:lnTo>
                  <a:lnTo>
                    <a:pt x="504952" y="604227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7407128" y="10070590"/>
              <a:ext cx="158496" cy="158496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17794224" y="9717023"/>
              <a:ext cx="158115" cy="161290"/>
            </a:xfrm>
            <a:custGeom>
              <a:avLst/>
              <a:gdLst/>
              <a:ahLst/>
              <a:cxnLst/>
              <a:rect l="l" t="t" r="r" b="b"/>
              <a:pathLst>
                <a:path w="158115" h="161290">
                  <a:moveTo>
                    <a:pt x="78994" y="0"/>
                  </a:moveTo>
                  <a:lnTo>
                    <a:pt x="48260" y="6324"/>
                  </a:lnTo>
                  <a:lnTo>
                    <a:pt x="23114" y="23583"/>
                  </a:lnTo>
                  <a:lnTo>
                    <a:pt x="6223" y="49161"/>
                  </a:lnTo>
                  <a:lnTo>
                    <a:pt x="0" y="80441"/>
                  </a:lnTo>
                  <a:lnTo>
                    <a:pt x="6223" y="111810"/>
                  </a:lnTo>
                  <a:lnTo>
                    <a:pt x="23114" y="137439"/>
                  </a:lnTo>
                  <a:lnTo>
                    <a:pt x="48260" y="154711"/>
                  </a:lnTo>
                  <a:lnTo>
                    <a:pt x="78994" y="161035"/>
                  </a:lnTo>
                  <a:lnTo>
                    <a:pt x="109728" y="154711"/>
                  </a:lnTo>
                  <a:lnTo>
                    <a:pt x="134874" y="137439"/>
                  </a:lnTo>
                  <a:lnTo>
                    <a:pt x="151765" y="111810"/>
                  </a:lnTo>
                  <a:lnTo>
                    <a:pt x="157988" y="80441"/>
                  </a:lnTo>
                  <a:lnTo>
                    <a:pt x="151765" y="49161"/>
                  </a:lnTo>
                  <a:lnTo>
                    <a:pt x="134874" y="23583"/>
                  </a:lnTo>
                  <a:lnTo>
                    <a:pt x="109728" y="6324"/>
                  </a:lnTo>
                  <a:lnTo>
                    <a:pt x="78994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6687800" y="9226295"/>
              <a:ext cx="158496" cy="161544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6340328" y="9445751"/>
              <a:ext cx="158496" cy="158495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6538448" y="9568230"/>
              <a:ext cx="228600" cy="228892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7061942" y="9920160"/>
              <a:ext cx="228600" cy="228993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7952847" y="9568243"/>
              <a:ext cx="159385" cy="160020"/>
            </a:xfrm>
            <a:custGeom>
              <a:avLst/>
              <a:gdLst/>
              <a:ahLst/>
              <a:cxnLst/>
              <a:rect l="l" t="t" r="r" b="b"/>
              <a:pathLst>
                <a:path w="159384" h="160020">
                  <a:moveTo>
                    <a:pt x="79629" y="0"/>
                  </a:moveTo>
                  <a:lnTo>
                    <a:pt x="48641" y="6273"/>
                  </a:lnTo>
                  <a:lnTo>
                    <a:pt x="23368" y="23380"/>
                  </a:lnTo>
                  <a:lnTo>
                    <a:pt x="6223" y="48717"/>
                  </a:lnTo>
                  <a:lnTo>
                    <a:pt x="0" y="79730"/>
                  </a:lnTo>
                  <a:lnTo>
                    <a:pt x="6223" y="110820"/>
                  </a:lnTo>
                  <a:lnTo>
                    <a:pt x="23368" y="136207"/>
                  </a:lnTo>
                  <a:lnTo>
                    <a:pt x="48641" y="153314"/>
                  </a:lnTo>
                  <a:lnTo>
                    <a:pt x="79629" y="159600"/>
                  </a:lnTo>
                  <a:lnTo>
                    <a:pt x="110617" y="153314"/>
                  </a:lnTo>
                  <a:lnTo>
                    <a:pt x="136017" y="136207"/>
                  </a:lnTo>
                  <a:lnTo>
                    <a:pt x="153162" y="110820"/>
                  </a:lnTo>
                  <a:lnTo>
                    <a:pt x="159385" y="79730"/>
                  </a:lnTo>
                  <a:lnTo>
                    <a:pt x="153162" y="48717"/>
                  </a:lnTo>
                  <a:lnTo>
                    <a:pt x="136017" y="23380"/>
                  </a:lnTo>
                  <a:lnTo>
                    <a:pt x="110617" y="6273"/>
                  </a:lnTo>
                  <a:lnTo>
                    <a:pt x="79629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7994757" y="10069321"/>
              <a:ext cx="159257" cy="159599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18134584" y="9445751"/>
              <a:ext cx="153670" cy="333375"/>
            </a:xfrm>
            <a:custGeom>
              <a:avLst/>
              <a:gdLst/>
              <a:ahLst/>
              <a:cxnLst/>
              <a:rect l="l" t="t" r="r" b="b"/>
              <a:pathLst>
                <a:path w="153669" h="333375">
                  <a:moveTo>
                    <a:pt x="153161" y="0"/>
                  </a:moveTo>
                  <a:lnTo>
                    <a:pt x="83565" y="20942"/>
                  </a:lnTo>
                  <a:lnTo>
                    <a:pt x="49402" y="47307"/>
                  </a:lnTo>
                  <a:lnTo>
                    <a:pt x="22986" y="81445"/>
                  </a:lnTo>
                  <a:lnTo>
                    <a:pt x="6096" y="121754"/>
                  </a:lnTo>
                  <a:lnTo>
                    <a:pt x="0" y="166598"/>
                  </a:lnTo>
                  <a:lnTo>
                    <a:pt x="6096" y="211467"/>
                  </a:lnTo>
                  <a:lnTo>
                    <a:pt x="22986" y="251777"/>
                  </a:lnTo>
                  <a:lnTo>
                    <a:pt x="49402" y="285902"/>
                  </a:lnTo>
                  <a:lnTo>
                    <a:pt x="83565" y="312267"/>
                  </a:lnTo>
                  <a:lnTo>
                    <a:pt x="123825" y="329272"/>
                  </a:lnTo>
                  <a:lnTo>
                    <a:pt x="153161" y="333222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204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7757648" y="9113519"/>
              <a:ext cx="228600" cy="228600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8074640" y="9841991"/>
              <a:ext cx="213232" cy="2282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272726" cy="7323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25"/>
              </a:spcBef>
            </a:pPr>
            <a:r>
              <a:rPr lang="en-US" sz="4350" dirty="0" smtClean="0">
                <a:latin typeface="Verdana"/>
                <a:cs typeface="Verdana"/>
              </a:rPr>
              <a:t>FUNCTIONAL REQUIREMENTS: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8211" y="693420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452" y="494904"/>
                </a:moveTo>
                <a:lnTo>
                  <a:pt x="198808" y="490155"/>
                </a:lnTo>
                <a:lnTo>
                  <a:pt x="152704" y="476199"/>
                </a:lnTo>
                <a:lnTo>
                  <a:pt x="110235" y="453472"/>
                </a:lnTo>
                <a:lnTo>
                  <a:pt x="72495" y="422409"/>
                </a:lnTo>
                <a:lnTo>
                  <a:pt x="41432" y="384669"/>
                </a:lnTo>
                <a:lnTo>
                  <a:pt x="18704" y="342200"/>
                </a:lnTo>
                <a:lnTo>
                  <a:pt x="4748" y="296096"/>
                </a:lnTo>
                <a:lnTo>
                  <a:pt x="0" y="247452"/>
                </a:lnTo>
                <a:lnTo>
                  <a:pt x="4748" y="198808"/>
                </a:lnTo>
                <a:lnTo>
                  <a:pt x="18704" y="152704"/>
                </a:lnTo>
                <a:lnTo>
                  <a:pt x="41432" y="110235"/>
                </a:lnTo>
                <a:lnTo>
                  <a:pt x="72495" y="72495"/>
                </a:lnTo>
                <a:lnTo>
                  <a:pt x="110235" y="41432"/>
                </a:lnTo>
                <a:lnTo>
                  <a:pt x="152704" y="18704"/>
                </a:lnTo>
                <a:lnTo>
                  <a:pt x="198808" y="4748"/>
                </a:lnTo>
                <a:lnTo>
                  <a:pt x="247452" y="0"/>
                </a:lnTo>
                <a:lnTo>
                  <a:pt x="296096" y="4748"/>
                </a:lnTo>
                <a:lnTo>
                  <a:pt x="329417" y="14835"/>
                </a:lnTo>
                <a:lnTo>
                  <a:pt x="247452" y="14835"/>
                </a:lnTo>
                <a:lnTo>
                  <a:pt x="201725" y="19307"/>
                </a:lnTo>
                <a:lnTo>
                  <a:pt x="158391" y="32439"/>
                </a:lnTo>
                <a:lnTo>
                  <a:pt x="118468" y="53805"/>
                </a:lnTo>
                <a:lnTo>
                  <a:pt x="82978" y="82978"/>
                </a:lnTo>
                <a:lnTo>
                  <a:pt x="53805" y="118468"/>
                </a:lnTo>
                <a:lnTo>
                  <a:pt x="32439" y="158391"/>
                </a:lnTo>
                <a:lnTo>
                  <a:pt x="19307" y="201725"/>
                </a:lnTo>
                <a:lnTo>
                  <a:pt x="14835" y="247452"/>
                </a:lnTo>
                <a:lnTo>
                  <a:pt x="19307" y="293178"/>
                </a:lnTo>
                <a:lnTo>
                  <a:pt x="32439" y="336513"/>
                </a:lnTo>
                <a:lnTo>
                  <a:pt x="53805" y="376435"/>
                </a:lnTo>
                <a:lnTo>
                  <a:pt x="82978" y="411926"/>
                </a:lnTo>
                <a:lnTo>
                  <a:pt x="118468" y="441099"/>
                </a:lnTo>
                <a:lnTo>
                  <a:pt x="158391" y="462464"/>
                </a:lnTo>
                <a:lnTo>
                  <a:pt x="201725" y="475597"/>
                </a:lnTo>
                <a:lnTo>
                  <a:pt x="247452" y="480069"/>
                </a:lnTo>
                <a:lnTo>
                  <a:pt x="329417" y="480069"/>
                </a:lnTo>
                <a:lnTo>
                  <a:pt x="296096" y="490155"/>
                </a:lnTo>
                <a:lnTo>
                  <a:pt x="247452" y="494904"/>
                </a:lnTo>
                <a:close/>
              </a:path>
              <a:path w="495300" h="495300">
                <a:moveTo>
                  <a:pt x="329417" y="480069"/>
                </a:moveTo>
                <a:lnTo>
                  <a:pt x="247452" y="480069"/>
                </a:lnTo>
                <a:lnTo>
                  <a:pt x="293178" y="475597"/>
                </a:lnTo>
                <a:lnTo>
                  <a:pt x="336513" y="462464"/>
                </a:lnTo>
                <a:lnTo>
                  <a:pt x="376435" y="441099"/>
                </a:lnTo>
                <a:lnTo>
                  <a:pt x="411926" y="411926"/>
                </a:lnTo>
                <a:lnTo>
                  <a:pt x="441098" y="376435"/>
                </a:lnTo>
                <a:lnTo>
                  <a:pt x="462464" y="336513"/>
                </a:lnTo>
                <a:lnTo>
                  <a:pt x="475597" y="293178"/>
                </a:lnTo>
                <a:lnTo>
                  <a:pt x="480069" y="247452"/>
                </a:lnTo>
                <a:lnTo>
                  <a:pt x="475597" y="201725"/>
                </a:lnTo>
                <a:lnTo>
                  <a:pt x="462464" y="158391"/>
                </a:lnTo>
                <a:lnTo>
                  <a:pt x="441098" y="118468"/>
                </a:lnTo>
                <a:lnTo>
                  <a:pt x="411926" y="82978"/>
                </a:lnTo>
                <a:lnTo>
                  <a:pt x="376435" y="53805"/>
                </a:lnTo>
                <a:lnTo>
                  <a:pt x="336513" y="32439"/>
                </a:lnTo>
                <a:lnTo>
                  <a:pt x="293178" y="19307"/>
                </a:lnTo>
                <a:lnTo>
                  <a:pt x="247452" y="14835"/>
                </a:lnTo>
                <a:lnTo>
                  <a:pt x="329417" y="14835"/>
                </a:lnTo>
                <a:lnTo>
                  <a:pt x="384669" y="41432"/>
                </a:lnTo>
                <a:lnTo>
                  <a:pt x="422409" y="72495"/>
                </a:lnTo>
                <a:lnTo>
                  <a:pt x="453472" y="110277"/>
                </a:lnTo>
                <a:lnTo>
                  <a:pt x="476199" y="152741"/>
                </a:lnTo>
                <a:lnTo>
                  <a:pt x="490155" y="198822"/>
                </a:lnTo>
                <a:lnTo>
                  <a:pt x="494904" y="247452"/>
                </a:lnTo>
                <a:lnTo>
                  <a:pt x="490155" y="296096"/>
                </a:lnTo>
                <a:lnTo>
                  <a:pt x="476199" y="342200"/>
                </a:lnTo>
                <a:lnTo>
                  <a:pt x="453472" y="384669"/>
                </a:lnTo>
                <a:lnTo>
                  <a:pt x="422409" y="422409"/>
                </a:lnTo>
                <a:lnTo>
                  <a:pt x="384669" y="453472"/>
                </a:lnTo>
                <a:lnTo>
                  <a:pt x="342200" y="476199"/>
                </a:lnTo>
                <a:lnTo>
                  <a:pt x="329417" y="480069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94901" y="1307103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0" y="0"/>
                </a:moveTo>
                <a:lnTo>
                  <a:pt x="650392" y="95040"/>
                </a:lnTo>
                <a:lnTo>
                  <a:pt x="95040" y="650392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70787" y="7436087"/>
            <a:ext cx="2417445" cy="2851150"/>
          </a:xfrm>
          <a:custGeom>
            <a:avLst/>
            <a:gdLst/>
            <a:ahLst/>
            <a:cxnLst/>
            <a:rect l="l" t="t" r="r" b="b"/>
            <a:pathLst>
              <a:path w="2417444" h="2851150">
                <a:moveTo>
                  <a:pt x="0" y="2850912"/>
                </a:moveTo>
                <a:lnTo>
                  <a:pt x="1335610" y="2129837"/>
                </a:lnTo>
                <a:lnTo>
                  <a:pt x="353940" y="11943"/>
                </a:lnTo>
                <a:lnTo>
                  <a:pt x="379215" y="0"/>
                </a:lnTo>
                <a:lnTo>
                  <a:pt x="1360592" y="2115859"/>
                </a:lnTo>
                <a:lnTo>
                  <a:pt x="1396968" y="2127943"/>
                </a:lnTo>
                <a:lnTo>
                  <a:pt x="1372535" y="2141134"/>
                </a:lnTo>
                <a:lnTo>
                  <a:pt x="1384739" y="2167465"/>
                </a:lnTo>
                <a:lnTo>
                  <a:pt x="1347553" y="2155112"/>
                </a:lnTo>
                <a:lnTo>
                  <a:pt x="58810" y="2850912"/>
                </a:lnTo>
                <a:lnTo>
                  <a:pt x="0" y="2850912"/>
                </a:lnTo>
                <a:close/>
              </a:path>
              <a:path w="2417444" h="2851150">
                <a:moveTo>
                  <a:pt x="1396968" y="2127943"/>
                </a:moveTo>
                <a:lnTo>
                  <a:pt x="1360592" y="2115859"/>
                </a:lnTo>
                <a:lnTo>
                  <a:pt x="2417211" y="1545385"/>
                </a:lnTo>
                <a:lnTo>
                  <a:pt x="2417211" y="1577131"/>
                </a:lnTo>
                <a:lnTo>
                  <a:pt x="1396968" y="2127943"/>
                </a:lnTo>
                <a:close/>
              </a:path>
              <a:path w="2417444" h="2851150">
                <a:moveTo>
                  <a:pt x="1670278" y="2850912"/>
                </a:moveTo>
                <a:lnTo>
                  <a:pt x="1347553" y="2155112"/>
                </a:lnTo>
                <a:lnTo>
                  <a:pt x="1384739" y="2167465"/>
                </a:lnTo>
                <a:lnTo>
                  <a:pt x="1701525" y="2850912"/>
                </a:lnTo>
                <a:lnTo>
                  <a:pt x="1670278" y="2850912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14400" y="1079500"/>
          <a:ext cx="16459200" cy="7548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91840"/>
                <a:gridCol w="3291840"/>
                <a:gridCol w="3291840"/>
                <a:gridCol w="3291840"/>
                <a:gridCol w="3291840"/>
              </a:tblGrid>
              <a:tr h="1498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REQUIREMENTS SPECIFICATION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DEPARTMENT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OF BUSINESS 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</a:tr>
              <a:tr h="1498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E1FR1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 WILL  PROVIDE A FORM FOR REGISTRATION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FRONT-END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FRONT-END</a:t>
                      </a:r>
                      <a:r>
                        <a:rPr lang="en-US" sz="2400" baseline="0" dirty="0" smtClean="0"/>
                        <a:t> DEVELOPER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/>
                </a:tc>
              </a:tr>
              <a:tr h="1498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E1FR2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 THE STAKEHOLDERS GIVE THEIR FEEDBACKS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BACK-END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BACK-END DEVELOPER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/>
                </a:tc>
              </a:tr>
              <a:tr h="1498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E1FR3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UPDATING THE APP AND PROVIDING</a:t>
                      </a:r>
                      <a:r>
                        <a:rPr lang="en-US" sz="2400" baseline="0" dirty="0" smtClean="0"/>
                        <a:t> WITH REQUIREMENTS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FRONT-END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FRONT-END DEVELOPER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/>
                </a:tc>
              </a:tr>
              <a:tr h="1498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E1FR4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TRANSACTION CORRECTIONS, ADJUTMENTS</a:t>
                      </a:r>
                      <a:r>
                        <a:rPr lang="en-US" sz="2400" baseline="0" dirty="0" smtClean="0"/>
                        <a:t> AND CANCELLATIONS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FINANCE ANALYST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/>
          <p:cNvGrpSpPr/>
          <p:nvPr/>
        </p:nvGrpSpPr>
        <p:grpSpPr>
          <a:xfrm>
            <a:off x="11430000" y="1257300"/>
            <a:ext cx="6858000" cy="9029700"/>
            <a:chOff x="5940552" y="0"/>
            <a:chExt cx="11521440" cy="10287000"/>
          </a:xfrm>
        </p:grpSpPr>
        <p:sp>
          <p:nvSpPr>
            <p:cNvPr id="13" name="object 4"/>
            <p:cNvSpPr/>
            <p:nvPr/>
          </p:nvSpPr>
          <p:spPr>
            <a:xfrm>
              <a:off x="10201656" y="5361431"/>
              <a:ext cx="7092315" cy="4916805"/>
            </a:xfrm>
            <a:custGeom>
              <a:avLst/>
              <a:gdLst/>
              <a:ahLst/>
              <a:cxnLst/>
              <a:rect l="l" t="t" r="r" b="b"/>
              <a:pathLst>
                <a:path w="7092315" h="4916805">
                  <a:moveTo>
                    <a:pt x="7092315" y="4344746"/>
                  </a:moveTo>
                  <a:lnTo>
                    <a:pt x="7090791" y="4154182"/>
                  </a:lnTo>
                  <a:lnTo>
                    <a:pt x="7089013" y="4027144"/>
                  </a:lnTo>
                  <a:lnTo>
                    <a:pt x="7086346" y="3900106"/>
                  </a:lnTo>
                  <a:lnTo>
                    <a:pt x="7083171" y="3773068"/>
                  </a:lnTo>
                  <a:lnTo>
                    <a:pt x="7077075" y="3569843"/>
                  </a:lnTo>
                  <a:lnTo>
                    <a:pt x="7066661" y="3303016"/>
                  </a:lnTo>
                  <a:lnTo>
                    <a:pt x="7060692" y="3176016"/>
                  </a:lnTo>
                  <a:lnTo>
                    <a:pt x="7057390" y="3099816"/>
                  </a:lnTo>
                  <a:lnTo>
                    <a:pt x="7054088" y="3036189"/>
                  </a:lnTo>
                  <a:lnTo>
                    <a:pt x="7050532" y="2959989"/>
                  </a:lnTo>
                  <a:lnTo>
                    <a:pt x="7046849" y="2896489"/>
                  </a:lnTo>
                  <a:lnTo>
                    <a:pt x="7043166" y="2820289"/>
                  </a:lnTo>
                  <a:lnTo>
                    <a:pt x="7039102" y="2756789"/>
                  </a:lnTo>
                  <a:lnTo>
                    <a:pt x="7034530" y="2693289"/>
                  </a:lnTo>
                  <a:lnTo>
                    <a:pt x="7029196" y="2629662"/>
                  </a:lnTo>
                  <a:lnTo>
                    <a:pt x="7023354" y="2566162"/>
                  </a:lnTo>
                  <a:lnTo>
                    <a:pt x="7016750" y="2502662"/>
                  </a:lnTo>
                  <a:lnTo>
                    <a:pt x="7009638" y="2439162"/>
                  </a:lnTo>
                  <a:lnTo>
                    <a:pt x="7002018" y="2375662"/>
                  </a:lnTo>
                  <a:lnTo>
                    <a:pt x="6993636" y="2312162"/>
                  </a:lnTo>
                  <a:lnTo>
                    <a:pt x="6984746" y="2248535"/>
                  </a:lnTo>
                  <a:lnTo>
                    <a:pt x="6975221" y="2197735"/>
                  </a:lnTo>
                  <a:lnTo>
                    <a:pt x="6965188" y="2134235"/>
                  </a:lnTo>
                  <a:lnTo>
                    <a:pt x="6954520" y="2070735"/>
                  </a:lnTo>
                  <a:lnTo>
                    <a:pt x="6943344" y="2019935"/>
                  </a:lnTo>
                  <a:lnTo>
                    <a:pt x="6931660" y="1969135"/>
                  </a:lnTo>
                  <a:lnTo>
                    <a:pt x="6919468" y="1905635"/>
                  </a:lnTo>
                  <a:lnTo>
                    <a:pt x="6906641" y="1854835"/>
                  </a:lnTo>
                  <a:lnTo>
                    <a:pt x="6893306" y="1803908"/>
                  </a:lnTo>
                  <a:lnTo>
                    <a:pt x="6879463" y="1753108"/>
                  </a:lnTo>
                  <a:lnTo>
                    <a:pt x="6865112" y="1702308"/>
                  </a:lnTo>
                  <a:lnTo>
                    <a:pt x="6850253" y="1651508"/>
                  </a:lnTo>
                  <a:lnTo>
                    <a:pt x="6834886" y="1600708"/>
                  </a:lnTo>
                  <a:lnTo>
                    <a:pt x="6819011" y="1549908"/>
                  </a:lnTo>
                  <a:lnTo>
                    <a:pt x="6802628" y="1499108"/>
                  </a:lnTo>
                  <a:lnTo>
                    <a:pt x="6785864" y="1448308"/>
                  </a:lnTo>
                  <a:lnTo>
                    <a:pt x="6768592" y="1410081"/>
                  </a:lnTo>
                  <a:lnTo>
                    <a:pt x="6750812" y="1359281"/>
                  </a:lnTo>
                  <a:lnTo>
                    <a:pt x="6732651" y="1308481"/>
                  </a:lnTo>
                  <a:lnTo>
                    <a:pt x="6713982" y="1270381"/>
                  </a:lnTo>
                  <a:lnTo>
                    <a:pt x="6694932" y="1232281"/>
                  </a:lnTo>
                  <a:lnTo>
                    <a:pt x="6675374" y="1181481"/>
                  </a:lnTo>
                  <a:lnTo>
                    <a:pt x="6655562" y="1143381"/>
                  </a:lnTo>
                  <a:lnTo>
                    <a:pt x="6614414" y="1067181"/>
                  </a:lnTo>
                  <a:lnTo>
                    <a:pt x="6593332" y="1016254"/>
                  </a:lnTo>
                  <a:lnTo>
                    <a:pt x="6571742" y="978154"/>
                  </a:lnTo>
                  <a:lnTo>
                    <a:pt x="6527546" y="901954"/>
                  </a:lnTo>
                  <a:lnTo>
                    <a:pt x="6504813" y="876554"/>
                  </a:lnTo>
                  <a:lnTo>
                    <a:pt x="6481826" y="838454"/>
                  </a:lnTo>
                  <a:lnTo>
                    <a:pt x="6458458" y="800354"/>
                  </a:lnTo>
                  <a:lnTo>
                    <a:pt x="6434709" y="762254"/>
                  </a:lnTo>
                  <a:lnTo>
                    <a:pt x="6410706" y="736854"/>
                  </a:lnTo>
                  <a:lnTo>
                    <a:pt x="6386195" y="698754"/>
                  </a:lnTo>
                  <a:lnTo>
                    <a:pt x="6361557" y="673354"/>
                  </a:lnTo>
                  <a:lnTo>
                    <a:pt x="6336538" y="635254"/>
                  </a:lnTo>
                  <a:lnTo>
                    <a:pt x="6311138" y="609727"/>
                  </a:lnTo>
                  <a:lnTo>
                    <a:pt x="6285484" y="584327"/>
                  </a:lnTo>
                  <a:lnTo>
                    <a:pt x="6259576" y="546227"/>
                  </a:lnTo>
                  <a:lnTo>
                    <a:pt x="6233287" y="520827"/>
                  </a:lnTo>
                  <a:lnTo>
                    <a:pt x="6152896" y="444627"/>
                  </a:lnTo>
                  <a:lnTo>
                    <a:pt x="6098032" y="393827"/>
                  </a:lnTo>
                  <a:lnTo>
                    <a:pt x="6042152" y="343027"/>
                  </a:lnTo>
                  <a:lnTo>
                    <a:pt x="6013958" y="330327"/>
                  </a:lnTo>
                  <a:lnTo>
                    <a:pt x="5956808" y="279527"/>
                  </a:lnTo>
                  <a:lnTo>
                    <a:pt x="5927852" y="266827"/>
                  </a:lnTo>
                  <a:lnTo>
                    <a:pt x="5898769" y="241427"/>
                  </a:lnTo>
                  <a:lnTo>
                    <a:pt x="5839968" y="216027"/>
                  </a:lnTo>
                  <a:lnTo>
                    <a:pt x="5810377" y="190500"/>
                  </a:lnTo>
                  <a:lnTo>
                    <a:pt x="5720461" y="152400"/>
                  </a:lnTo>
                  <a:lnTo>
                    <a:pt x="5690108" y="127000"/>
                  </a:lnTo>
                  <a:lnTo>
                    <a:pt x="5598541" y="88900"/>
                  </a:lnTo>
                  <a:lnTo>
                    <a:pt x="5567807" y="88900"/>
                  </a:lnTo>
                  <a:lnTo>
                    <a:pt x="5443728" y="38100"/>
                  </a:lnTo>
                  <a:lnTo>
                    <a:pt x="5412486" y="38100"/>
                  </a:lnTo>
                  <a:lnTo>
                    <a:pt x="5381117" y="25400"/>
                  </a:lnTo>
                  <a:lnTo>
                    <a:pt x="5349748" y="25400"/>
                  </a:lnTo>
                  <a:lnTo>
                    <a:pt x="5318379" y="12700"/>
                  </a:lnTo>
                  <a:lnTo>
                    <a:pt x="5255387" y="12700"/>
                  </a:lnTo>
                  <a:lnTo>
                    <a:pt x="5223764" y="0"/>
                  </a:lnTo>
                  <a:lnTo>
                    <a:pt x="4876800" y="0"/>
                  </a:lnTo>
                  <a:lnTo>
                    <a:pt x="4845558" y="12700"/>
                  </a:lnTo>
                  <a:lnTo>
                    <a:pt x="4783074" y="12700"/>
                  </a:lnTo>
                  <a:lnTo>
                    <a:pt x="4751832" y="25400"/>
                  </a:lnTo>
                  <a:lnTo>
                    <a:pt x="4720844" y="25400"/>
                  </a:lnTo>
                  <a:lnTo>
                    <a:pt x="4689856" y="38100"/>
                  </a:lnTo>
                  <a:lnTo>
                    <a:pt x="4658995" y="38100"/>
                  </a:lnTo>
                  <a:lnTo>
                    <a:pt x="4567174" y="76200"/>
                  </a:lnTo>
                  <a:lnTo>
                    <a:pt x="4536821" y="76200"/>
                  </a:lnTo>
                  <a:lnTo>
                    <a:pt x="4328668" y="165100"/>
                  </a:lnTo>
                  <a:lnTo>
                    <a:pt x="4299712" y="177800"/>
                  </a:lnTo>
                  <a:lnTo>
                    <a:pt x="4270883" y="203200"/>
                  </a:lnTo>
                  <a:lnTo>
                    <a:pt x="4185666" y="241427"/>
                  </a:lnTo>
                  <a:lnTo>
                    <a:pt x="4157726" y="266827"/>
                  </a:lnTo>
                  <a:lnTo>
                    <a:pt x="4129913" y="279527"/>
                  </a:lnTo>
                  <a:lnTo>
                    <a:pt x="4102481" y="304927"/>
                  </a:lnTo>
                  <a:lnTo>
                    <a:pt x="4075303" y="317627"/>
                  </a:lnTo>
                  <a:lnTo>
                    <a:pt x="4021582" y="368427"/>
                  </a:lnTo>
                  <a:lnTo>
                    <a:pt x="3995166" y="381127"/>
                  </a:lnTo>
                  <a:lnTo>
                    <a:pt x="3969004" y="406527"/>
                  </a:lnTo>
                  <a:lnTo>
                    <a:pt x="3943223" y="431927"/>
                  </a:lnTo>
                  <a:lnTo>
                    <a:pt x="3917696" y="444627"/>
                  </a:lnTo>
                  <a:lnTo>
                    <a:pt x="3867531" y="495427"/>
                  </a:lnTo>
                  <a:lnTo>
                    <a:pt x="3818636" y="546227"/>
                  </a:lnTo>
                  <a:lnTo>
                    <a:pt x="3771011" y="597027"/>
                  </a:lnTo>
                  <a:lnTo>
                    <a:pt x="3724910" y="647954"/>
                  </a:lnTo>
                  <a:lnTo>
                    <a:pt x="3680206" y="711454"/>
                  </a:lnTo>
                  <a:lnTo>
                    <a:pt x="3658489" y="736854"/>
                  </a:lnTo>
                  <a:lnTo>
                    <a:pt x="3505962" y="940054"/>
                  </a:lnTo>
                  <a:lnTo>
                    <a:pt x="3455543" y="1003554"/>
                  </a:lnTo>
                  <a:lnTo>
                    <a:pt x="3430397" y="1041781"/>
                  </a:lnTo>
                  <a:lnTo>
                    <a:pt x="3405251" y="1067181"/>
                  </a:lnTo>
                  <a:lnTo>
                    <a:pt x="3354959" y="1143381"/>
                  </a:lnTo>
                  <a:lnTo>
                    <a:pt x="3329686" y="1168781"/>
                  </a:lnTo>
                  <a:lnTo>
                    <a:pt x="3279140" y="1244981"/>
                  </a:lnTo>
                  <a:lnTo>
                    <a:pt x="3253740" y="1270381"/>
                  </a:lnTo>
                  <a:lnTo>
                    <a:pt x="3228340" y="1308481"/>
                  </a:lnTo>
                  <a:lnTo>
                    <a:pt x="3202813" y="1333881"/>
                  </a:lnTo>
                  <a:lnTo>
                    <a:pt x="3151378" y="1410081"/>
                  </a:lnTo>
                  <a:lnTo>
                    <a:pt x="3125470" y="1435608"/>
                  </a:lnTo>
                  <a:lnTo>
                    <a:pt x="3099549" y="1473708"/>
                  </a:lnTo>
                  <a:lnTo>
                    <a:pt x="3073400" y="1499108"/>
                  </a:lnTo>
                  <a:lnTo>
                    <a:pt x="3020555" y="1575308"/>
                  </a:lnTo>
                  <a:lnTo>
                    <a:pt x="2994025" y="1600708"/>
                  </a:lnTo>
                  <a:lnTo>
                    <a:pt x="2940050" y="1676908"/>
                  </a:lnTo>
                  <a:lnTo>
                    <a:pt x="2912872" y="1702308"/>
                  </a:lnTo>
                  <a:lnTo>
                    <a:pt x="2857754" y="1778508"/>
                  </a:lnTo>
                  <a:lnTo>
                    <a:pt x="2829801" y="1803908"/>
                  </a:lnTo>
                  <a:lnTo>
                    <a:pt x="2773045" y="1880235"/>
                  </a:lnTo>
                  <a:lnTo>
                    <a:pt x="2744343" y="1905635"/>
                  </a:lnTo>
                  <a:lnTo>
                    <a:pt x="2685923" y="1981835"/>
                  </a:lnTo>
                  <a:lnTo>
                    <a:pt x="2656205" y="2007235"/>
                  </a:lnTo>
                  <a:lnTo>
                    <a:pt x="2596007" y="2083435"/>
                  </a:lnTo>
                  <a:lnTo>
                    <a:pt x="2565273" y="2121535"/>
                  </a:lnTo>
                  <a:lnTo>
                    <a:pt x="2534285" y="2146935"/>
                  </a:lnTo>
                  <a:lnTo>
                    <a:pt x="2471039" y="2223135"/>
                  </a:lnTo>
                  <a:lnTo>
                    <a:pt x="2438908" y="2261362"/>
                  </a:lnTo>
                  <a:lnTo>
                    <a:pt x="2406269" y="2299462"/>
                  </a:lnTo>
                  <a:lnTo>
                    <a:pt x="2373249" y="2337562"/>
                  </a:lnTo>
                  <a:lnTo>
                    <a:pt x="2339848" y="2362962"/>
                  </a:lnTo>
                  <a:lnTo>
                    <a:pt x="2305939" y="2401062"/>
                  </a:lnTo>
                  <a:lnTo>
                    <a:pt x="2271649" y="2439162"/>
                  </a:lnTo>
                  <a:lnTo>
                    <a:pt x="2236851" y="2477262"/>
                  </a:lnTo>
                  <a:lnTo>
                    <a:pt x="2201545" y="2515362"/>
                  </a:lnTo>
                  <a:lnTo>
                    <a:pt x="2165858" y="2553462"/>
                  </a:lnTo>
                  <a:lnTo>
                    <a:pt x="2129536" y="2591562"/>
                  </a:lnTo>
                  <a:lnTo>
                    <a:pt x="2092833" y="2629662"/>
                  </a:lnTo>
                  <a:lnTo>
                    <a:pt x="2055622" y="2667889"/>
                  </a:lnTo>
                  <a:lnTo>
                    <a:pt x="2017776" y="2705989"/>
                  </a:lnTo>
                  <a:lnTo>
                    <a:pt x="1979422" y="2744089"/>
                  </a:lnTo>
                  <a:lnTo>
                    <a:pt x="1940560" y="2782189"/>
                  </a:lnTo>
                  <a:lnTo>
                    <a:pt x="1901063" y="2820289"/>
                  </a:lnTo>
                  <a:lnTo>
                    <a:pt x="1861058" y="2858389"/>
                  </a:lnTo>
                  <a:lnTo>
                    <a:pt x="1820418" y="2909189"/>
                  </a:lnTo>
                  <a:lnTo>
                    <a:pt x="1779143" y="2947289"/>
                  </a:lnTo>
                  <a:lnTo>
                    <a:pt x="1737360" y="2985389"/>
                  </a:lnTo>
                  <a:lnTo>
                    <a:pt x="1694815" y="3023489"/>
                  </a:lnTo>
                  <a:lnTo>
                    <a:pt x="1651762" y="3074289"/>
                  </a:lnTo>
                  <a:lnTo>
                    <a:pt x="1608074" y="3112516"/>
                  </a:lnTo>
                  <a:lnTo>
                    <a:pt x="1563624" y="3150616"/>
                  </a:lnTo>
                  <a:lnTo>
                    <a:pt x="1518539" y="3201416"/>
                  </a:lnTo>
                  <a:lnTo>
                    <a:pt x="1472819" y="3239516"/>
                  </a:lnTo>
                  <a:lnTo>
                    <a:pt x="1426337" y="3277628"/>
                  </a:lnTo>
                  <a:lnTo>
                    <a:pt x="1379220" y="3328416"/>
                  </a:lnTo>
                  <a:lnTo>
                    <a:pt x="1331468" y="3366516"/>
                  </a:lnTo>
                  <a:lnTo>
                    <a:pt x="1282827" y="3417316"/>
                  </a:lnTo>
                  <a:lnTo>
                    <a:pt x="1233551" y="3455416"/>
                  </a:lnTo>
                  <a:lnTo>
                    <a:pt x="1183513" y="3506343"/>
                  </a:lnTo>
                  <a:lnTo>
                    <a:pt x="1132713" y="3544443"/>
                  </a:lnTo>
                  <a:lnTo>
                    <a:pt x="1081024" y="3595243"/>
                  </a:lnTo>
                  <a:lnTo>
                    <a:pt x="1028700" y="3646043"/>
                  </a:lnTo>
                  <a:lnTo>
                    <a:pt x="975614" y="3684143"/>
                  </a:lnTo>
                  <a:lnTo>
                    <a:pt x="921639" y="3734955"/>
                  </a:lnTo>
                  <a:lnTo>
                    <a:pt x="866775" y="3785768"/>
                  </a:lnTo>
                  <a:lnTo>
                    <a:pt x="811149" y="3836593"/>
                  </a:lnTo>
                  <a:lnTo>
                    <a:pt x="768604" y="3874706"/>
                  </a:lnTo>
                  <a:lnTo>
                    <a:pt x="726821" y="3912806"/>
                  </a:lnTo>
                  <a:lnTo>
                    <a:pt x="686054" y="3950919"/>
                  </a:lnTo>
                  <a:lnTo>
                    <a:pt x="646049" y="3989032"/>
                  </a:lnTo>
                  <a:lnTo>
                    <a:pt x="607060" y="4027144"/>
                  </a:lnTo>
                  <a:lnTo>
                    <a:pt x="568833" y="4065257"/>
                  </a:lnTo>
                  <a:lnTo>
                    <a:pt x="531495" y="4103382"/>
                  </a:lnTo>
                  <a:lnTo>
                    <a:pt x="494919" y="4154182"/>
                  </a:lnTo>
                  <a:lnTo>
                    <a:pt x="459232" y="4192295"/>
                  </a:lnTo>
                  <a:lnTo>
                    <a:pt x="424434" y="4230408"/>
                  </a:lnTo>
                  <a:lnTo>
                    <a:pt x="390525" y="4281221"/>
                  </a:lnTo>
                  <a:lnTo>
                    <a:pt x="357378" y="4319333"/>
                  </a:lnTo>
                  <a:lnTo>
                    <a:pt x="325120" y="4370159"/>
                  </a:lnTo>
                  <a:lnTo>
                    <a:pt x="293624" y="4408271"/>
                  </a:lnTo>
                  <a:lnTo>
                    <a:pt x="262890" y="4446371"/>
                  </a:lnTo>
                  <a:lnTo>
                    <a:pt x="233045" y="4497197"/>
                  </a:lnTo>
                  <a:lnTo>
                    <a:pt x="204089" y="4548009"/>
                  </a:lnTo>
                  <a:lnTo>
                    <a:pt x="175768" y="4586122"/>
                  </a:lnTo>
                  <a:lnTo>
                    <a:pt x="148336" y="4636935"/>
                  </a:lnTo>
                  <a:lnTo>
                    <a:pt x="121666" y="4675048"/>
                  </a:lnTo>
                  <a:lnTo>
                    <a:pt x="95758" y="4725860"/>
                  </a:lnTo>
                  <a:lnTo>
                    <a:pt x="70739" y="4776673"/>
                  </a:lnTo>
                  <a:lnTo>
                    <a:pt x="46355" y="4814798"/>
                  </a:lnTo>
                  <a:lnTo>
                    <a:pt x="22860" y="4865611"/>
                  </a:lnTo>
                  <a:lnTo>
                    <a:pt x="0" y="4916424"/>
                  </a:lnTo>
                  <a:lnTo>
                    <a:pt x="7084695" y="4916424"/>
                  </a:lnTo>
                  <a:lnTo>
                    <a:pt x="7086092" y="4878311"/>
                  </a:lnTo>
                  <a:lnTo>
                    <a:pt x="7090029" y="4700460"/>
                  </a:lnTo>
                  <a:lnTo>
                    <a:pt x="7091553" y="4586122"/>
                  </a:lnTo>
                  <a:lnTo>
                    <a:pt x="7092315" y="4459084"/>
                  </a:lnTo>
                  <a:lnTo>
                    <a:pt x="7092315" y="4344746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/>
            <p:cNvSpPr/>
            <p:nvPr/>
          </p:nvSpPr>
          <p:spPr>
            <a:xfrm>
              <a:off x="10229088" y="5026151"/>
              <a:ext cx="493395" cy="493395"/>
            </a:xfrm>
            <a:custGeom>
              <a:avLst/>
              <a:gdLst/>
              <a:ahLst/>
              <a:cxnLst/>
              <a:rect l="l" t="t" r="r" b="b"/>
              <a:pathLst>
                <a:path w="493395" h="493395">
                  <a:moveTo>
                    <a:pt x="493395" y="246634"/>
                  </a:moveTo>
                  <a:lnTo>
                    <a:pt x="488696" y="198247"/>
                  </a:lnTo>
                  <a:lnTo>
                    <a:pt x="478536" y="164820"/>
                  </a:lnTo>
                  <a:lnTo>
                    <a:pt x="478536" y="246634"/>
                  </a:lnTo>
                  <a:lnTo>
                    <a:pt x="474091" y="292227"/>
                  </a:lnTo>
                  <a:lnTo>
                    <a:pt x="461010" y="335534"/>
                  </a:lnTo>
                  <a:lnTo>
                    <a:pt x="439801" y="375285"/>
                  </a:lnTo>
                  <a:lnTo>
                    <a:pt x="410718" y="410718"/>
                  </a:lnTo>
                  <a:lnTo>
                    <a:pt x="375285" y="439801"/>
                  </a:lnTo>
                  <a:lnTo>
                    <a:pt x="335534" y="461010"/>
                  </a:lnTo>
                  <a:lnTo>
                    <a:pt x="292227" y="474091"/>
                  </a:lnTo>
                  <a:lnTo>
                    <a:pt x="246634" y="478536"/>
                  </a:lnTo>
                  <a:lnTo>
                    <a:pt x="201041" y="474091"/>
                  </a:lnTo>
                  <a:lnTo>
                    <a:pt x="157861" y="461010"/>
                  </a:lnTo>
                  <a:lnTo>
                    <a:pt x="118110" y="439801"/>
                  </a:lnTo>
                  <a:lnTo>
                    <a:pt x="82677" y="410718"/>
                  </a:lnTo>
                  <a:lnTo>
                    <a:pt x="53594" y="375285"/>
                  </a:lnTo>
                  <a:lnTo>
                    <a:pt x="32385" y="335534"/>
                  </a:lnTo>
                  <a:lnTo>
                    <a:pt x="19304" y="292227"/>
                  </a:lnTo>
                  <a:lnTo>
                    <a:pt x="14732" y="246634"/>
                  </a:lnTo>
                  <a:lnTo>
                    <a:pt x="19304" y="201041"/>
                  </a:lnTo>
                  <a:lnTo>
                    <a:pt x="32385" y="157861"/>
                  </a:lnTo>
                  <a:lnTo>
                    <a:pt x="53594" y="118110"/>
                  </a:lnTo>
                  <a:lnTo>
                    <a:pt x="82677" y="82677"/>
                  </a:lnTo>
                  <a:lnTo>
                    <a:pt x="118110" y="53594"/>
                  </a:lnTo>
                  <a:lnTo>
                    <a:pt x="157861" y="32385"/>
                  </a:lnTo>
                  <a:lnTo>
                    <a:pt x="201041" y="19304"/>
                  </a:lnTo>
                  <a:lnTo>
                    <a:pt x="246634" y="14732"/>
                  </a:lnTo>
                  <a:lnTo>
                    <a:pt x="292227" y="19304"/>
                  </a:lnTo>
                  <a:lnTo>
                    <a:pt x="335534" y="32385"/>
                  </a:lnTo>
                  <a:lnTo>
                    <a:pt x="375285" y="53594"/>
                  </a:lnTo>
                  <a:lnTo>
                    <a:pt x="410718" y="82677"/>
                  </a:lnTo>
                  <a:lnTo>
                    <a:pt x="439801" y="118110"/>
                  </a:lnTo>
                  <a:lnTo>
                    <a:pt x="461010" y="157861"/>
                  </a:lnTo>
                  <a:lnTo>
                    <a:pt x="474091" y="201041"/>
                  </a:lnTo>
                  <a:lnTo>
                    <a:pt x="478536" y="246634"/>
                  </a:lnTo>
                  <a:lnTo>
                    <a:pt x="478536" y="164820"/>
                  </a:lnTo>
                  <a:lnTo>
                    <a:pt x="452120" y="109982"/>
                  </a:lnTo>
                  <a:lnTo>
                    <a:pt x="421132" y="72263"/>
                  </a:lnTo>
                  <a:lnTo>
                    <a:pt x="383540" y="41275"/>
                  </a:lnTo>
                  <a:lnTo>
                    <a:pt x="328422" y="14732"/>
                  </a:lnTo>
                  <a:lnTo>
                    <a:pt x="246634" y="0"/>
                  </a:lnTo>
                  <a:lnTo>
                    <a:pt x="198247" y="4699"/>
                  </a:lnTo>
                  <a:lnTo>
                    <a:pt x="152273" y="18669"/>
                  </a:lnTo>
                  <a:lnTo>
                    <a:pt x="109855" y="41275"/>
                  </a:lnTo>
                  <a:lnTo>
                    <a:pt x="72263" y="72263"/>
                  </a:lnTo>
                  <a:lnTo>
                    <a:pt x="41275" y="109855"/>
                  </a:lnTo>
                  <a:lnTo>
                    <a:pt x="18669" y="152273"/>
                  </a:lnTo>
                  <a:lnTo>
                    <a:pt x="4699" y="198247"/>
                  </a:lnTo>
                  <a:lnTo>
                    <a:pt x="0" y="246634"/>
                  </a:lnTo>
                  <a:lnTo>
                    <a:pt x="4699" y="295148"/>
                  </a:lnTo>
                  <a:lnTo>
                    <a:pt x="18669" y="341122"/>
                  </a:lnTo>
                  <a:lnTo>
                    <a:pt x="41275" y="383540"/>
                  </a:lnTo>
                  <a:lnTo>
                    <a:pt x="72263" y="421132"/>
                  </a:lnTo>
                  <a:lnTo>
                    <a:pt x="109855" y="452120"/>
                  </a:lnTo>
                  <a:lnTo>
                    <a:pt x="152273" y="474726"/>
                  </a:lnTo>
                  <a:lnTo>
                    <a:pt x="198247" y="488696"/>
                  </a:lnTo>
                  <a:lnTo>
                    <a:pt x="246634" y="493395"/>
                  </a:lnTo>
                  <a:lnTo>
                    <a:pt x="295148" y="488696"/>
                  </a:lnTo>
                  <a:lnTo>
                    <a:pt x="328422" y="478536"/>
                  </a:lnTo>
                  <a:lnTo>
                    <a:pt x="341122" y="474726"/>
                  </a:lnTo>
                  <a:lnTo>
                    <a:pt x="383540" y="452120"/>
                  </a:lnTo>
                  <a:lnTo>
                    <a:pt x="421132" y="421132"/>
                  </a:lnTo>
                  <a:lnTo>
                    <a:pt x="452120" y="383540"/>
                  </a:lnTo>
                  <a:lnTo>
                    <a:pt x="474726" y="341122"/>
                  </a:lnTo>
                  <a:lnTo>
                    <a:pt x="488696" y="295148"/>
                  </a:lnTo>
                  <a:lnTo>
                    <a:pt x="493395" y="246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"/>
            <p:cNvSpPr/>
            <p:nvPr/>
          </p:nvSpPr>
          <p:spPr>
            <a:xfrm>
              <a:off x="16197072" y="7546847"/>
              <a:ext cx="1264920" cy="993775"/>
            </a:xfrm>
            <a:custGeom>
              <a:avLst/>
              <a:gdLst/>
              <a:ahLst/>
              <a:cxnLst/>
              <a:rect l="l" t="t" r="r" b="b"/>
              <a:pathLst>
                <a:path w="1264919" h="993775">
                  <a:moveTo>
                    <a:pt x="1264539" y="635381"/>
                  </a:moveTo>
                  <a:lnTo>
                    <a:pt x="1088517" y="540766"/>
                  </a:lnTo>
                  <a:lnTo>
                    <a:pt x="1063371" y="582295"/>
                  </a:lnTo>
                  <a:lnTo>
                    <a:pt x="1034796" y="620395"/>
                  </a:lnTo>
                  <a:lnTo>
                    <a:pt x="1003046" y="654939"/>
                  </a:lnTo>
                  <a:lnTo>
                    <a:pt x="968502" y="685800"/>
                  </a:lnTo>
                  <a:lnTo>
                    <a:pt x="931291" y="712978"/>
                  </a:lnTo>
                  <a:lnTo>
                    <a:pt x="892048" y="736219"/>
                  </a:lnTo>
                  <a:lnTo>
                    <a:pt x="850773" y="755650"/>
                  </a:lnTo>
                  <a:lnTo>
                    <a:pt x="808101" y="770890"/>
                  </a:lnTo>
                  <a:lnTo>
                    <a:pt x="764032" y="782066"/>
                  </a:lnTo>
                  <a:lnTo>
                    <a:pt x="719201" y="788924"/>
                  </a:lnTo>
                  <a:lnTo>
                    <a:pt x="673735" y="791464"/>
                  </a:lnTo>
                  <a:lnTo>
                    <a:pt x="627888" y="789686"/>
                  </a:lnTo>
                  <a:lnTo>
                    <a:pt x="582295" y="783209"/>
                  </a:lnTo>
                  <a:lnTo>
                    <a:pt x="536956" y="772160"/>
                  </a:lnTo>
                  <a:lnTo>
                    <a:pt x="492379" y="756412"/>
                  </a:lnTo>
                  <a:lnTo>
                    <a:pt x="448818" y="735838"/>
                  </a:lnTo>
                  <a:lnTo>
                    <a:pt x="407543" y="710819"/>
                  </a:lnTo>
                  <a:lnTo>
                    <a:pt x="369697" y="682371"/>
                  </a:lnTo>
                  <a:lnTo>
                    <a:pt x="335534" y="650748"/>
                  </a:lnTo>
                  <a:lnTo>
                    <a:pt x="304927" y="616204"/>
                  </a:lnTo>
                  <a:lnTo>
                    <a:pt x="278130" y="579120"/>
                  </a:lnTo>
                  <a:lnTo>
                    <a:pt x="255143" y="539750"/>
                  </a:lnTo>
                  <a:lnTo>
                    <a:pt x="236093" y="498602"/>
                  </a:lnTo>
                  <a:lnTo>
                    <a:pt x="221107" y="455803"/>
                  </a:lnTo>
                  <a:lnTo>
                    <a:pt x="210312" y="411734"/>
                  </a:lnTo>
                  <a:lnTo>
                    <a:pt x="203708" y="366649"/>
                  </a:lnTo>
                  <a:lnTo>
                    <a:pt x="201422" y="321056"/>
                  </a:lnTo>
                  <a:lnTo>
                    <a:pt x="203581" y="275209"/>
                  </a:lnTo>
                  <a:lnTo>
                    <a:pt x="210185" y="229235"/>
                  </a:lnTo>
                  <a:lnTo>
                    <a:pt x="221488" y="183769"/>
                  </a:lnTo>
                  <a:lnTo>
                    <a:pt x="237490" y="138938"/>
                  </a:lnTo>
                  <a:lnTo>
                    <a:pt x="258191" y="94996"/>
                  </a:lnTo>
                  <a:lnTo>
                    <a:pt x="81153" y="0"/>
                  </a:lnTo>
                  <a:lnTo>
                    <a:pt x="59817" y="43307"/>
                  </a:lnTo>
                  <a:lnTo>
                    <a:pt x="41783" y="87503"/>
                  </a:lnTo>
                  <a:lnTo>
                    <a:pt x="27051" y="132207"/>
                  </a:lnTo>
                  <a:lnTo>
                    <a:pt x="15494" y="177419"/>
                  </a:lnTo>
                  <a:lnTo>
                    <a:pt x="7239" y="222885"/>
                  </a:lnTo>
                  <a:lnTo>
                    <a:pt x="2032" y="268351"/>
                  </a:lnTo>
                  <a:lnTo>
                    <a:pt x="0" y="313944"/>
                  </a:lnTo>
                  <a:lnTo>
                    <a:pt x="1016" y="359410"/>
                  </a:lnTo>
                  <a:lnTo>
                    <a:pt x="5080" y="404368"/>
                  </a:lnTo>
                  <a:lnTo>
                    <a:pt x="12065" y="448945"/>
                  </a:lnTo>
                  <a:lnTo>
                    <a:pt x="22098" y="492887"/>
                  </a:lnTo>
                  <a:lnTo>
                    <a:pt x="34925" y="536067"/>
                  </a:lnTo>
                  <a:lnTo>
                    <a:pt x="50546" y="578231"/>
                  </a:lnTo>
                  <a:lnTo>
                    <a:pt x="68961" y="619379"/>
                  </a:lnTo>
                  <a:lnTo>
                    <a:pt x="90170" y="659130"/>
                  </a:lnTo>
                  <a:lnTo>
                    <a:pt x="114046" y="697611"/>
                  </a:lnTo>
                  <a:lnTo>
                    <a:pt x="140589" y="734441"/>
                  </a:lnTo>
                  <a:lnTo>
                    <a:pt x="169799" y="769620"/>
                  </a:lnTo>
                  <a:lnTo>
                    <a:pt x="201549" y="802894"/>
                  </a:lnTo>
                  <a:lnTo>
                    <a:pt x="235712" y="834009"/>
                  </a:lnTo>
                  <a:lnTo>
                    <a:pt x="272415" y="863092"/>
                  </a:lnTo>
                  <a:lnTo>
                    <a:pt x="311531" y="889762"/>
                  </a:lnTo>
                  <a:lnTo>
                    <a:pt x="353060" y="914019"/>
                  </a:lnTo>
                  <a:lnTo>
                    <a:pt x="396113" y="935228"/>
                  </a:lnTo>
                  <a:lnTo>
                    <a:pt x="439928" y="953008"/>
                  </a:lnTo>
                  <a:lnTo>
                    <a:pt x="484378" y="967613"/>
                  </a:lnTo>
                  <a:lnTo>
                    <a:pt x="529336" y="978916"/>
                  </a:lnTo>
                  <a:lnTo>
                    <a:pt x="574548" y="986917"/>
                  </a:lnTo>
                  <a:lnTo>
                    <a:pt x="619887" y="991743"/>
                  </a:lnTo>
                  <a:lnTo>
                    <a:pt x="665226" y="993521"/>
                  </a:lnTo>
                  <a:lnTo>
                    <a:pt x="710438" y="992251"/>
                  </a:lnTo>
                  <a:lnTo>
                    <a:pt x="755269" y="987806"/>
                  </a:lnTo>
                  <a:lnTo>
                    <a:pt x="799719" y="980440"/>
                  </a:lnTo>
                  <a:lnTo>
                    <a:pt x="843407" y="970280"/>
                  </a:lnTo>
                  <a:lnTo>
                    <a:pt x="870204" y="962025"/>
                  </a:lnTo>
                  <a:lnTo>
                    <a:pt x="886460" y="957072"/>
                  </a:lnTo>
                  <a:lnTo>
                    <a:pt x="928497" y="941070"/>
                  </a:lnTo>
                  <a:lnTo>
                    <a:pt x="969518" y="922274"/>
                  </a:lnTo>
                  <a:lnTo>
                    <a:pt x="1009269" y="900684"/>
                  </a:lnTo>
                  <a:lnTo>
                    <a:pt x="1047623" y="876427"/>
                  </a:lnTo>
                  <a:lnTo>
                    <a:pt x="1084453" y="849630"/>
                  </a:lnTo>
                  <a:lnTo>
                    <a:pt x="1119632" y="820166"/>
                  </a:lnTo>
                  <a:lnTo>
                    <a:pt x="1152906" y="788035"/>
                  </a:lnTo>
                  <a:lnTo>
                    <a:pt x="1184148" y="753491"/>
                  </a:lnTo>
                  <a:lnTo>
                    <a:pt x="1213358" y="716534"/>
                  </a:lnTo>
                  <a:lnTo>
                    <a:pt x="1240028" y="677291"/>
                  </a:lnTo>
                  <a:lnTo>
                    <a:pt x="1264539" y="635381"/>
                  </a:lnTo>
                  <a:close/>
                </a:path>
              </a:pathLst>
            </a:custGeom>
            <a:solidFill>
              <a:srgbClr val="004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4655" y="0"/>
              <a:ext cx="5644896" cy="9393936"/>
            </a:xfrm>
            <a:prstGeom prst="rect">
              <a:avLst/>
            </a:prstGeom>
          </p:spPr>
        </p:pic>
        <p:sp>
          <p:nvSpPr>
            <p:cNvPr id="17" name="object 8"/>
            <p:cNvSpPr/>
            <p:nvPr/>
          </p:nvSpPr>
          <p:spPr>
            <a:xfrm>
              <a:off x="11682984" y="316991"/>
              <a:ext cx="4956175" cy="8738235"/>
            </a:xfrm>
            <a:custGeom>
              <a:avLst/>
              <a:gdLst/>
              <a:ahLst/>
              <a:cxnLst/>
              <a:rect l="l" t="t" r="r" b="b"/>
              <a:pathLst>
                <a:path w="4956175" h="8738235">
                  <a:moveTo>
                    <a:pt x="2983865" y="7698359"/>
                  </a:moveTo>
                  <a:lnTo>
                    <a:pt x="2979039" y="7674356"/>
                  </a:lnTo>
                  <a:lnTo>
                    <a:pt x="2965831" y="7654798"/>
                  </a:lnTo>
                  <a:lnTo>
                    <a:pt x="2946273" y="7641590"/>
                  </a:lnTo>
                  <a:lnTo>
                    <a:pt x="2922270" y="7636764"/>
                  </a:lnTo>
                  <a:lnTo>
                    <a:pt x="2033397" y="7636764"/>
                  </a:lnTo>
                  <a:lnTo>
                    <a:pt x="2009521" y="7641590"/>
                  </a:lnTo>
                  <a:lnTo>
                    <a:pt x="1989836" y="7654798"/>
                  </a:lnTo>
                  <a:lnTo>
                    <a:pt x="1976628" y="7674356"/>
                  </a:lnTo>
                  <a:lnTo>
                    <a:pt x="1971802" y="7698359"/>
                  </a:lnTo>
                  <a:lnTo>
                    <a:pt x="1976628" y="7722362"/>
                  </a:lnTo>
                  <a:lnTo>
                    <a:pt x="1989836" y="7741920"/>
                  </a:lnTo>
                  <a:lnTo>
                    <a:pt x="2009521" y="7755128"/>
                  </a:lnTo>
                  <a:lnTo>
                    <a:pt x="2033397" y="7759954"/>
                  </a:lnTo>
                  <a:lnTo>
                    <a:pt x="2922270" y="7759954"/>
                  </a:lnTo>
                  <a:lnTo>
                    <a:pt x="2946273" y="7755128"/>
                  </a:lnTo>
                  <a:lnTo>
                    <a:pt x="2965831" y="7741920"/>
                  </a:lnTo>
                  <a:lnTo>
                    <a:pt x="2979039" y="7722362"/>
                  </a:lnTo>
                  <a:lnTo>
                    <a:pt x="2983865" y="7698359"/>
                  </a:lnTo>
                  <a:close/>
                </a:path>
                <a:path w="4956175" h="8738235">
                  <a:moveTo>
                    <a:pt x="3940302" y="1022604"/>
                  </a:moveTo>
                  <a:lnTo>
                    <a:pt x="3935476" y="998601"/>
                  </a:lnTo>
                  <a:lnTo>
                    <a:pt x="3922268" y="979043"/>
                  </a:lnTo>
                  <a:lnTo>
                    <a:pt x="3902710" y="965835"/>
                  </a:lnTo>
                  <a:lnTo>
                    <a:pt x="3878707" y="961009"/>
                  </a:lnTo>
                  <a:lnTo>
                    <a:pt x="3566160" y="961009"/>
                  </a:lnTo>
                  <a:lnTo>
                    <a:pt x="3542157" y="965835"/>
                  </a:lnTo>
                  <a:lnTo>
                    <a:pt x="3522599" y="979043"/>
                  </a:lnTo>
                  <a:lnTo>
                    <a:pt x="3509391" y="998601"/>
                  </a:lnTo>
                  <a:lnTo>
                    <a:pt x="3504565" y="1022604"/>
                  </a:lnTo>
                  <a:lnTo>
                    <a:pt x="3509391" y="1046480"/>
                  </a:lnTo>
                  <a:lnTo>
                    <a:pt x="3522599" y="1066165"/>
                  </a:lnTo>
                  <a:lnTo>
                    <a:pt x="3542157" y="1079373"/>
                  </a:lnTo>
                  <a:lnTo>
                    <a:pt x="3566160" y="1084199"/>
                  </a:lnTo>
                  <a:lnTo>
                    <a:pt x="3878707" y="1084199"/>
                  </a:lnTo>
                  <a:lnTo>
                    <a:pt x="3902710" y="1079373"/>
                  </a:lnTo>
                  <a:lnTo>
                    <a:pt x="3922268" y="1066165"/>
                  </a:lnTo>
                  <a:lnTo>
                    <a:pt x="3935476" y="1046480"/>
                  </a:lnTo>
                  <a:lnTo>
                    <a:pt x="3940302" y="1022604"/>
                  </a:lnTo>
                  <a:close/>
                </a:path>
                <a:path w="4956175" h="8738235">
                  <a:moveTo>
                    <a:pt x="4421886" y="595376"/>
                  </a:moveTo>
                  <a:lnTo>
                    <a:pt x="4417060" y="571373"/>
                  </a:lnTo>
                  <a:lnTo>
                    <a:pt x="4403852" y="551815"/>
                  </a:lnTo>
                  <a:lnTo>
                    <a:pt x="4384294" y="538607"/>
                  </a:lnTo>
                  <a:lnTo>
                    <a:pt x="4360291" y="533781"/>
                  </a:lnTo>
                  <a:lnTo>
                    <a:pt x="4298696" y="533781"/>
                  </a:lnTo>
                  <a:lnTo>
                    <a:pt x="4298696" y="656971"/>
                  </a:lnTo>
                  <a:lnTo>
                    <a:pt x="4298696" y="8081137"/>
                  </a:lnTo>
                  <a:lnTo>
                    <a:pt x="657098" y="8081137"/>
                  </a:lnTo>
                  <a:lnTo>
                    <a:pt x="657098" y="656971"/>
                  </a:lnTo>
                  <a:lnTo>
                    <a:pt x="4298696" y="656971"/>
                  </a:lnTo>
                  <a:lnTo>
                    <a:pt x="4298696" y="533781"/>
                  </a:lnTo>
                  <a:lnTo>
                    <a:pt x="595503" y="533781"/>
                  </a:lnTo>
                  <a:lnTo>
                    <a:pt x="571500" y="538607"/>
                  </a:lnTo>
                  <a:lnTo>
                    <a:pt x="551942" y="551815"/>
                  </a:lnTo>
                  <a:lnTo>
                    <a:pt x="538734" y="571373"/>
                  </a:lnTo>
                  <a:lnTo>
                    <a:pt x="533908" y="595376"/>
                  </a:lnTo>
                  <a:lnTo>
                    <a:pt x="533908" y="8142732"/>
                  </a:lnTo>
                  <a:lnTo>
                    <a:pt x="538734" y="8166735"/>
                  </a:lnTo>
                  <a:lnTo>
                    <a:pt x="551942" y="8186293"/>
                  </a:lnTo>
                  <a:lnTo>
                    <a:pt x="571500" y="8199501"/>
                  </a:lnTo>
                  <a:lnTo>
                    <a:pt x="595503" y="8204327"/>
                  </a:lnTo>
                  <a:lnTo>
                    <a:pt x="4360291" y="8204327"/>
                  </a:lnTo>
                  <a:lnTo>
                    <a:pt x="4384294" y="8199501"/>
                  </a:lnTo>
                  <a:lnTo>
                    <a:pt x="4403852" y="8186293"/>
                  </a:lnTo>
                  <a:lnTo>
                    <a:pt x="4417060" y="8166735"/>
                  </a:lnTo>
                  <a:lnTo>
                    <a:pt x="4421886" y="8142732"/>
                  </a:lnTo>
                  <a:lnTo>
                    <a:pt x="4421886" y="8081137"/>
                  </a:lnTo>
                  <a:lnTo>
                    <a:pt x="4421873" y="656971"/>
                  </a:lnTo>
                  <a:lnTo>
                    <a:pt x="4421886" y="595376"/>
                  </a:lnTo>
                  <a:close/>
                </a:path>
                <a:path w="4956175" h="8738235">
                  <a:moveTo>
                    <a:pt x="4955794" y="562229"/>
                  </a:moveTo>
                  <a:lnTo>
                    <a:pt x="4953635" y="513842"/>
                  </a:lnTo>
                  <a:lnTo>
                    <a:pt x="4947539" y="466471"/>
                  </a:lnTo>
                  <a:lnTo>
                    <a:pt x="4937633" y="420497"/>
                  </a:lnTo>
                  <a:lnTo>
                    <a:pt x="4924044" y="375920"/>
                  </a:lnTo>
                  <a:lnTo>
                    <a:pt x="4906899" y="333121"/>
                  </a:lnTo>
                  <a:lnTo>
                    <a:pt x="4886452" y="291973"/>
                  </a:lnTo>
                  <a:lnTo>
                    <a:pt x="4862703" y="252857"/>
                  </a:lnTo>
                  <a:lnTo>
                    <a:pt x="4836033" y="215900"/>
                  </a:lnTo>
                  <a:lnTo>
                    <a:pt x="4832604" y="211874"/>
                  </a:lnTo>
                  <a:lnTo>
                    <a:pt x="4832604" y="562229"/>
                  </a:lnTo>
                  <a:lnTo>
                    <a:pt x="4832604" y="8175879"/>
                  </a:lnTo>
                  <a:lnTo>
                    <a:pt x="4829937" y="8223631"/>
                  </a:lnTo>
                  <a:lnTo>
                    <a:pt x="4822444" y="8269986"/>
                  </a:lnTo>
                  <a:lnTo>
                    <a:pt x="4810125" y="8314563"/>
                  </a:lnTo>
                  <a:lnTo>
                    <a:pt x="4793361" y="8357108"/>
                  </a:lnTo>
                  <a:lnTo>
                    <a:pt x="4772533" y="8397367"/>
                  </a:lnTo>
                  <a:lnTo>
                    <a:pt x="4747768" y="8435086"/>
                  </a:lnTo>
                  <a:lnTo>
                    <a:pt x="4719320" y="8469884"/>
                  </a:lnTo>
                  <a:lnTo>
                    <a:pt x="4687443" y="8501761"/>
                  </a:lnTo>
                  <a:lnTo>
                    <a:pt x="4652645" y="8530209"/>
                  </a:lnTo>
                  <a:lnTo>
                    <a:pt x="4614926" y="8554974"/>
                  </a:lnTo>
                  <a:lnTo>
                    <a:pt x="4574667" y="8575802"/>
                  </a:lnTo>
                  <a:lnTo>
                    <a:pt x="4532122" y="8592566"/>
                  </a:lnTo>
                  <a:lnTo>
                    <a:pt x="4487545" y="8604885"/>
                  </a:lnTo>
                  <a:lnTo>
                    <a:pt x="4441190" y="8612378"/>
                  </a:lnTo>
                  <a:lnTo>
                    <a:pt x="4393438" y="8615045"/>
                  </a:lnTo>
                  <a:lnTo>
                    <a:pt x="562356" y="8615045"/>
                  </a:lnTo>
                  <a:lnTo>
                    <a:pt x="514604" y="8612378"/>
                  </a:lnTo>
                  <a:lnTo>
                    <a:pt x="468249" y="8604885"/>
                  </a:lnTo>
                  <a:lnTo>
                    <a:pt x="423672" y="8592566"/>
                  </a:lnTo>
                  <a:lnTo>
                    <a:pt x="381127" y="8575802"/>
                  </a:lnTo>
                  <a:lnTo>
                    <a:pt x="340868" y="8554974"/>
                  </a:lnTo>
                  <a:lnTo>
                    <a:pt x="303149" y="8530209"/>
                  </a:lnTo>
                  <a:lnTo>
                    <a:pt x="268224" y="8501761"/>
                  </a:lnTo>
                  <a:lnTo>
                    <a:pt x="236474" y="8469884"/>
                  </a:lnTo>
                  <a:lnTo>
                    <a:pt x="208026" y="8435086"/>
                  </a:lnTo>
                  <a:lnTo>
                    <a:pt x="183261" y="8397367"/>
                  </a:lnTo>
                  <a:lnTo>
                    <a:pt x="162306" y="8357108"/>
                  </a:lnTo>
                  <a:lnTo>
                    <a:pt x="145669" y="8314563"/>
                  </a:lnTo>
                  <a:lnTo>
                    <a:pt x="133350" y="8269986"/>
                  </a:lnTo>
                  <a:lnTo>
                    <a:pt x="125730" y="8223631"/>
                  </a:lnTo>
                  <a:lnTo>
                    <a:pt x="123190" y="8175879"/>
                  </a:lnTo>
                  <a:lnTo>
                    <a:pt x="123190" y="562229"/>
                  </a:lnTo>
                  <a:lnTo>
                    <a:pt x="125730" y="514477"/>
                  </a:lnTo>
                  <a:lnTo>
                    <a:pt x="133350" y="468249"/>
                  </a:lnTo>
                  <a:lnTo>
                    <a:pt x="145669" y="423672"/>
                  </a:lnTo>
                  <a:lnTo>
                    <a:pt x="162306" y="381127"/>
                  </a:lnTo>
                  <a:lnTo>
                    <a:pt x="183261" y="340868"/>
                  </a:lnTo>
                  <a:lnTo>
                    <a:pt x="208026" y="303149"/>
                  </a:lnTo>
                  <a:lnTo>
                    <a:pt x="236474" y="268224"/>
                  </a:lnTo>
                  <a:lnTo>
                    <a:pt x="268224" y="236474"/>
                  </a:lnTo>
                  <a:lnTo>
                    <a:pt x="303149" y="208026"/>
                  </a:lnTo>
                  <a:lnTo>
                    <a:pt x="340868" y="183261"/>
                  </a:lnTo>
                  <a:lnTo>
                    <a:pt x="381127" y="162306"/>
                  </a:lnTo>
                  <a:lnTo>
                    <a:pt x="423672" y="145669"/>
                  </a:lnTo>
                  <a:lnTo>
                    <a:pt x="468249" y="133350"/>
                  </a:lnTo>
                  <a:lnTo>
                    <a:pt x="514604" y="125730"/>
                  </a:lnTo>
                  <a:lnTo>
                    <a:pt x="562356" y="123190"/>
                  </a:lnTo>
                  <a:lnTo>
                    <a:pt x="4393438" y="123190"/>
                  </a:lnTo>
                  <a:lnTo>
                    <a:pt x="4441190" y="125730"/>
                  </a:lnTo>
                  <a:lnTo>
                    <a:pt x="4487545" y="133350"/>
                  </a:lnTo>
                  <a:lnTo>
                    <a:pt x="4532122" y="145669"/>
                  </a:lnTo>
                  <a:lnTo>
                    <a:pt x="4574667" y="162306"/>
                  </a:lnTo>
                  <a:lnTo>
                    <a:pt x="4614926" y="183261"/>
                  </a:lnTo>
                  <a:lnTo>
                    <a:pt x="4652645" y="208026"/>
                  </a:lnTo>
                  <a:lnTo>
                    <a:pt x="4687443" y="236474"/>
                  </a:lnTo>
                  <a:lnTo>
                    <a:pt x="4719320" y="268224"/>
                  </a:lnTo>
                  <a:lnTo>
                    <a:pt x="4747768" y="303149"/>
                  </a:lnTo>
                  <a:lnTo>
                    <a:pt x="4772533" y="340868"/>
                  </a:lnTo>
                  <a:lnTo>
                    <a:pt x="4793361" y="381127"/>
                  </a:lnTo>
                  <a:lnTo>
                    <a:pt x="4810125" y="423672"/>
                  </a:lnTo>
                  <a:lnTo>
                    <a:pt x="4822444" y="468249"/>
                  </a:lnTo>
                  <a:lnTo>
                    <a:pt x="4829937" y="514477"/>
                  </a:lnTo>
                  <a:lnTo>
                    <a:pt x="4832604" y="562229"/>
                  </a:lnTo>
                  <a:lnTo>
                    <a:pt x="4832604" y="211874"/>
                  </a:lnTo>
                  <a:lnTo>
                    <a:pt x="4806569" y="181229"/>
                  </a:lnTo>
                  <a:lnTo>
                    <a:pt x="4774438" y="149098"/>
                  </a:lnTo>
                  <a:lnTo>
                    <a:pt x="4743958" y="123190"/>
                  </a:lnTo>
                  <a:lnTo>
                    <a:pt x="4702810" y="92964"/>
                  </a:lnTo>
                  <a:lnTo>
                    <a:pt x="4663694" y="69342"/>
                  </a:lnTo>
                  <a:lnTo>
                    <a:pt x="4622673" y="48895"/>
                  </a:lnTo>
                  <a:lnTo>
                    <a:pt x="4579747" y="31750"/>
                  </a:lnTo>
                  <a:lnTo>
                    <a:pt x="4535170" y="18161"/>
                  </a:lnTo>
                  <a:lnTo>
                    <a:pt x="4489196" y="8128"/>
                  </a:lnTo>
                  <a:lnTo>
                    <a:pt x="4441825" y="2032"/>
                  </a:lnTo>
                  <a:lnTo>
                    <a:pt x="4393438" y="0"/>
                  </a:lnTo>
                  <a:lnTo>
                    <a:pt x="562356" y="0"/>
                  </a:lnTo>
                  <a:lnTo>
                    <a:pt x="513842" y="2032"/>
                  </a:lnTo>
                  <a:lnTo>
                    <a:pt x="466598" y="8128"/>
                  </a:lnTo>
                  <a:lnTo>
                    <a:pt x="420497" y="18161"/>
                  </a:lnTo>
                  <a:lnTo>
                    <a:pt x="376047" y="31750"/>
                  </a:lnTo>
                  <a:lnTo>
                    <a:pt x="333121" y="48895"/>
                  </a:lnTo>
                  <a:lnTo>
                    <a:pt x="291973" y="69342"/>
                  </a:lnTo>
                  <a:lnTo>
                    <a:pt x="252857" y="92964"/>
                  </a:lnTo>
                  <a:lnTo>
                    <a:pt x="215900" y="119634"/>
                  </a:lnTo>
                  <a:lnTo>
                    <a:pt x="181229" y="149098"/>
                  </a:lnTo>
                  <a:lnTo>
                    <a:pt x="149098" y="181229"/>
                  </a:lnTo>
                  <a:lnTo>
                    <a:pt x="119634" y="215900"/>
                  </a:lnTo>
                  <a:lnTo>
                    <a:pt x="92964" y="252857"/>
                  </a:lnTo>
                  <a:lnTo>
                    <a:pt x="69342" y="291973"/>
                  </a:lnTo>
                  <a:lnTo>
                    <a:pt x="48895" y="333121"/>
                  </a:lnTo>
                  <a:lnTo>
                    <a:pt x="31750" y="375920"/>
                  </a:lnTo>
                  <a:lnTo>
                    <a:pt x="18161" y="420497"/>
                  </a:lnTo>
                  <a:lnTo>
                    <a:pt x="8128" y="466471"/>
                  </a:lnTo>
                  <a:lnTo>
                    <a:pt x="2032" y="513842"/>
                  </a:lnTo>
                  <a:lnTo>
                    <a:pt x="0" y="562229"/>
                  </a:lnTo>
                  <a:lnTo>
                    <a:pt x="0" y="8175879"/>
                  </a:lnTo>
                  <a:lnTo>
                    <a:pt x="2032" y="8224393"/>
                  </a:lnTo>
                  <a:lnTo>
                    <a:pt x="8128" y="8271637"/>
                  </a:lnTo>
                  <a:lnTo>
                    <a:pt x="18161" y="8317738"/>
                  </a:lnTo>
                  <a:lnTo>
                    <a:pt x="31750" y="8362188"/>
                  </a:lnTo>
                  <a:lnTo>
                    <a:pt x="48895" y="8405114"/>
                  </a:lnTo>
                  <a:lnTo>
                    <a:pt x="69342" y="8446262"/>
                  </a:lnTo>
                  <a:lnTo>
                    <a:pt x="92964" y="8485378"/>
                  </a:lnTo>
                  <a:lnTo>
                    <a:pt x="119634" y="8522335"/>
                  </a:lnTo>
                  <a:lnTo>
                    <a:pt x="149098" y="8556879"/>
                  </a:lnTo>
                  <a:lnTo>
                    <a:pt x="181229" y="8589010"/>
                  </a:lnTo>
                  <a:lnTo>
                    <a:pt x="215900" y="8618601"/>
                  </a:lnTo>
                  <a:lnTo>
                    <a:pt x="252857" y="8645144"/>
                  </a:lnTo>
                  <a:lnTo>
                    <a:pt x="291973" y="8668893"/>
                  </a:lnTo>
                  <a:lnTo>
                    <a:pt x="333121" y="8689340"/>
                  </a:lnTo>
                  <a:lnTo>
                    <a:pt x="376047" y="8706460"/>
                  </a:lnTo>
                  <a:lnTo>
                    <a:pt x="420497" y="8720074"/>
                  </a:lnTo>
                  <a:lnTo>
                    <a:pt x="466598" y="8730018"/>
                  </a:lnTo>
                  <a:lnTo>
                    <a:pt x="513842" y="8736114"/>
                  </a:lnTo>
                  <a:lnTo>
                    <a:pt x="562356" y="8738184"/>
                  </a:lnTo>
                  <a:lnTo>
                    <a:pt x="4393438" y="8738184"/>
                  </a:lnTo>
                  <a:lnTo>
                    <a:pt x="4441825" y="8736114"/>
                  </a:lnTo>
                  <a:lnTo>
                    <a:pt x="4489196" y="8730018"/>
                  </a:lnTo>
                  <a:lnTo>
                    <a:pt x="4535170" y="8720074"/>
                  </a:lnTo>
                  <a:lnTo>
                    <a:pt x="4579747" y="8706460"/>
                  </a:lnTo>
                  <a:lnTo>
                    <a:pt x="4622673" y="8689340"/>
                  </a:lnTo>
                  <a:lnTo>
                    <a:pt x="4663694" y="8668893"/>
                  </a:lnTo>
                  <a:lnTo>
                    <a:pt x="4702810" y="8645144"/>
                  </a:lnTo>
                  <a:lnTo>
                    <a:pt x="4739767" y="8618601"/>
                  </a:lnTo>
                  <a:lnTo>
                    <a:pt x="4774438" y="8589010"/>
                  </a:lnTo>
                  <a:lnTo>
                    <a:pt x="4806569" y="8556879"/>
                  </a:lnTo>
                  <a:lnTo>
                    <a:pt x="4836033" y="8522335"/>
                  </a:lnTo>
                  <a:lnTo>
                    <a:pt x="4862703" y="8485378"/>
                  </a:lnTo>
                  <a:lnTo>
                    <a:pt x="4886452" y="8446262"/>
                  </a:lnTo>
                  <a:lnTo>
                    <a:pt x="4906899" y="8405114"/>
                  </a:lnTo>
                  <a:lnTo>
                    <a:pt x="4924044" y="8362188"/>
                  </a:lnTo>
                  <a:lnTo>
                    <a:pt x="4937633" y="8317738"/>
                  </a:lnTo>
                  <a:lnTo>
                    <a:pt x="4947539" y="8271637"/>
                  </a:lnTo>
                  <a:lnTo>
                    <a:pt x="4953635" y="8224393"/>
                  </a:lnTo>
                  <a:lnTo>
                    <a:pt x="4955794" y="8175879"/>
                  </a:lnTo>
                  <a:lnTo>
                    <a:pt x="4955794" y="562229"/>
                  </a:lnTo>
                  <a:close/>
                </a:path>
              </a:pathLst>
            </a:custGeom>
            <a:solidFill>
              <a:srgbClr val="FFFFFF">
                <a:alpha val="5176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/>
            <p:cNvSpPr/>
            <p:nvPr/>
          </p:nvSpPr>
          <p:spPr>
            <a:xfrm>
              <a:off x="5940552" y="9025128"/>
              <a:ext cx="4422775" cy="1262380"/>
            </a:xfrm>
            <a:custGeom>
              <a:avLst/>
              <a:gdLst/>
              <a:ahLst/>
              <a:cxnLst/>
              <a:rect l="l" t="t" r="r" b="b"/>
              <a:pathLst>
                <a:path w="4422775" h="1262379">
                  <a:moveTo>
                    <a:pt x="4422394" y="1261872"/>
                  </a:moveTo>
                  <a:lnTo>
                    <a:pt x="4399407" y="1223708"/>
                  </a:lnTo>
                  <a:lnTo>
                    <a:pt x="4365625" y="1170292"/>
                  </a:lnTo>
                  <a:lnTo>
                    <a:pt x="4330573" y="1118133"/>
                  </a:lnTo>
                  <a:lnTo>
                    <a:pt x="4312539" y="1091412"/>
                  </a:lnTo>
                  <a:lnTo>
                    <a:pt x="4294251" y="1065974"/>
                  </a:lnTo>
                  <a:lnTo>
                    <a:pt x="4268089" y="1030363"/>
                  </a:lnTo>
                  <a:lnTo>
                    <a:pt x="4256659" y="1015098"/>
                  </a:lnTo>
                  <a:lnTo>
                    <a:pt x="4237482" y="990930"/>
                  </a:lnTo>
                  <a:lnTo>
                    <a:pt x="4217924" y="965479"/>
                  </a:lnTo>
                  <a:lnTo>
                    <a:pt x="4177792" y="917143"/>
                  </a:lnTo>
                  <a:lnTo>
                    <a:pt x="4136644" y="868807"/>
                  </a:lnTo>
                  <a:lnTo>
                    <a:pt x="4115562" y="845908"/>
                  </a:lnTo>
                  <a:lnTo>
                    <a:pt x="4094226" y="821740"/>
                  </a:lnTo>
                  <a:lnTo>
                    <a:pt x="4050792" y="775944"/>
                  </a:lnTo>
                  <a:lnTo>
                    <a:pt x="3983482" y="709803"/>
                  </a:lnTo>
                  <a:lnTo>
                    <a:pt x="3937254" y="666546"/>
                  </a:lnTo>
                  <a:lnTo>
                    <a:pt x="3890010" y="624573"/>
                  </a:lnTo>
                  <a:lnTo>
                    <a:pt x="3841750" y="583869"/>
                  </a:lnTo>
                  <a:lnTo>
                    <a:pt x="3817239" y="564794"/>
                  </a:lnTo>
                  <a:lnTo>
                    <a:pt x="3767455" y="525348"/>
                  </a:lnTo>
                  <a:lnTo>
                    <a:pt x="3691128" y="469379"/>
                  </a:lnTo>
                  <a:lnTo>
                    <a:pt x="3612769" y="415963"/>
                  </a:lnTo>
                  <a:lnTo>
                    <a:pt x="3505454" y="349808"/>
                  </a:lnTo>
                  <a:lnTo>
                    <a:pt x="3478022" y="334543"/>
                  </a:lnTo>
                  <a:lnTo>
                    <a:pt x="3450590" y="318008"/>
                  </a:lnTo>
                  <a:lnTo>
                    <a:pt x="3422777" y="304012"/>
                  </a:lnTo>
                  <a:lnTo>
                    <a:pt x="3394837" y="288747"/>
                  </a:lnTo>
                  <a:lnTo>
                    <a:pt x="3281553" y="232778"/>
                  </a:lnTo>
                  <a:lnTo>
                    <a:pt x="3223895" y="207340"/>
                  </a:lnTo>
                  <a:lnTo>
                    <a:pt x="3194812" y="195897"/>
                  </a:lnTo>
                  <a:lnTo>
                    <a:pt x="3165602" y="183172"/>
                  </a:lnTo>
                  <a:lnTo>
                    <a:pt x="3106674" y="160274"/>
                  </a:lnTo>
                  <a:lnTo>
                    <a:pt x="2987421" y="119570"/>
                  </a:lnTo>
                  <a:lnTo>
                    <a:pt x="2866263" y="83959"/>
                  </a:lnTo>
                  <a:lnTo>
                    <a:pt x="2805049" y="68694"/>
                  </a:lnTo>
                  <a:lnTo>
                    <a:pt x="2774315" y="62331"/>
                  </a:lnTo>
                  <a:lnTo>
                    <a:pt x="2743581" y="54698"/>
                  </a:lnTo>
                  <a:lnTo>
                    <a:pt x="2712593" y="48336"/>
                  </a:lnTo>
                  <a:lnTo>
                    <a:pt x="2681605" y="43243"/>
                  </a:lnTo>
                  <a:lnTo>
                    <a:pt x="2650617" y="36893"/>
                  </a:lnTo>
                  <a:lnTo>
                    <a:pt x="2588387" y="26708"/>
                  </a:lnTo>
                  <a:lnTo>
                    <a:pt x="2463165" y="11442"/>
                  </a:lnTo>
                  <a:lnTo>
                    <a:pt x="2368804" y="3810"/>
                  </a:lnTo>
                  <a:lnTo>
                    <a:pt x="2274316" y="0"/>
                  </a:lnTo>
                  <a:lnTo>
                    <a:pt x="2148205" y="0"/>
                  </a:lnTo>
                  <a:lnTo>
                    <a:pt x="2053590" y="3810"/>
                  </a:lnTo>
                  <a:lnTo>
                    <a:pt x="1959356" y="11442"/>
                  </a:lnTo>
                  <a:lnTo>
                    <a:pt x="1834134" y="26708"/>
                  </a:lnTo>
                  <a:lnTo>
                    <a:pt x="1771777" y="36893"/>
                  </a:lnTo>
                  <a:lnTo>
                    <a:pt x="1740789" y="43243"/>
                  </a:lnTo>
                  <a:lnTo>
                    <a:pt x="1709801" y="48336"/>
                  </a:lnTo>
                  <a:lnTo>
                    <a:pt x="1678940" y="54698"/>
                  </a:lnTo>
                  <a:lnTo>
                    <a:pt x="1648079" y="62331"/>
                  </a:lnTo>
                  <a:lnTo>
                    <a:pt x="1617345" y="68694"/>
                  </a:lnTo>
                  <a:lnTo>
                    <a:pt x="1556131" y="83959"/>
                  </a:lnTo>
                  <a:lnTo>
                    <a:pt x="1434973" y="119570"/>
                  </a:lnTo>
                  <a:lnTo>
                    <a:pt x="1315720" y="160274"/>
                  </a:lnTo>
                  <a:lnTo>
                    <a:pt x="1256919" y="183172"/>
                  </a:lnTo>
                  <a:lnTo>
                    <a:pt x="1227709" y="195897"/>
                  </a:lnTo>
                  <a:lnTo>
                    <a:pt x="1198626" y="207340"/>
                  </a:lnTo>
                  <a:lnTo>
                    <a:pt x="1140968" y="232778"/>
                  </a:lnTo>
                  <a:lnTo>
                    <a:pt x="1027557" y="288747"/>
                  </a:lnTo>
                  <a:lnTo>
                    <a:pt x="999617" y="304012"/>
                  </a:lnTo>
                  <a:lnTo>
                    <a:pt x="971931" y="318008"/>
                  </a:lnTo>
                  <a:lnTo>
                    <a:pt x="944372" y="334543"/>
                  </a:lnTo>
                  <a:lnTo>
                    <a:pt x="917067" y="349808"/>
                  </a:lnTo>
                  <a:lnTo>
                    <a:pt x="809625" y="415963"/>
                  </a:lnTo>
                  <a:lnTo>
                    <a:pt x="705612" y="487197"/>
                  </a:lnTo>
                  <a:lnTo>
                    <a:pt x="629920" y="544436"/>
                  </a:lnTo>
                  <a:lnTo>
                    <a:pt x="605142" y="564794"/>
                  </a:lnTo>
                  <a:lnTo>
                    <a:pt x="580644" y="583869"/>
                  </a:lnTo>
                  <a:lnTo>
                    <a:pt x="508635" y="644931"/>
                  </a:lnTo>
                  <a:lnTo>
                    <a:pt x="461899" y="688174"/>
                  </a:lnTo>
                  <a:lnTo>
                    <a:pt x="416306" y="731431"/>
                  </a:lnTo>
                  <a:lnTo>
                    <a:pt x="393827" y="754329"/>
                  </a:lnTo>
                  <a:lnTo>
                    <a:pt x="371602" y="775944"/>
                  </a:lnTo>
                  <a:lnTo>
                    <a:pt x="328168" y="821740"/>
                  </a:lnTo>
                  <a:lnTo>
                    <a:pt x="306832" y="845908"/>
                  </a:lnTo>
                  <a:lnTo>
                    <a:pt x="285750" y="868807"/>
                  </a:lnTo>
                  <a:lnTo>
                    <a:pt x="244602" y="917143"/>
                  </a:lnTo>
                  <a:lnTo>
                    <a:pt x="204597" y="965479"/>
                  </a:lnTo>
                  <a:lnTo>
                    <a:pt x="185039" y="990930"/>
                  </a:lnTo>
                  <a:lnTo>
                    <a:pt x="165735" y="1015098"/>
                  </a:lnTo>
                  <a:lnTo>
                    <a:pt x="128143" y="1065974"/>
                  </a:lnTo>
                  <a:lnTo>
                    <a:pt x="109855" y="1091412"/>
                  </a:lnTo>
                  <a:lnTo>
                    <a:pt x="91821" y="1118133"/>
                  </a:lnTo>
                  <a:lnTo>
                    <a:pt x="74168" y="1143571"/>
                  </a:lnTo>
                  <a:lnTo>
                    <a:pt x="39751" y="1197000"/>
                  </a:lnTo>
                  <a:lnTo>
                    <a:pt x="6731" y="1250429"/>
                  </a:lnTo>
                  <a:lnTo>
                    <a:pt x="0" y="1261872"/>
                  </a:lnTo>
                  <a:lnTo>
                    <a:pt x="1397635" y="1261872"/>
                  </a:lnTo>
                  <a:lnTo>
                    <a:pt x="1402207" y="1259332"/>
                  </a:lnTo>
                  <a:lnTo>
                    <a:pt x="1418463" y="1249159"/>
                  </a:lnTo>
                  <a:lnTo>
                    <a:pt x="1434719" y="1240256"/>
                  </a:lnTo>
                  <a:lnTo>
                    <a:pt x="1451102" y="1230071"/>
                  </a:lnTo>
                  <a:lnTo>
                    <a:pt x="1517904" y="1194460"/>
                  </a:lnTo>
                  <a:lnTo>
                    <a:pt x="1534795" y="1186827"/>
                  </a:lnTo>
                  <a:lnTo>
                    <a:pt x="1551940" y="1177925"/>
                  </a:lnTo>
                  <a:lnTo>
                    <a:pt x="1638554" y="1139761"/>
                  </a:lnTo>
                  <a:lnTo>
                    <a:pt x="1745488" y="1101598"/>
                  </a:lnTo>
                  <a:lnTo>
                    <a:pt x="1854962" y="1071067"/>
                  </a:lnTo>
                  <a:lnTo>
                    <a:pt x="1947545" y="1051979"/>
                  </a:lnTo>
                  <a:lnTo>
                    <a:pt x="2060067" y="1036713"/>
                  </a:lnTo>
                  <a:lnTo>
                    <a:pt x="2154428" y="1030363"/>
                  </a:lnTo>
                  <a:lnTo>
                    <a:pt x="2267966" y="1030363"/>
                  </a:lnTo>
                  <a:lnTo>
                    <a:pt x="2362327" y="1036713"/>
                  </a:lnTo>
                  <a:lnTo>
                    <a:pt x="2474849" y="1051979"/>
                  </a:lnTo>
                  <a:lnTo>
                    <a:pt x="2567559" y="1071067"/>
                  </a:lnTo>
                  <a:lnTo>
                    <a:pt x="2676906" y="1101598"/>
                  </a:lnTo>
                  <a:lnTo>
                    <a:pt x="2783840" y="1139761"/>
                  </a:lnTo>
                  <a:lnTo>
                    <a:pt x="2870581" y="1177925"/>
                  </a:lnTo>
                  <a:lnTo>
                    <a:pt x="2887599" y="1186827"/>
                  </a:lnTo>
                  <a:lnTo>
                    <a:pt x="2904617" y="1194460"/>
                  </a:lnTo>
                  <a:lnTo>
                    <a:pt x="2971292" y="1230071"/>
                  </a:lnTo>
                  <a:lnTo>
                    <a:pt x="2987675" y="1240256"/>
                  </a:lnTo>
                  <a:lnTo>
                    <a:pt x="3004058" y="1249159"/>
                  </a:lnTo>
                  <a:lnTo>
                    <a:pt x="3020187" y="1259332"/>
                  </a:lnTo>
                  <a:lnTo>
                    <a:pt x="3024759" y="1261872"/>
                  </a:lnTo>
                  <a:lnTo>
                    <a:pt x="4422394" y="1261872"/>
                  </a:lnTo>
                  <a:close/>
                </a:path>
              </a:pathLst>
            </a:custGeom>
            <a:solidFill>
              <a:srgbClr val="00C2CA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0"/>
            <p:cNvSpPr/>
            <p:nvPr/>
          </p:nvSpPr>
          <p:spPr>
            <a:xfrm>
              <a:off x="5940552" y="9025128"/>
              <a:ext cx="3520440" cy="1261745"/>
            </a:xfrm>
            <a:custGeom>
              <a:avLst/>
              <a:gdLst/>
              <a:ahLst/>
              <a:cxnLst/>
              <a:rect l="l" t="t" r="r" b="b"/>
              <a:pathLst>
                <a:path w="3520440" h="1261745">
                  <a:moveTo>
                    <a:pt x="3520313" y="358267"/>
                  </a:moveTo>
                  <a:lnTo>
                    <a:pt x="3483737" y="337032"/>
                  </a:lnTo>
                  <a:lnTo>
                    <a:pt x="3446907" y="316395"/>
                  </a:lnTo>
                  <a:lnTo>
                    <a:pt x="3409696" y="296367"/>
                  </a:lnTo>
                  <a:lnTo>
                    <a:pt x="3372104" y="276961"/>
                  </a:lnTo>
                  <a:lnTo>
                    <a:pt x="3334258" y="258165"/>
                  </a:lnTo>
                  <a:lnTo>
                    <a:pt x="3296031" y="240004"/>
                  </a:lnTo>
                  <a:lnTo>
                    <a:pt x="3257550" y="222478"/>
                  </a:lnTo>
                  <a:lnTo>
                    <a:pt x="3218815" y="205587"/>
                  </a:lnTo>
                  <a:lnTo>
                    <a:pt x="3179699" y="189318"/>
                  </a:lnTo>
                  <a:lnTo>
                    <a:pt x="3140456" y="173710"/>
                  </a:lnTo>
                  <a:lnTo>
                    <a:pt x="3100959" y="158750"/>
                  </a:lnTo>
                  <a:lnTo>
                    <a:pt x="3061081" y="144449"/>
                  </a:lnTo>
                  <a:lnTo>
                    <a:pt x="3021076" y="130784"/>
                  </a:lnTo>
                  <a:lnTo>
                    <a:pt x="2980944" y="117792"/>
                  </a:lnTo>
                  <a:lnTo>
                    <a:pt x="2940431" y="105473"/>
                  </a:lnTo>
                  <a:lnTo>
                    <a:pt x="2899791" y="93814"/>
                  </a:lnTo>
                  <a:lnTo>
                    <a:pt x="2859024" y="82816"/>
                  </a:lnTo>
                  <a:lnTo>
                    <a:pt x="2818003" y="72504"/>
                  </a:lnTo>
                  <a:lnTo>
                    <a:pt x="2776855" y="62865"/>
                  </a:lnTo>
                  <a:lnTo>
                    <a:pt x="2735453" y="53898"/>
                  </a:lnTo>
                  <a:lnTo>
                    <a:pt x="2694051" y="45618"/>
                  </a:lnTo>
                  <a:lnTo>
                    <a:pt x="2652522" y="38023"/>
                  </a:lnTo>
                  <a:lnTo>
                    <a:pt x="2610739" y="31115"/>
                  </a:lnTo>
                  <a:lnTo>
                    <a:pt x="2568956" y="24879"/>
                  </a:lnTo>
                  <a:lnTo>
                    <a:pt x="2527046" y="19342"/>
                  </a:lnTo>
                  <a:lnTo>
                    <a:pt x="2485009" y="14503"/>
                  </a:lnTo>
                  <a:lnTo>
                    <a:pt x="2442972" y="10350"/>
                  </a:lnTo>
                  <a:lnTo>
                    <a:pt x="2400808" y="6896"/>
                  </a:lnTo>
                  <a:lnTo>
                    <a:pt x="2358644" y="4127"/>
                  </a:lnTo>
                  <a:lnTo>
                    <a:pt x="2316480" y="2057"/>
                  </a:lnTo>
                  <a:lnTo>
                    <a:pt x="2274189" y="673"/>
                  </a:lnTo>
                  <a:lnTo>
                    <a:pt x="2231898" y="0"/>
                  </a:lnTo>
                  <a:lnTo>
                    <a:pt x="2189607" y="12"/>
                  </a:lnTo>
                  <a:lnTo>
                    <a:pt x="2147316" y="723"/>
                  </a:lnTo>
                  <a:lnTo>
                    <a:pt x="2105152" y="2133"/>
                  </a:lnTo>
                  <a:lnTo>
                    <a:pt x="2062861" y="4229"/>
                  </a:lnTo>
                  <a:lnTo>
                    <a:pt x="2020697" y="7035"/>
                  </a:lnTo>
                  <a:lnTo>
                    <a:pt x="1978533" y="10528"/>
                  </a:lnTo>
                  <a:lnTo>
                    <a:pt x="1936496" y="14706"/>
                  </a:lnTo>
                  <a:lnTo>
                    <a:pt x="1894459" y="19583"/>
                  </a:lnTo>
                  <a:lnTo>
                    <a:pt x="1852549" y="25146"/>
                  </a:lnTo>
                  <a:lnTo>
                    <a:pt x="1810766" y="31407"/>
                  </a:lnTo>
                  <a:lnTo>
                    <a:pt x="1769110" y="38341"/>
                  </a:lnTo>
                  <a:lnTo>
                    <a:pt x="1727454" y="45974"/>
                  </a:lnTo>
                  <a:lnTo>
                    <a:pt x="1686052" y="54292"/>
                  </a:lnTo>
                  <a:lnTo>
                    <a:pt x="1644777" y="63271"/>
                  </a:lnTo>
                  <a:lnTo>
                    <a:pt x="1603629" y="72948"/>
                  </a:lnTo>
                  <a:lnTo>
                    <a:pt x="1562608" y="83299"/>
                  </a:lnTo>
                  <a:lnTo>
                    <a:pt x="1521841" y="94322"/>
                  </a:lnTo>
                  <a:lnTo>
                    <a:pt x="1481201" y="106006"/>
                  </a:lnTo>
                  <a:lnTo>
                    <a:pt x="1440688" y="118364"/>
                  </a:lnTo>
                  <a:lnTo>
                    <a:pt x="1400556" y="131394"/>
                  </a:lnTo>
                  <a:lnTo>
                    <a:pt x="1360551" y="145072"/>
                  </a:lnTo>
                  <a:lnTo>
                    <a:pt x="1320673" y="159410"/>
                  </a:lnTo>
                  <a:lnTo>
                    <a:pt x="1281176" y="174396"/>
                  </a:lnTo>
                  <a:lnTo>
                    <a:pt x="1241933" y="190042"/>
                  </a:lnTo>
                  <a:lnTo>
                    <a:pt x="1202944" y="206324"/>
                  </a:lnTo>
                  <a:lnTo>
                    <a:pt x="1164082" y="223253"/>
                  </a:lnTo>
                  <a:lnTo>
                    <a:pt x="1125728" y="240804"/>
                  </a:lnTo>
                  <a:lnTo>
                    <a:pt x="1087501" y="259003"/>
                  </a:lnTo>
                  <a:lnTo>
                    <a:pt x="1049655" y="277825"/>
                  </a:lnTo>
                  <a:lnTo>
                    <a:pt x="1012063" y="297256"/>
                  </a:lnTo>
                  <a:lnTo>
                    <a:pt x="974852" y="317309"/>
                  </a:lnTo>
                  <a:lnTo>
                    <a:pt x="938022" y="337972"/>
                  </a:lnTo>
                  <a:lnTo>
                    <a:pt x="901446" y="359244"/>
                  </a:lnTo>
                  <a:lnTo>
                    <a:pt x="865251" y="381101"/>
                  </a:lnTo>
                  <a:lnTo>
                    <a:pt x="829437" y="403555"/>
                  </a:lnTo>
                  <a:lnTo>
                    <a:pt x="794004" y="426605"/>
                  </a:lnTo>
                  <a:lnTo>
                    <a:pt x="758825" y="450240"/>
                  </a:lnTo>
                  <a:lnTo>
                    <a:pt x="724154" y="474433"/>
                  </a:lnTo>
                  <a:lnTo>
                    <a:pt x="689864" y="499198"/>
                  </a:lnTo>
                  <a:lnTo>
                    <a:pt x="656069" y="524535"/>
                  </a:lnTo>
                  <a:lnTo>
                    <a:pt x="622554" y="550418"/>
                  </a:lnTo>
                  <a:lnTo>
                    <a:pt x="589521" y="576834"/>
                  </a:lnTo>
                  <a:lnTo>
                    <a:pt x="557022" y="603808"/>
                  </a:lnTo>
                  <a:lnTo>
                    <a:pt x="524891" y="631317"/>
                  </a:lnTo>
                  <a:lnTo>
                    <a:pt x="493268" y="659345"/>
                  </a:lnTo>
                  <a:lnTo>
                    <a:pt x="462026" y="687882"/>
                  </a:lnTo>
                  <a:lnTo>
                    <a:pt x="431292" y="716927"/>
                  </a:lnTo>
                  <a:lnTo>
                    <a:pt x="401066" y="746493"/>
                  </a:lnTo>
                  <a:lnTo>
                    <a:pt x="371221" y="776541"/>
                  </a:lnTo>
                  <a:lnTo>
                    <a:pt x="342011" y="807072"/>
                  </a:lnTo>
                  <a:lnTo>
                    <a:pt x="313182" y="838085"/>
                  </a:lnTo>
                  <a:lnTo>
                    <a:pt x="284988" y="869569"/>
                  </a:lnTo>
                  <a:lnTo>
                    <a:pt x="257302" y="901522"/>
                  </a:lnTo>
                  <a:lnTo>
                    <a:pt x="229997" y="933907"/>
                  </a:lnTo>
                  <a:lnTo>
                    <a:pt x="203454" y="966749"/>
                  </a:lnTo>
                  <a:lnTo>
                    <a:pt x="177292" y="1000023"/>
                  </a:lnTo>
                  <a:lnTo>
                    <a:pt x="151892" y="1033424"/>
                  </a:lnTo>
                  <a:lnTo>
                    <a:pt x="126746" y="1067841"/>
                  </a:lnTo>
                  <a:lnTo>
                    <a:pt x="102235" y="1102347"/>
                  </a:lnTo>
                  <a:lnTo>
                    <a:pt x="78359" y="1137285"/>
                  </a:lnTo>
                  <a:lnTo>
                    <a:pt x="55118" y="1172591"/>
                  </a:lnTo>
                  <a:lnTo>
                    <a:pt x="32385" y="1208278"/>
                  </a:lnTo>
                  <a:lnTo>
                    <a:pt x="10287" y="1244257"/>
                  </a:lnTo>
                  <a:lnTo>
                    <a:pt x="0" y="1261618"/>
                  </a:lnTo>
                  <a:lnTo>
                    <a:pt x="1398016" y="1261618"/>
                  </a:lnTo>
                  <a:lnTo>
                    <a:pt x="1403858" y="1257960"/>
                  </a:lnTo>
                  <a:lnTo>
                    <a:pt x="1447419" y="1232077"/>
                  </a:lnTo>
                  <a:lnTo>
                    <a:pt x="1491996" y="1207643"/>
                  </a:lnTo>
                  <a:lnTo>
                    <a:pt x="1537208" y="1184694"/>
                  </a:lnTo>
                  <a:lnTo>
                    <a:pt x="1583182" y="1163243"/>
                  </a:lnTo>
                  <a:lnTo>
                    <a:pt x="1629791" y="1143317"/>
                  </a:lnTo>
                  <a:lnTo>
                    <a:pt x="1677162" y="1124940"/>
                  </a:lnTo>
                  <a:lnTo>
                    <a:pt x="1725041" y="1108125"/>
                  </a:lnTo>
                  <a:lnTo>
                    <a:pt x="1773428" y="1092898"/>
                  </a:lnTo>
                  <a:lnTo>
                    <a:pt x="1822196" y="1079271"/>
                  </a:lnTo>
                  <a:lnTo>
                    <a:pt x="1871472" y="1067257"/>
                  </a:lnTo>
                  <a:lnTo>
                    <a:pt x="1921129" y="1056868"/>
                  </a:lnTo>
                  <a:lnTo>
                    <a:pt x="1971167" y="1048131"/>
                  </a:lnTo>
                  <a:lnTo>
                    <a:pt x="2021332" y="1041044"/>
                  </a:lnTo>
                  <a:lnTo>
                    <a:pt x="2071878" y="1035608"/>
                  </a:lnTo>
                  <a:lnTo>
                    <a:pt x="2122424" y="1031836"/>
                  </a:lnTo>
                  <a:lnTo>
                    <a:pt x="2173097" y="1029728"/>
                  </a:lnTo>
                  <a:lnTo>
                    <a:pt x="2198497" y="1029296"/>
                  </a:lnTo>
                  <a:lnTo>
                    <a:pt x="2223770" y="1029296"/>
                  </a:lnTo>
                  <a:lnTo>
                    <a:pt x="2274570" y="1030528"/>
                  </a:lnTo>
                  <a:lnTo>
                    <a:pt x="2325243" y="1033424"/>
                  </a:lnTo>
                  <a:lnTo>
                    <a:pt x="2375662" y="1037996"/>
                  </a:lnTo>
                  <a:lnTo>
                    <a:pt x="2426081" y="1044219"/>
                  </a:lnTo>
                  <a:lnTo>
                    <a:pt x="2476119" y="1052106"/>
                  </a:lnTo>
                  <a:lnTo>
                    <a:pt x="2526030" y="1061631"/>
                  </a:lnTo>
                  <a:lnTo>
                    <a:pt x="2575433" y="1072794"/>
                  </a:lnTo>
                  <a:lnTo>
                    <a:pt x="2624582" y="1085570"/>
                  </a:lnTo>
                  <a:lnTo>
                    <a:pt x="2673223" y="1099972"/>
                  </a:lnTo>
                  <a:lnTo>
                    <a:pt x="2721356" y="1115961"/>
                  </a:lnTo>
                  <a:lnTo>
                    <a:pt x="2768981" y="1133513"/>
                  </a:lnTo>
                  <a:lnTo>
                    <a:pt x="2815971" y="1152639"/>
                  </a:lnTo>
                  <a:lnTo>
                    <a:pt x="2862326" y="1173302"/>
                  </a:lnTo>
                  <a:lnTo>
                    <a:pt x="2907919" y="1195476"/>
                  </a:lnTo>
                  <a:lnTo>
                    <a:pt x="2952877" y="1219136"/>
                  </a:lnTo>
                  <a:lnTo>
                    <a:pt x="2996946" y="1244257"/>
                  </a:lnTo>
                  <a:lnTo>
                    <a:pt x="3123946" y="1029296"/>
                  </a:lnTo>
                  <a:lnTo>
                    <a:pt x="3520313" y="358267"/>
                  </a:lnTo>
                  <a:close/>
                </a:path>
              </a:pathLst>
            </a:custGeom>
            <a:solidFill>
              <a:srgbClr val="6BE3E7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1"/>
            <p:cNvSpPr/>
            <p:nvPr/>
          </p:nvSpPr>
          <p:spPr>
            <a:xfrm>
              <a:off x="12841224" y="2670047"/>
              <a:ext cx="2636520" cy="4705985"/>
            </a:xfrm>
            <a:custGeom>
              <a:avLst/>
              <a:gdLst/>
              <a:ahLst/>
              <a:cxnLst/>
              <a:rect l="l" t="t" r="r" b="b"/>
              <a:pathLst>
                <a:path w="2636519" h="4705984">
                  <a:moveTo>
                    <a:pt x="2636266" y="1319276"/>
                  </a:moveTo>
                  <a:lnTo>
                    <a:pt x="2635377" y="1270889"/>
                  </a:lnTo>
                  <a:lnTo>
                    <a:pt x="2632837" y="1223010"/>
                  </a:lnTo>
                  <a:lnTo>
                    <a:pt x="2628519" y="1175512"/>
                  </a:lnTo>
                  <a:lnTo>
                    <a:pt x="2622550" y="1128522"/>
                  </a:lnTo>
                  <a:lnTo>
                    <a:pt x="2615057" y="1082179"/>
                  </a:lnTo>
                  <a:lnTo>
                    <a:pt x="2605913" y="1036332"/>
                  </a:lnTo>
                  <a:lnTo>
                    <a:pt x="2595118" y="990981"/>
                  </a:lnTo>
                  <a:lnTo>
                    <a:pt x="2582926" y="946277"/>
                  </a:lnTo>
                  <a:lnTo>
                    <a:pt x="2569083" y="902335"/>
                  </a:lnTo>
                  <a:lnTo>
                    <a:pt x="2553843" y="858901"/>
                  </a:lnTo>
                  <a:lnTo>
                    <a:pt x="2537079" y="816356"/>
                  </a:lnTo>
                  <a:lnTo>
                    <a:pt x="2518918" y="774446"/>
                  </a:lnTo>
                  <a:lnTo>
                    <a:pt x="2499741" y="733806"/>
                  </a:lnTo>
                  <a:lnTo>
                    <a:pt x="2478532" y="692912"/>
                  </a:lnTo>
                  <a:lnTo>
                    <a:pt x="2456307" y="653415"/>
                  </a:lnTo>
                  <a:lnTo>
                    <a:pt x="2432812" y="614807"/>
                  </a:lnTo>
                  <a:lnTo>
                    <a:pt x="2408047" y="576961"/>
                  </a:lnTo>
                  <a:lnTo>
                    <a:pt x="2382012" y="540131"/>
                  </a:lnTo>
                  <a:lnTo>
                    <a:pt x="2354707" y="504190"/>
                  </a:lnTo>
                  <a:lnTo>
                    <a:pt x="2326259" y="469265"/>
                  </a:lnTo>
                  <a:lnTo>
                    <a:pt x="2296668" y="435356"/>
                  </a:lnTo>
                  <a:lnTo>
                    <a:pt x="2265934" y="402463"/>
                  </a:lnTo>
                  <a:lnTo>
                    <a:pt x="2234184" y="370586"/>
                  </a:lnTo>
                  <a:lnTo>
                    <a:pt x="2201291" y="339852"/>
                  </a:lnTo>
                  <a:lnTo>
                    <a:pt x="2167382" y="310261"/>
                  </a:lnTo>
                  <a:lnTo>
                    <a:pt x="2132457" y="281813"/>
                  </a:lnTo>
                  <a:lnTo>
                    <a:pt x="2096643" y="254508"/>
                  </a:lnTo>
                  <a:lnTo>
                    <a:pt x="2059813" y="228473"/>
                  </a:lnTo>
                  <a:lnTo>
                    <a:pt x="2022094" y="203708"/>
                  </a:lnTo>
                  <a:lnTo>
                    <a:pt x="1983486" y="180086"/>
                  </a:lnTo>
                  <a:lnTo>
                    <a:pt x="1943989" y="157861"/>
                  </a:lnTo>
                  <a:lnTo>
                    <a:pt x="1903730" y="137033"/>
                  </a:lnTo>
                  <a:lnTo>
                    <a:pt x="1903095" y="136740"/>
                  </a:lnTo>
                  <a:lnTo>
                    <a:pt x="1903095" y="1319276"/>
                  </a:lnTo>
                  <a:lnTo>
                    <a:pt x="1901190" y="1367282"/>
                  </a:lnTo>
                  <a:lnTo>
                    <a:pt x="1895475" y="1414272"/>
                  </a:lnTo>
                  <a:lnTo>
                    <a:pt x="1886204" y="1459992"/>
                  </a:lnTo>
                  <a:lnTo>
                    <a:pt x="1873377" y="1504315"/>
                  </a:lnTo>
                  <a:lnTo>
                    <a:pt x="1857248" y="1547241"/>
                  </a:lnTo>
                  <a:lnTo>
                    <a:pt x="1837817" y="1588389"/>
                  </a:lnTo>
                  <a:lnTo>
                    <a:pt x="1815592" y="1627759"/>
                  </a:lnTo>
                  <a:lnTo>
                    <a:pt x="1790319" y="1665097"/>
                  </a:lnTo>
                  <a:lnTo>
                    <a:pt x="1762379" y="1700403"/>
                  </a:lnTo>
                  <a:lnTo>
                    <a:pt x="1731899" y="1733296"/>
                  </a:lnTo>
                  <a:lnTo>
                    <a:pt x="1698879" y="1763903"/>
                  </a:lnTo>
                  <a:lnTo>
                    <a:pt x="1663700" y="1791843"/>
                  </a:lnTo>
                  <a:lnTo>
                    <a:pt x="1626362" y="1817116"/>
                  </a:lnTo>
                  <a:lnTo>
                    <a:pt x="1586992" y="1839468"/>
                  </a:lnTo>
                  <a:lnTo>
                    <a:pt x="1545844" y="1858772"/>
                  </a:lnTo>
                  <a:lnTo>
                    <a:pt x="1503045" y="1875028"/>
                  </a:lnTo>
                  <a:lnTo>
                    <a:pt x="1458722" y="1887855"/>
                  </a:lnTo>
                  <a:lnTo>
                    <a:pt x="1413002" y="1897126"/>
                  </a:lnTo>
                  <a:lnTo>
                    <a:pt x="1366139" y="1902968"/>
                  </a:lnTo>
                  <a:lnTo>
                    <a:pt x="1318133" y="1904873"/>
                  </a:lnTo>
                  <a:lnTo>
                    <a:pt x="1270127" y="1902968"/>
                  </a:lnTo>
                  <a:lnTo>
                    <a:pt x="1223264" y="1897126"/>
                  </a:lnTo>
                  <a:lnTo>
                    <a:pt x="1177544" y="1887855"/>
                  </a:lnTo>
                  <a:lnTo>
                    <a:pt x="1133221" y="1875028"/>
                  </a:lnTo>
                  <a:lnTo>
                    <a:pt x="1090422" y="1858899"/>
                  </a:lnTo>
                  <a:lnTo>
                    <a:pt x="1049401" y="1839468"/>
                  </a:lnTo>
                  <a:lnTo>
                    <a:pt x="1010031" y="1817116"/>
                  </a:lnTo>
                  <a:lnTo>
                    <a:pt x="972693" y="1791843"/>
                  </a:lnTo>
                  <a:lnTo>
                    <a:pt x="937514" y="1763903"/>
                  </a:lnTo>
                  <a:lnTo>
                    <a:pt x="904494" y="1733423"/>
                  </a:lnTo>
                  <a:lnTo>
                    <a:pt x="874014" y="1700403"/>
                  </a:lnTo>
                  <a:lnTo>
                    <a:pt x="846074" y="1665097"/>
                  </a:lnTo>
                  <a:lnTo>
                    <a:pt x="820801" y="1627759"/>
                  </a:lnTo>
                  <a:lnTo>
                    <a:pt x="798449" y="1588389"/>
                  </a:lnTo>
                  <a:lnTo>
                    <a:pt x="779145" y="1547241"/>
                  </a:lnTo>
                  <a:lnTo>
                    <a:pt x="763016" y="1504442"/>
                  </a:lnTo>
                  <a:lnTo>
                    <a:pt x="750189" y="1459992"/>
                  </a:lnTo>
                  <a:lnTo>
                    <a:pt x="740791" y="1414272"/>
                  </a:lnTo>
                  <a:lnTo>
                    <a:pt x="735076" y="1367409"/>
                  </a:lnTo>
                  <a:lnTo>
                    <a:pt x="733171" y="1319276"/>
                  </a:lnTo>
                  <a:lnTo>
                    <a:pt x="735076" y="1271270"/>
                  </a:lnTo>
                  <a:lnTo>
                    <a:pt x="740791" y="1224407"/>
                  </a:lnTo>
                  <a:lnTo>
                    <a:pt x="750189" y="1178687"/>
                  </a:lnTo>
                  <a:lnTo>
                    <a:pt x="762889" y="1134237"/>
                  </a:lnTo>
                  <a:lnTo>
                    <a:pt x="779145" y="1091438"/>
                  </a:lnTo>
                  <a:lnTo>
                    <a:pt x="798449" y="1050302"/>
                  </a:lnTo>
                  <a:lnTo>
                    <a:pt x="820801" y="1010932"/>
                  </a:lnTo>
                  <a:lnTo>
                    <a:pt x="845947" y="973582"/>
                  </a:lnTo>
                  <a:lnTo>
                    <a:pt x="874014" y="938276"/>
                  </a:lnTo>
                  <a:lnTo>
                    <a:pt x="904494" y="905383"/>
                  </a:lnTo>
                  <a:lnTo>
                    <a:pt x="937387" y="874776"/>
                  </a:lnTo>
                  <a:lnTo>
                    <a:pt x="972693" y="846836"/>
                  </a:lnTo>
                  <a:lnTo>
                    <a:pt x="1010031" y="821563"/>
                  </a:lnTo>
                  <a:lnTo>
                    <a:pt x="1049274" y="799211"/>
                  </a:lnTo>
                  <a:lnTo>
                    <a:pt x="1090422" y="779780"/>
                  </a:lnTo>
                  <a:lnTo>
                    <a:pt x="1133221" y="763651"/>
                  </a:lnTo>
                  <a:lnTo>
                    <a:pt x="1177544" y="750824"/>
                  </a:lnTo>
                  <a:lnTo>
                    <a:pt x="1223264" y="741426"/>
                  </a:lnTo>
                  <a:lnTo>
                    <a:pt x="1270127" y="735711"/>
                  </a:lnTo>
                  <a:lnTo>
                    <a:pt x="1318133" y="733806"/>
                  </a:lnTo>
                  <a:lnTo>
                    <a:pt x="1366139" y="735711"/>
                  </a:lnTo>
                  <a:lnTo>
                    <a:pt x="1413002" y="741426"/>
                  </a:lnTo>
                  <a:lnTo>
                    <a:pt x="1458722" y="750824"/>
                  </a:lnTo>
                  <a:lnTo>
                    <a:pt x="1503045" y="763651"/>
                  </a:lnTo>
                  <a:lnTo>
                    <a:pt x="1545844" y="779780"/>
                  </a:lnTo>
                  <a:lnTo>
                    <a:pt x="1586992" y="799211"/>
                  </a:lnTo>
                  <a:lnTo>
                    <a:pt x="1626235" y="821563"/>
                  </a:lnTo>
                  <a:lnTo>
                    <a:pt x="1663573" y="846709"/>
                  </a:lnTo>
                  <a:lnTo>
                    <a:pt x="1698879" y="874776"/>
                  </a:lnTo>
                  <a:lnTo>
                    <a:pt x="1731772" y="905256"/>
                  </a:lnTo>
                  <a:lnTo>
                    <a:pt x="1762379" y="938276"/>
                  </a:lnTo>
                  <a:lnTo>
                    <a:pt x="1790319" y="973455"/>
                  </a:lnTo>
                  <a:lnTo>
                    <a:pt x="1815465" y="1010932"/>
                  </a:lnTo>
                  <a:lnTo>
                    <a:pt x="1837817" y="1050302"/>
                  </a:lnTo>
                  <a:lnTo>
                    <a:pt x="1857121" y="1091438"/>
                  </a:lnTo>
                  <a:lnTo>
                    <a:pt x="1873377" y="1134237"/>
                  </a:lnTo>
                  <a:lnTo>
                    <a:pt x="1886204" y="1178560"/>
                  </a:lnTo>
                  <a:lnTo>
                    <a:pt x="1895475" y="1224407"/>
                  </a:lnTo>
                  <a:lnTo>
                    <a:pt x="1901190" y="1271270"/>
                  </a:lnTo>
                  <a:lnTo>
                    <a:pt x="1903095" y="1319276"/>
                  </a:lnTo>
                  <a:lnTo>
                    <a:pt x="1903095" y="136740"/>
                  </a:lnTo>
                  <a:lnTo>
                    <a:pt x="1862582" y="117475"/>
                  </a:lnTo>
                  <a:lnTo>
                    <a:pt x="1820672" y="99314"/>
                  </a:lnTo>
                  <a:lnTo>
                    <a:pt x="1778127" y="82550"/>
                  </a:lnTo>
                  <a:lnTo>
                    <a:pt x="1734820" y="67310"/>
                  </a:lnTo>
                  <a:lnTo>
                    <a:pt x="1690751" y="53467"/>
                  </a:lnTo>
                  <a:lnTo>
                    <a:pt x="1646174" y="41148"/>
                  </a:lnTo>
                  <a:lnTo>
                    <a:pt x="1600962" y="30480"/>
                  </a:lnTo>
                  <a:lnTo>
                    <a:pt x="1555115" y="21209"/>
                  </a:lnTo>
                  <a:lnTo>
                    <a:pt x="1508633" y="13716"/>
                  </a:lnTo>
                  <a:lnTo>
                    <a:pt x="1461770" y="7747"/>
                  </a:lnTo>
                  <a:lnTo>
                    <a:pt x="1414399" y="3429"/>
                  </a:lnTo>
                  <a:lnTo>
                    <a:pt x="1366520" y="889"/>
                  </a:lnTo>
                  <a:lnTo>
                    <a:pt x="1318133" y="0"/>
                  </a:lnTo>
                  <a:lnTo>
                    <a:pt x="1269873" y="889"/>
                  </a:lnTo>
                  <a:lnTo>
                    <a:pt x="1221994" y="3429"/>
                  </a:lnTo>
                  <a:lnTo>
                    <a:pt x="1174496" y="7747"/>
                  </a:lnTo>
                  <a:lnTo>
                    <a:pt x="1127633" y="13716"/>
                  </a:lnTo>
                  <a:lnTo>
                    <a:pt x="1081278" y="21209"/>
                  </a:lnTo>
                  <a:lnTo>
                    <a:pt x="1035431" y="30480"/>
                  </a:lnTo>
                  <a:lnTo>
                    <a:pt x="990092" y="41148"/>
                  </a:lnTo>
                  <a:lnTo>
                    <a:pt x="945515" y="53467"/>
                  </a:lnTo>
                  <a:lnTo>
                    <a:pt x="901573" y="67310"/>
                  </a:lnTo>
                  <a:lnTo>
                    <a:pt x="858266" y="82550"/>
                  </a:lnTo>
                  <a:lnTo>
                    <a:pt x="815594" y="99314"/>
                  </a:lnTo>
                  <a:lnTo>
                    <a:pt x="773811" y="117475"/>
                  </a:lnTo>
                  <a:lnTo>
                    <a:pt x="732663" y="136906"/>
                  </a:lnTo>
                  <a:lnTo>
                    <a:pt x="692404" y="157861"/>
                  </a:lnTo>
                  <a:lnTo>
                    <a:pt x="652907" y="180086"/>
                  </a:lnTo>
                  <a:lnTo>
                    <a:pt x="614299" y="203708"/>
                  </a:lnTo>
                  <a:lnTo>
                    <a:pt x="576580" y="228473"/>
                  </a:lnTo>
                  <a:lnTo>
                    <a:pt x="539750" y="254508"/>
                  </a:lnTo>
                  <a:lnTo>
                    <a:pt x="503809" y="281813"/>
                  </a:lnTo>
                  <a:lnTo>
                    <a:pt x="468884" y="310261"/>
                  </a:lnTo>
                  <a:lnTo>
                    <a:pt x="434962" y="339852"/>
                  </a:lnTo>
                  <a:lnTo>
                    <a:pt x="402082" y="370586"/>
                  </a:lnTo>
                  <a:lnTo>
                    <a:pt x="370332" y="402463"/>
                  </a:lnTo>
                  <a:lnTo>
                    <a:pt x="339585" y="435356"/>
                  </a:lnTo>
                  <a:lnTo>
                    <a:pt x="310007" y="469265"/>
                  </a:lnTo>
                  <a:lnTo>
                    <a:pt x="281559" y="504190"/>
                  </a:lnTo>
                  <a:lnTo>
                    <a:pt x="254381" y="540131"/>
                  </a:lnTo>
                  <a:lnTo>
                    <a:pt x="228333" y="576961"/>
                  </a:lnTo>
                  <a:lnTo>
                    <a:pt x="203454" y="614807"/>
                  </a:lnTo>
                  <a:lnTo>
                    <a:pt x="179959" y="653415"/>
                  </a:lnTo>
                  <a:lnTo>
                    <a:pt x="157734" y="692912"/>
                  </a:lnTo>
                  <a:lnTo>
                    <a:pt x="136906" y="733298"/>
                  </a:lnTo>
                  <a:lnTo>
                    <a:pt x="117348" y="774446"/>
                  </a:lnTo>
                  <a:lnTo>
                    <a:pt x="99187" y="816356"/>
                  </a:lnTo>
                  <a:lnTo>
                    <a:pt x="82423" y="858901"/>
                  </a:lnTo>
                  <a:lnTo>
                    <a:pt x="67183" y="902335"/>
                  </a:lnTo>
                  <a:lnTo>
                    <a:pt x="53467" y="946277"/>
                  </a:lnTo>
                  <a:lnTo>
                    <a:pt x="41148" y="990981"/>
                  </a:lnTo>
                  <a:lnTo>
                    <a:pt x="30353" y="1036332"/>
                  </a:lnTo>
                  <a:lnTo>
                    <a:pt x="21209" y="1082179"/>
                  </a:lnTo>
                  <a:lnTo>
                    <a:pt x="13716" y="1128522"/>
                  </a:lnTo>
                  <a:lnTo>
                    <a:pt x="7747" y="1175512"/>
                  </a:lnTo>
                  <a:lnTo>
                    <a:pt x="3429" y="1223010"/>
                  </a:lnTo>
                  <a:lnTo>
                    <a:pt x="889" y="1270889"/>
                  </a:lnTo>
                  <a:lnTo>
                    <a:pt x="0" y="1319276"/>
                  </a:lnTo>
                  <a:lnTo>
                    <a:pt x="205981" y="2155825"/>
                  </a:lnTo>
                  <a:lnTo>
                    <a:pt x="659130" y="3285871"/>
                  </a:lnTo>
                  <a:lnTo>
                    <a:pt x="1112139" y="4279265"/>
                  </a:lnTo>
                  <a:lnTo>
                    <a:pt x="1318133" y="4705985"/>
                  </a:lnTo>
                  <a:lnTo>
                    <a:pt x="2080133" y="3157855"/>
                  </a:lnTo>
                  <a:lnTo>
                    <a:pt x="2471547" y="2289048"/>
                  </a:lnTo>
                  <a:lnTo>
                    <a:pt x="2580767" y="1904873"/>
                  </a:lnTo>
                  <a:lnTo>
                    <a:pt x="2615692" y="1782064"/>
                  </a:lnTo>
                  <a:lnTo>
                    <a:pt x="2636266" y="1319276"/>
                  </a:lnTo>
                  <a:close/>
                </a:path>
              </a:pathLst>
            </a:custGeom>
            <a:solidFill>
              <a:srgbClr val="6BE3E7">
                <a:alpha val="4666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272726" cy="7323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25"/>
              </a:spcBef>
            </a:pPr>
            <a:r>
              <a:rPr lang="en-US" sz="4350" dirty="0" smtClean="0">
                <a:latin typeface="Verdana"/>
                <a:cs typeface="Verdana"/>
              </a:rPr>
              <a:t>NON-FUNCTIONAL REQUIREMENTS: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8211" y="693420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452" y="494904"/>
                </a:moveTo>
                <a:lnTo>
                  <a:pt x="198808" y="490155"/>
                </a:lnTo>
                <a:lnTo>
                  <a:pt x="152704" y="476199"/>
                </a:lnTo>
                <a:lnTo>
                  <a:pt x="110235" y="453472"/>
                </a:lnTo>
                <a:lnTo>
                  <a:pt x="72495" y="422409"/>
                </a:lnTo>
                <a:lnTo>
                  <a:pt x="41432" y="384669"/>
                </a:lnTo>
                <a:lnTo>
                  <a:pt x="18704" y="342200"/>
                </a:lnTo>
                <a:lnTo>
                  <a:pt x="4748" y="296096"/>
                </a:lnTo>
                <a:lnTo>
                  <a:pt x="0" y="247452"/>
                </a:lnTo>
                <a:lnTo>
                  <a:pt x="4748" y="198808"/>
                </a:lnTo>
                <a:lnTo>
                  <a:pt x="18704" y="152704"/>
                </a:lnTo>
                <a:lnTo>
                  <a:pt x="41432" y="110235"/>
                </a:lnTo>
                <a:lnTo>
                  <a:pt x="72495" y="72495"/>
                </a:lnTo>
                <a:lnTo>
                  <a:pt x="110235" y="41432"/>
                </a:lnTo>
                <a:lnTo>
                  <a:pt x="152704" y="18704"/>
                </a:lnTo>
                <a:lnTo>
                  <a:pt x="198808" y="4748"/>
                </a:lnTo>
                <a:lnTo>
                  <a:pt x="247452" y="0"/>
                </a:lnTo>
                <a:lnTo>
                  <a:pt x="296096" y="4748"/>
                </a:lnTo>
                <a:lnTo>
                  <a:pt x="329417" y="14835"/>
                </a:lnTo>
                <a:lnTo>
                  <a:pt x="247452" y="14835"/>
                </a:lnTo>
                <a:lnTo>
                  <a:pt x="201725" y="19307"/>
                </a:lnTo>
                <a:lnTo>
                  <a:pt x="158391" y="32439"/>
                </a:lnTo>
                <a:lnTo>
                  <a:pt x="118468" y="53805"/>
                </a:lnTo>
                <a:lnTo>
                  <a:pt x="82978" y="82978"/>
                </a:lnTo>
                <a:lnTo>
                  <a:pt x="53805" y="118468"/>
                </a:lnTo>
                <a:lnTo>
                  <a:pt x="32439" y="158391"/>
                </a:lnTo>
                <a:lnTo>
                  <a:pt x="19307" y="201725"/>
                </a:lnTo>
                <a:lnTo>
                  <a:pt x="14835" y="247452"/>
                </a:lnTo>
                <a:lnTo>
                  <a:pt x="19307" y="293178"/>
                </a:lnTo>
                <a:lnTo>
                  <a:pt x="32439" y="336513"/>
                </a:lnTo>
                <a:lnTo>
                  <a:pt x="53805" y="376435"/>
                </a:lnTo>
                <a:lnTo>
                  <a:pt x="82978" y="411926"/>
                </a:lnTo>
                <a:lnTo>
                  <a:pt x="118468" y="441099"/>
                </a:lnTo>
                <a:lnTo>
                  <a:pt x="158391" y="462464"/>
                </a:lnTo>
                <a:lnTo>
                  <a:pt x="201725" y="475597"/>
                </a:lnTo>
                <a:lnTo>
                  <a:pt x="247452" y="480069"/>
                </a:lnTo>
                <a:lnTo>
                  <a:pt x="329417" y="480069"/>
                </a:lnTo>
                <a:lnTo>
                  <a:pt x="296096" y="490155"/>
                </a:lnTo>
                <a:lnTo>
                  <a:pt x="247452" y="494904"/>
                </a:lnTo>
                <a:close/>
              </a:path>
              <a:path w="495300" h="495300">
                <a:moveTo>
                  <a:pt x="329417" y="480069"/>
                </a:moveTo>
                <a:lnTo>
                  <a:pt x="247452" y="480069"/>
                </a:lnTo>
                <a:lnTo>
                  <a:pt x="293178" y="475597"/>
                </a:lnTo>
                <a:lnTo>
                  <a:pt x="336513" y="462464"/>
                </a:lnTo>
                <a:lnTo>
                  <a:pt x="376435" y="441099"/>
                </a:lnTo>
                <a:lnTo>
                  <a:pt x="411926" y="411926"/>
                </a:lnTo>
                <a:lnTo>
                  <a:pt x="441098" y="376435"/>
                </a:lnTo>
                <a:lnTo>
                  <a:pt x="462464" y="336513"/>
                </a:lnTo>
                <a:lnTo>
                  <a:pt x="475597" y="293178"/>
                </a:lnTo>
                <a:lnTo>
                  <a:pt x="480069" y="247452"/>
                </a:lnTo>
                <a:lnTo>
                  <a:pt x="475597" y="201725"/>
                </a:lnTo>
                <a:lnTo>
                  <a:pt x="462464" y="158391"/>
                </a:lnTo>
                <a:lnTo>
                  <a:pt x="441098" y="118468"/>
                </a:lnTo>
                <a:lnTo>
                  <a:pt x="411926" y="82978"/>
                </a:lnTo>
                <a:lnTo>
                  <a:pt x="376435" y="53805"/>
                </a:lnTo>
                <a:lnTo>
                  <a:pt x="336513" y="32439"/>
                </a:lnTo>
                <a:lnTo>
                  <a:pt x="293178" y="19307"/>
                </a:lnTo>
                <a:lnTo>
                  <a:pt x="247452" y="14835"/>
                </a:lnTo>
                <a:lnTo>
                  <a:pt x="329417" y="14835"/>
                </a:lnTo>
                <a:lnTo>
                  <a:pt x="384669" y="41432"/>
                </a:lnTo>
                <a:lnTo>
                  <a:pt x="422409" y="72495"/>
                </a:lnTo>
                <a:lnTo>
                  <a:pt x="453472" y="110277"/>
                </a:lnTo>
                <a:lnTo>
                  <a:pt x="476199" y="152741"/>
                </a:lnTo>
                <a:lnTo>
                  <a:pt x="490155" y="198822"/>
                </a:lnTo>
                <a:lnTo>
                  <a:pt x="494904" y="247452"/>
                </a:lnTo>
                <a:lnTo>
                  <a:pt x="490155" y="296096"/>
                </a:lnTo>
                <a:lnTo>
                  <a:pt x="476199" y="342200"/>
                </a:lnTo>
                <a:lnTo>
                  <a:pt x="453472" y="384669"/>
                </a:lnTo>
                <a:lnTo>
                  <a:pt x="422409" y="422409"/>
                </a:lnTo>
                <a:lnTo>
                  <a:pt x="384669" y="453472"/>
                </a:lnTo>
                <a:lnTo>
                  <a:pt x="342200" y="476199"/>
                </a:lnTo>
                <a:lnTo>
                  <a:pt x="329417" y="480069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94901" y="1307103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0" y="0"/>
                </a:moveTo>
                <a:lnTo>
                  <a:pt x="650392" y="95040"/>
                </a:lnTo>
                <a:lnTo>
                  <a:pt x="95040" y="650392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70787" y="7436087"/>
            <a:ext cx="2417445" cy="2851150"/>
          </a:xfrm>
          <a:custGeom>
            <a:avLst/>
            <a:gdLst/>
            <a:ahLst/>
            <a:cxnLst/>
            <a:rect l="l" t="t" r="r" b="b"/>
            <a:pathLst>
              <a:path w="2417444" h="2851150">
                <a:moveTo>
                  <a:pt x="0" y="2850912"/>
                </a:moveTo>
                <a:lnTo>
                  <a:pt x="1335610" y="2129837"/>
                </a:lnTo>
                <a:lnTo>
                  <a:pt x="353940" y="11943"/>
                </a:lnTo>
                <a:lnTo>
                  <a:pt x="379215" y="0"/>
                </a:lnTo>
                <a:lnTo>
                  <a:pt x="1360592" y="2115859"/>
                </a:lnTo>
                <a:lnTo>
                  <a:pt x="1396968" y="2127943"/>
                </a:lnTo>
                <a:lnTo>
                  <a:pt x="1372535" y="2141134"/>
                </a:lnTo>
                <a:lnTo>
                  <a:pt x="1384739" y="2167465"/>
                </a:lnTo>
                <a:lnTo>
                  <a:pt x="1347553" y="2155112"/>
                </a:lnTo>
                <a:lnTo>
                  <a:pt x="58810" y="2850912"/>
                </a:lnTo>
                <a:lnTo>
                  <a:pt x="0" y="2850912"/>
                </a:lnTo>
                <a:close/>
              </a:path>
              <a:path w="2417444" h="2851150">
                <a:moveTo>
                  <a:pt x="1396968" y="2127943"/>
                </a:moveTo>
                <a:lnTo>
                  <a:pt x="1360592" y="2115859"/>
                </a:lnTo>
                <a:lnTo>
                  <a:pt x="2417211" y="1545385"/>
                </a:lnTo>
                <a:lnTo>
                  <a:pt x="2417211" y="1577131"/>
                </a:lnTo>
                <a:lnTo>
                  <a:pt x="1396968" y="2127943"/>
                </a:lnTo>
                <a:close/>
              </a:path>
              <a:path w="2417444" h="2851150">
                <a:moveTo>
                  <a:pt x="1670278" y="2850912"/>
                </a:moveTo>
                <a:lnTo>
                  <a:pt x="1347553" y="2155112"/>
                </a:lnTo>
                <a:lnTo>
                  <a:pt x="1384739" y="2167465"/>
                </a:lnTo>
                <a:lnTo>
                  <a:pt x="1701525" y="2850912"/>
                </a:lnTo>
                <a:lnTo>
                  <a:pt x="1670278" y="2850912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3000" y="1562100"/>
          <a:ext cx="14630400" cy="77486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  <a:gridCol w="2438400"/>
              </a:tblGrid>
              <a:tr h="7450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REQUIREMENTS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CATEGORY OF NIFR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REQUIREMENTS </a:t>
                      </a:r>
                    </a:p>
                    <a:p>
                      <a:r>
                        <a:rPr lang="en-US" sz="2000" dirty="0" smtClean="0"/>
                        <a:t>SPECIFIED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DEPARTMENT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 OF BUSINESS</a:t>
                      </a:r>
                      <a:r>
                        <a:rPr lang="en-US" sz="2000" baseline="0" dirty="0" smtClean="0"/>
                        <a:t> USER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NFR1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PERFRMANCE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PAGES SHOULD LOGIN  WITHIN 3 SEC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FRONT-END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FRONT-END</a:t>
                      </a:r>
                    </a:p>
                    <a:p>
                      <a:r>
                        <a:rPr lang="en-US" sz="2000" dirty="0" smtClean="0"/>
                        <a:t>DEVELOPER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ACTIVE</a:t>
                      </a:r>
                      <a:endParaRPr lang="en-US" sz="20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NFR2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PERFORMANCE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SEACH SHOULD BRING RESUTS</a:t>
                      </a:r>
                      <a:r>
                        <a:rPr lang="en-US" sz="2000" baseline="0" dirty="0" smtClean="0"/>
                        <a:t> IN 3 SEC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FRONT-END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FRONT-END</a:t>
                      </a:r>
                    </a:p>
                    <a:p>
                      <a:r>
                        <a:rPr lang="en-US" sz="2000" dirty="0" smtClean="0"/>
                        <a:t>DEVELOPER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ACTIVE</a:t>
                      </a:r>
                      <a:endParaRPr lang="en-US" sz="20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NFR3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AVAILABILITY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MUST BE AVAILABLE FOR 24*7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BACK-HAND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BACK-END</a:t>
                      </a:r>
                    </a:p>
                    <a:p>
                      <a:r>
                        <a:rPr lang="en-US" sz="2000" dirty="0" smtClean="0"/>
                        <a:t>DEVELOPER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ACTIVE</a:t>
                      </a:r>
                      <a:endParaRPr lang="en-US" sz="20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NFR4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EASY TO USE AND HANDLE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FRONT-END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FRONT-END</a:t>
                      </a:r>
                    </a:p>
                    <a:p>
                      <a:r>
                        <a:rPr lang="en-US" sz="2000" dirty="0" smtClean="0"/>
                        <a:t>DEVELOPER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ACTIVE</a:t>
                      </a:r>
                      <a:endParaRPr lang="en-US" sz="20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NFR5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RELIABILITY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SITE SHOULD NOT GO DOWN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SERVER MAINTAINENCE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SOFTWARE</a:t>
                      </a:r>
                    </a:p>
                    <a:p>
                      <a:r>
                        <a:rPr lang="en-US" sz="2000" dirty="0" smtClean="0"/>
                        <a:t>ENGG.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ACTIVE</a:t>
                      </a:r>
                      <a:endParaRPr lang="en-US" sz="20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NFR6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RAPIDITY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INTEGRATE NEW PAYMENT INTEGATOR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FINANCE ANALYST/EXPERT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ACTIVE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NFR7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SECURITY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MAINTAINING SECURITY</a:t>
                      </a:r>
                      <a:r>
                        <a:rPr lang="en-US" sz="2000" baseline="0" dirty="0" smtClean="0"/>
                        <a:t> AND PRIVACY POLICY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TECHNICAL TEAM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SOFTWARE </a:t>
                      </a:r>
                    </a:p>
                    <a:p>
                      <a:r>
                        <a:rPr lang="en-US" sz="2000" dirty="0" smtClean="0"/>
                        <a:t>ENGG.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ACTIVE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NFR8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MAINTAINABILITY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 DETAILS DATABASE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BACK-END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BACK-END</a:t>
                      </a:r>
                    </a:p>
                    <a:p>
                      <a:r>
                        <a:rPr lang="en-US" sz="2000" dirty="0" smtClean="0"/>
                        <a:t>DEVELOPER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ACTIVE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42900"/>
            <a:ext cx="13716000" cy="7323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25"/>
              </a:spcBef>
            </a:pPr>
            <a:r>
              <a:rPr lang="en-US" sz="4350" dirty="0" smtClean="0">
                <a:latin typeface="Verdana"/>
                <a:cs typeface="Verdana"/>
              </a:rPr>
              <a:t>INFRASTRUCTURAL REQUIREMENTS: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8211" y="6934200"/>
            <a:ext cx="495300" cy="495300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247452" y="494904"/>
                </a:moveTo>
                <a:lnTo>
                  <a:pt x="198808" y="490155"/>
                </a:lnTo>
                <a:lnTo>
                  <a:pt x="152704" y="476199"/>
                </a:lnTo>
                <a:lnTo>
                  <a:pt x="110235" y="453472"/>
                </a:lnTo>
                <a:lnTo>
                  <a:pt x="72495" y="422409"/>
                </a:lnTo>
                <a:lnTo>
                  <a:pt x="41432" y="384669"/>
                </a:lnTo>
                <a:lnTo>
                  <a:pt x="18704" y="342200"/>
                </a:lnTo>
                <a:lnTo>
                  <a:pt x="4748" y="296096"/>
                </a:lnTo>
                <a:lnTo>
                  <a:pt x="0" y="247452"/>
                </a:lnTo>
                <a:lnTo>
                  <a:pt x="4748" y="198808"/>
                </a:lnTo>
                <a:lnTo>
                  <a:pt x="18704" y="152704"/>
                </a:lnTo>
                <a:lnTo>
                  <a:pt x="41432" y="110235"/>
                </a:lnTo>
                <a:lnTo>
                  <a:pt x="72495" y="72495"/>
                </a:lnTo>
                <a:lnTo>
                  <a:pt x="110235" y="41432"/>
                </a:lnTo>
                <a:lnTo>
                  <a:pt x="152704" y="18704"/>
                </a:lnTo>
                <a:lnTo>
                  <a:pt x="198808" y="4748"/>
                </a:lnTo>
                <a:lnTo>
                  <a:pt x="247452" y="0"/>
                </a:lnTo>
                <a:lnTo>
                  <a:pt x="296096" y="4748"/>
                </a:lnTo>
                <a:lnTo>
                  <a:pt x="329417" y="14835"/>
                </a:lnTo>
                <a:lnTo>
                  <a:pt x="247452" y="14835"/>
                </a:lnTo>
                <a:lnTo>
                  <a:pt x="201725" y="19307"/>
                </a:lnTo>
                <a:lnTo>
                  <a:pt x="158391" y="32439"/>
                </a:lnTo>
                <a:lnTo>
                  <a:pt x="118468" y="53805"/>
                </a:lnTo>
                <a:lnTo>
                  <a:pt x="82978" y="82978"/>
                </a:lnTo>
                <a:lnTo>
                  <a:pt x="53805" y="118468"/>
                </a:lnTo>
                <a:lnTo>
                  <a:pt x="32439" y="158391"/>
                </a:lnTo>
                <a:lnTo>
                  <a:pt x="19307" y="201725"/>
                </a:lnTo>
                <a:lnTo>
                  <a:pt x="14835" y="247452"/>
                </a:lnTo>
                <a:lnTo>
                  <a:pt x="19307" y="293178"/>
                </a:lnTo>
                <a:lnTo>
                  <a:pt x="32439" y="336513"/>
                </a:lnTo>
                <a:lnTo>
                  <a:pt x="53805" y="376435"/>
                </a:lnTo>
                <a:lnTo>
                  <a:pt x="82978" y="411926"/>
                </a:lnTo>
                <a:lnTo>
                  <a:pt x="118468" y="441099"/>
                </a:lnTo>
                <a:lnTo>
                  <a:pt x="158391" y="462464"/>
                </a:lnTo>
                <a:lnTo>
                  <a:pt x="201725" y="475597"/>
                </a:lnTo>
                <a:lnTo>
                  <a:pt x="247452" y="480069"/>
                </a:lnTo>
                <a:lnTo>
                  <a:pt x="329417" y="480069"/>
                </a:lnTo>
                <a:lnTo>
                  <a:pt x="296096" y="490155"/>
                </a:lnTo>
                <a:lnTo>
                  <a:pt x="247452" y="494904"/>
                </a:lnTo>
                <a:close/>
              </a:path>
              <a:path w="495300" h="495300">
                <a:moveTo>
                  <a:pt x="329417" y="480069"/>
                </a:moveTo>
                <a:lnTo>
                  <a:pt x="247452" y="480069"/>
                </a:lnTo>
                <a:lnTo>
                  <a:pt x="293178" y="475597"/>
                </a:lnTo>
                <a:lnTo>
                  <a:pt x="336513" y="462464"/>
                </a:lnTo>
                <a:lnTo>
                  <a:pt x="376435" y="441099"/>
                </a:lnTo>
                <a:lnTo>
                  <a:pt x="411926" y="411926"/>
                </a:lnTo>
                <a:lnTo>
                  <a:pt x="441098" y="376435"/>
                </a:lnTo>
                <a:lnTo>
                  <a:pt x="462464" y="336513"/>
                </a:lnTo>
                <a:lnTo>
                  <a:pt x="475597" y="293178"/>
                </a:lnTo>
                <a:lnTo>
                  <a:pt x="480069" y="247452"/>
                </a:lnTo>
                <a:lnTo>
                  <a:pt x="475597" y="201725"/>
                </a:lnTo>
                <a:lnTo>
                  <a:pt x="462464" y="158391"/>
                </a:lnTo>
                <a:lnTo>
                  <a:pt x="441098" y="118468"/>
                </a:lnTo>
                <a:lnTo>
                  <a:pt x="411926" y="82978"/>
                </a:lnTo>
                <a:lnTo>
                  <a:pt x="376435" y="53805"/>
                </a:lnTo>
                <a:lnTo>
                  <a:pt x="336513" y="32439"/>
                </a:lnTo>
                <a:lnTo>
                  <a:pt x="293178" y="19307"/>
                </a:lnTo>
                <a:lnTo>
                  <a:pt x="247452" y="14835"/>
                </a:lnTo>
                <a:lnTo>
                  <a:pt x="329417" y="14835"/>
                </a:lnTo>
                <a:lnTo>
                  <a:pt x="384669" y="41432"/>
                </a:lnTo>
                <a:lnTo>
                  <a:pt x="422409" y="72495"/>
                </a:lnTo>
                <a:lnTo>
                  <a:pt x="453472" y="110277"/>
                </a:lnTo>
                <a:lnTo>
                  <a:pt x="476199" y="152741"/>
                </a:lnTo>
                <a:lnTo>
                  <a:pt x="490155" y="198822"/>
                </a:lnTo>
                <a:lnTo>
                  <a:pt x="494904" y="247452"/>
                </a:lnTo>
                <a:lnTo>
                  <a:pt x="490155" y="296096"/>
                </a:lnTo>
                <a:lnTo>
                  <a:pt x="476199" y="342200"/>
                </a:lnTo>
                <a:lnTo>
                  <a:pt x="453472" y="384669"/>
                </a:lnTo>
                <a:lnTo>
                  <a:pt x="422409" y="422409"/>
                </a:lnTo>
                <a:lnTo>
                  <a:pt x="384669" y="453472"/>
                </a:lnTo>
                <a:lnTo>
                  <a:pt x="342200" y="476199"/>
                </a:lnTo>
                <a:lnTo>
                  <a:pt x="329417" y="480069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94901" y="1307103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0" y="0"/>
                </a:moveTo>
                <a:lnTo>
                  <a:pt x="650392" y="95040"/>
                </a:lnTo>
                <a:lnTo>
                  <a:pt x="95040" y="650392"/>
                </a:lnTo>
                <a:lnTo>
                  <a:pt x="0" y="0"/>
                </a:lnTo>
                <a:close/>
              </a:path>
            </a:pathLst>
          </a:custGeom>
          <a:solidFill>
            <a:srgbClr val="CCD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70787" y="7436087"/>
            <a:ext cx="2417445" cy="2851150"/>
          </a:xfrm>
          <a:custGeom>
            <a:avLst/>
            <a:gdLst/>
            <a:ahLst/>
            <a:cxnLst/>
            <a:rect l="l" t="t" r="r" b="b"/>
            <a:pathLst>
              <a:path w="2417444" h="2851150">
                <a:moveTo>
                  <a:pt x="0" y="2850912"/>
                </a:moveTo>
                <a:lnTo>
                  <a:pt x="1335610" y="2129837"/>
                </a:lnTo>
                <a:lnTo>
                  <a:pt x="353940" y="11943"/>
                </a:lnTo>
                <a:lnTo>
                  <a:pt x="379215" y="0"/>
                </a:lnTo>
                <a:lnTo>
                  <a:pt x="1360592" y="2115859"/>
                </a:lnTo>
                <a:lnTo>
                  <a:pt x="1396968" y="2127943"/>
                </a:lnTo>
                <a:lnTo>
                  <a:pt x="1372535" y="2141134"/>
                </a:lnTo>
                <a:lnTo>
                  <a:pt x="1384739" y="2167465"/>
                </a:lnTo>
                <a:lnTo>
                  <a:pt x="1347553" y="2155112"/>
                </a:lnTo>
                <a:lnTo>
                  <a:pt x="58810" y="2850912"/>
                </a:lnTo>
                <a:lnTo>
                  <a:pt x="0" y="2850912"/>
                </a:lnTo>
                <a:close/>
              </a:path>
              <a:path w="2417444" h="2851150">
                <a:moveTo>
                  <a:pt x="1396968" y="2127943"/>
                </a:moveTo>
                <a:lnTo>
                  <a:pt x="1360592" y="2115859"/>
                </a:lnTo>
                <a:lnTo>
                  <a:pt x="2417211" y="1545385"/>
                </a:lnTo>
                <a:lnTo>
                  <a:pt x="2417211" y="1577131"/>
                </a:lnTo>
                <a:lnTo>
                  <a:pt x="1396968" y="2127943"/>
                </a:lnTo>
                <a:close/>
              </a:path>
              <a:path w="2417444" h="2851150">
                <a:moveTo>
                  <a:pt x="1670278" y="2850912"/>
                </a:moveTo>
                <a:lnTo>
                  <a:pt x="1347553" y="2155112"/>
                </a:lnTo>
                <a:lnTo>
                  <a:pt x="1384739" y="2167465"/>
                </a:lnTo>
                <a:lnTo>
                  <a:pt x="1701525" y="2850912"/>
                </a:lnTo>
                <a:lnTo>
                  <a:pt x="1670278" y="2850912"/>
                </a:lnTo>
                <a:close/>
              </a:path>
            </a:pathLst>
          </a:custGeom>
          <a:solidFill>
            <a:srgbClr val="004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828800" y="1943100"/>
          <a:ext cx="13258800" cy="60490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51760"/>
                <a:gridCol w="2651760"/>
                <a:gridCol w="2651760"/>
                <a:gridCol w="2651760"/>
                <a:gridCol w="2651760"/>
              </a:tblGrid>
              <a:tr h="137287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REQUIREMENTS</a:t>
                      </a:r>
                    </a:p>
                    <a:p>
                      <a:r>
                        <a:rPr lang="en-US" sz="2400" dirty="0" smtClean="0"/>
                        <a:t>SPECIFICATION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DEPARTMENT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 OF BUSSINESS</a:t>
                      </a:r>
                    </a:p>
                    <a:p>
                      <a:r>
                        <a:rPr lang="en-US" sz="2400" dirty="0" smtClean="0"/>
                        <a:t>USER/TEAM MEMBER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</a:tr>
              <a:tr h="196124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IR1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DEVELOPMENT MACHINE</a:t>
                      </a:r>
                      <a:r>
                        <a:rPr lang="en-US" sz="2400" baseline="0" dirty="0" smtClean="0"/>
                        <a:t> WITH 12GB RAM AND 4 GB CORES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 MANAGEMENT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KEVIN</a:t>
                      </a:r>
                    </a:p>
                    <a:p>
                      <a:r>
                        <a:rPr lang="en-US" sz="2400" dirty="0" smtClean="0"/>
                        <a:t>RAKSHIKA</a:t>
                      </a:r>
                    </a:p>
                    <a:p>
                      <a:r>
                        <a:rPr lang="en-US" sz="2400" dirty="0" smtClean="0"/>
                        <a:t>NITIN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/>
                </a:tc>
              </a:tr>
              <a:tr h="12666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IR2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SERVER 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TECHNICAL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KEVIN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 </a:t>
                      </a:r>
                      <a:endParaRPr lang="en-US" sz="2400" dirty="0"/>
                    </a:p>
                  </a:txBody>
                  <a:tcPr/>
                </a:tc>
              </a:tr>
              <a:tr h="12666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IR3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OFFICE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TECHNICAL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RAKSHIKA AND</a:t>
                      </a:r>
                      <a:r>
                        <a:rPr lang="en-US" sz="2400" baseline="0" dirty="0" smtClean="0"/>
                        <a:t> NITIN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3"/>
          <p:cNvGrpSpPr/>
          <p:nvPr/>
        </p:nvGrpSpPr>
        <p:grpSpPr>
          <a:xfrm>
            <a:off x="170687" y="79247"/>
            <a:ext cx="14880337" cy="9215883"/>
            <a:chOff x="170687" y="79247"/>
            <a:chExt cx="14880337" cy="9215883"/>
          </a:xfrm>
        </p:grpSpPr>
        <p:sp>
          <p:nvSpPr>
            <p:cNvPr id="22" name="object 6"/>
            <p:cNvSpPr/>
            <p:nvPr/>
          </p:nvSpPr>
          <p:spPr>
            <a:xfrm>
              <a:off x="170687" y="643128"/>
              <a:ext cx="5824220" cy="4160520"/>
            </a:xfrm>
            <a:custGeom>
              <a:avLst/>
              <a:gdLst/>
              <a:ahLst/>
              <a:cxnLst/>
              <a:rect l="l" t="t" r="r" b="b"/>
              <a:pathLst>
                <a:path w="5824220" h="4160520">
                  <a:moveTo>
                    <a:pt x="5767070" y="0"/>
                  </a:moveTo>
                  <a:lnTo>
                    <a:pt x="151231" y="0"/>
                  </a:lnTo>
                  <a:lnTo>
                    <a:pt x="41960" y="2092578"/>
                  </a:lnTo>
                  <a:lnTo>
                    <a:pt x="0" y="3195447"/>
                  </a:lnTo>
                  <a:lnTo>
                    <a:pt x="20383" y="3673729"/>
                  </a:lnTo>
                  <a:lnTo>
                    <a:pt x="109435" y="3905885"/>
                  </a:lnTo>
                  <a:lnTo>
                    <a:pt x="142049" y="3926332"/>
                  </a:lnTo>
                  <a:lnTo>
                    <a:pt x="192620" y="3946144"/>
                  </a:lnTo>
                  <a:lnTo>
                    <a:pt x="235826" y="3958971"/>
                  </a:lnTo>
                  <a:lnTo>
                    <a:pt x="286283" y="3971544"/>
                  </a:lnTo>
                  <a:lnTo>
                    <a:pt x="343687" y="3983863"/>
                  </a:lnTo>
                  <a:lnTo>
                    <a:pt x="407771" y="3995928"/>
                  </a:lnTo>
                  <a:lnTo>
                    <a:pt x="478231" y="4007612"/>
                  </a:lnTo>
                  <a:lnTo>
                    <a:pt x="554786" y="4018915"/>
                  </a:lnTo>
                  <a:lnTo>
                    <a:pt x="680389" y="4035298"/>
                  </a:lnTo>
                  <a:lnTo>
                    <a:pt x="866444" y="4055872"/>
                  </a:lnTo>
                  <a:lnTo>
                    <a:pt x="1125601" y="4079367"/>
                  </a:lnTo>
                  <a:lnTo>
                    <a:pt x="1469644" y="4104132"/>
                  </a:lnTo>
                  <a:lnTo>
                    <a:pt x="1971420" y="4130802"/>
                  </a:lnTo>
                  <a:lnTo>
                    <a:pt x="2573655" y="4150995"/>
                  </a:lnTo>
                  <a:lnTo>
                    <a:pt x="3190113" y="4160012"/>
                  </a:lnTo>
                  <a:lnTo>
                    <a:pt x="3326384" y="4160266"/>
                  </a:lnTo>
                  <a:lnTo>
                    <a:pt x="3859529" y="4155313"/>
                  </a:lnTo>
                  <a:lnTo>
                    <a:pt x="4238752" y="4144391"/>
                  </a:lnTo>
                  <a:lnTo>
                    <a:pt x="4535043" y="4130548"/>
                  </a:lnTo>
                  <a:lnTo>
                    <a:pt x="4755769" y="4116070"/>
                  </a:lnTo>
                  <a:lnTo>
                    <a:pt x="4910328" y="4103116"/>
                  </a:lnTo>
                  <a:lnTo>
                    <a:pt x="5054473" y="4088511"/>
                  </a:lnTo>
                  <a:lnTo>
                    <a:pt x="5144135" y="4077716"/>
                  </a:lnTo>
                  <a:lnTo>
                    <a:pt x="5228336" y="4066159"/>
                  </a:lnTo>
                  <a:lnTo>
                    <a:pt x="5268468" y="4060063"/>
                  </a:lnTo>
                  <a:lnTo>
                    <a:pt x="5306949" y="4053713"/>
                  </a:lnTo>
                  <a:lnTo>
                    <a:pt x="5379593" y="4040505"/>
                  </a:lnTo>
                  <a:lnTo>
                    <a:pt x="5445887" y="4026408"/>
                  </a:lnTo>
                  <a:lnTo>
                    <a:pt x="5505704" y="4011422"/>
                  </a:lnTo>
                  <a:lnTo>
                    <a:pt x="5558536" y="3995547"/>
                  </a:lnTo>
                  <a:lnTo>
                    <a:pt x="5604383" y="3978783"/>
                  </a:lnTo>
                  <a:lnTo>
                    <a:pt x="5642610" y="3961130"/>
                  </a:lnTo>
                  <a:lnTo>
                    <a:pt x="5685409" y="3932936"/>
                  </a:lnTo>
                  <a:lnTo>
                    <a:pt x="5713984" y="3892042"/>
                  </a:lnTo>
                  <a:lnTo>
                    <a:pt x="5722747" y="3854704"/>
                  </a:lnTo>
                  <a:lnTo>
                    <a:pt x="5731256" y="3810508"/>
                  </a:lnTo>
                  <a:lnTo>
                    <a:pt x="5739384" y="3759708"/>
                  </a:lnTo>
                  <a:lnTo>
                    <a:pt x="5747131" y="3702685"/>
                  </a:lnTo>
                  <a:lnTo>
                    <a:pt x="5754624" y="3639566"/>
                  </a:lnTo>
                  <a:lnTo>
                    <a:pt x="5761736" y="3570859"/>
                  </a:lnTo>
                  <a:lnTo>
                    <a:pt x="5768467" y="3496564"/>
                  </a:lnTo>
                  <a:lnTo>
                    <a:pt x="5774944" y="3417316"/>
                  </a:lnTo>
                  <a:lnTo>
                    <a:pt x="5781040" y="3332988"/>
                  </a:lnTo>
                  <a:lnTo>
                    <a:pt x="5789422" y="3198114"/>
                  </a:lnTo>
                  <a:lnTo>
                    <a:pt x="5796915" y="3053969"/>
                  </a:lnTo>
                  <a:lnTo>
                    <a:pt x="5801487" y="2953130"/>
                  </a:lnTo>
                  <a:lnTo>
                    <a:pt x="5805678" y="2848737"/>
                  </a:lnTo>
                  <a:lnTo>
                    <a:pt x="5811139" y="2686430"/>
                  </a:lnTo>
                  <a:lnTo>
                    <a:pt x="5814314" y="2574798"/>
                  </a:lnTo>
                  <a:lnTo>
                    <a:pt x="5818251" y="2402713"/>
                  </a:lnTo>
                  <a:lnTo>
                    <a:pt x="5821172" y="2226055"/>
                  </a:lnTo>
                  <a:lnTo>
                    <a:pt x="5823204" y="2045843"/>
                  </a:lnTo>
                  <a:lnTo>
                    <a:pt x="5824220" y="1863090"/>
                  </a:lnTo>
                  <a:lnTo>
                    <a:pt x="5824220" y="1678431"/>
                  </a:lnTo>
                  <a:lnTo>
                    <a:pt x="5823966" y="1616710"/>
                  </a:lnTo>
                  <a:lnTo>
                    <a:pt x="5822569" y="1431417"/>
                  </a:lnTo>
                  <a:lnTo>
                    <a:pt x="5821045" y="1308227"/>
                  </a:lnTo>
                  <a:lnTo>
                    <a:pt x="5819013" y="1185418"/>
                  </a:lnTo>
                  <a:lnTo>
                    <a:pt x="5815076" y="1002919"/>
                  </a:lnTo>
                  <a:lnTo>
                    <a:pt x="5809996" y="823214"/>
                  </a:lnTo>
                  <a:lnTo>
                    <a:pt x="5803773" y="647192"/>
                  </a:lnTo>
                  <a:lnTo>
                    <a:pt x="5796407" y="475996"/>
                  </a:lnTo>
                  <a:lnTo>
                    <a:pt x="5790819" y="364871"/>
                  </a:lnTo>
                  <a:lnTo>
                    <a:pt x="5784723" y="256540"/>
                  </a:lnTo>
                  <a:lnTo>
                    <a:pt x="5781421" y="203580"/>
                  </a:lnTo>
                  <a:lnTo>
                    <a:pt x="5774563" y="100075"/>
                  </a:lnTo>
                  <a:lnTo>
                    <a:pt x="5767070" y="0"/>
                  </a:lnTo>
                  <a:close/>
                </a:path>
              </a:pathLst>
            </a:custGeom>
            <a:solidFill>
              <a:srgbClr val="7AC4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"/>
            <p:cNvSpPr/>
            <p:nvPr/>
          </p:nvSpPr>
          <p:spPr>
            <a:xfrm>
              <a:off x="2209800" y="2324100"/>
              <a:ext cx="12841224" cy="6971030"/>
            </a:xfrm>
            <a:custGeom>
              <a:avLst/>
              <a:gdLst/>
              <a:ahLst/>
              <a:cxnLst/>
              <a:rect l="l" t="t" r="r" b="b"/>
              <a:pathLst>
                <a:path w="7610475" h="6971030">
                  <a:moveTo>
                    <a:pt x="7610475" y="4253611"/>
                  </a:moveTo>
                  <a:lnTo>
                    <a:pt x="7609332" y="4202811"/>
                  </a:lnTo>
                  <a:lnTo>
                    <a:pt x="7607427" y="4152011"/>
                  </a:lnTo>
                  <a:lnTo>
                    <a:pt x="7604506" y="4101211"/>
                  </a:lnTo>
                  <a:lnTo>
                    <a:pt x="7600696" y="4050411"/>
                  </a:lnTo>
                  <a:lnTo>
                    <a:pt x="7596124" y="4012311"/>
                  </a:lnTo>
                  <a:lnTo>
                    <a:pt x="7590790" y="3961511"/>
                  </a:lnTo>
                  <a:lnTo>
                    <a:pt x="7584821" y="3910711"/>
                  </a:lnTo>
                  <a:lnTo>
                    <a:pt x="7578090" y="3859911"/>
                  </a:lnTo>
                  <a:lnTo>
                    <a:pt x="7570597" y="3809111"/>
                  </a:lnTo>
                  <a:lnTo>
                    <a:pt x="7562723" y="3758438"/>
                  </a:lnTo>
                  <a:lnTo>
                    <a:pt x="7552817" y="3720338"/>
                  </a:lnTo>
                  <a:lnTo>
                    <a:pt x="7542276" y="3669538"/>
                  </a:lnTo>
                  <a:lnTo>
                    <a:pt x="7530973" y="3618738"/>
                  </a:lnTo>
                  <a:lnTo>
                    <a:pt x="7518908" y="3567938"/>
                  </a:lnTo>
                  <a:lnTo>
                    <a:pt x="7506081" y="3517138"/>
                  </a:lnTo>
                  <a:lnTo>
                    <a:pt x="7492746" y="3466338"/>
                  </a:lnTo>
                  <a:lnTo>
                    <a:pt x="7478649" y="3428238"/>
                  </a:lnTo>
                  <a:lnTo>
                    <a:pt x="7463790" y="3377438"/>
                  </a:lnTo>
                  <a:lnTo>
                    <a:pt x="7448296" y="3326638"/>
                  </a:lnTo>
                  <a:lnTo>
                    <a:pt x="7432294" y="3275838"/>
                  </a:lnTo>
                  <a:lnTo>
                    <a:pt x="7415530" y="3237738"/>
                  </a:lnTo>
                  <a:lnTo>
                    <a:pt x="7398131" y="3187065"/>
                  </a:lnTo>
                  <a:lnTo>
                    <a:pt x="7380224" y="3136265"/>
                  </a:lnTo>
                  <a:lnTo>
                    <a:pt x="7361682" y="3098165"/>
                  </a:lnTo>
                  <a:lnTo>
                    <a:pt x="7342505" y="3047365"/>
                  </a:lnTo>
                  <a:lnTo>
                    <a:pt x="7322820" y="2996565"/>
                  </a:lnTo>
                  <a:lnTo>
                    <a:pt x="7302627" y="2958465"/>
                  </a:lnTo>
                  <a:lnTo>
                    <a:pt x="7281799" y="2907665"/>
                  </a:lnTo>
                  <a:lnTo>
                    <a:pt x="7260463" y="2869565"/>
                  </a:lnTo>
                  <a:lnTo>
                    <a:pt x="7238619" y="2818765"/>
                  </a:lnTo>
                  <a:lnTo>
                    <a:pt x="7216140" y="2780665"/>
                  </a:lnTo>
                  <a:lnTo>
                    <a:pt x="7193280" y="2729865"/>
                  </a:lnTo>
                  <a:lnTo>
                    <a:pt x="7169912" y="2691765"/>
                  </a:lnTo>
                  <a:lnTo>
                    <a:pt x="7146163" y="2640965"/>
                  </a:lnTo>
                  <a:lnTo>
                    <a:pt x="7121779" y="2602992"/>
                  </a:lnTo>
                  <a:lnTo>
                    <a:pt x="7097141" y="2552192"/>
                  </a:lnTo>
                  <a:lnTo>
                    <a:pt x="7071868" y="2514092"/>
                  </a:lnTo>
                  <a:lnTo>
                    <a:pt x="7046341" y="2463292"/>
                  </a:lnTo>
                  <a:lnTo>
                    <a:pt x="7020306" y="2425192"/>
                  </a:lnTo>
                  <a:lnTo>
                    <a:pt x="6993890" y="2387092"/>
                  </a:lnTo>
                  <a:lnTo>
                    <a:pt x="6967093" y="2336292"/>
                  </a:lnTo>
                  <a:lnTo>
                    <a:pt x="6939915" y="2298192"/>
                  </a:lnTo>
                  <a:lnTo>
                    <a:pt x="6912356" y="2260092"/>
                  </a:lnTo>
                  <a:lnTo>
                    <a:pt x="6884416" y="2209292"/>
                  </a:lnTo>
                  <a:lnTo>
                    <a:pt x="6856222" y="2171192"/>
                  </a:lnTo>
                  <a:lnTo>
                    <a:pt x="6798818" y="2094992"/>
                  </a:lnTo>
                  <a:lnTo>
                    <a:pt x="6769608" y="2044192"/>
                  </a:lnTo>
                  <a:lnTo>
                    <a:pt x="6740144" y="2006219"/>
                  </a:lnTo>
                  <a:lnTo>
                    <a:pt x="6680454" y="1930019"/>
                  </a:lnTo>
                  <a:lnTo>
                    <a:pt x="6619748" y="1853819"/>
                  </a:lnTo>
                  <a:lnTo>
                    <a:pt x="6589014" y="1803019"/>
                  </a:lnTo>
                  <a:lnTo>
                    <a:pt x="6526911" y="1726819"/>
                  </a:lnTo>
                  <a:lnTo>
                    <a:pt x="6464046" y="1650619"/>
                  </a:lnTo>
                  <a:lnTo>
                    <a:pt x="6399784" y="1574419"/>
                  </a:lnTo>
                  <a:lnTo>
                    <a:pt x="6367145" y="1536319"/>
                  </a:lnTo>
                  <a:lnTo>
                    <a:pt x="6301105" y="1460119"/>
                  </a:lnTo>
                  <a:lnTo>
                    <a:pt x="6233795" y="1384046"/>
                  </a:lnTo>
                  <a:lnTo>
                    <a:pt x="6165342" y="1307846"/>
                  </a:lnTo>
                  <a:lnTo>
                    <a:pt x="6095746" y="1231646"/>
                  </a:lnTo>
                  <a:lnTo>
                    <a:pt x="6060440" y="1206246"/>
                  </a:lnTo>
                  <a:lnTo>
                    <a:pt x="5988939" y="1130046"/>
                  </a:lnTo>
                  <a:lnTo>
                    <a:pt x="5916295" y="1053846"/>
                  </a:lnTo>
                  <a:lnTo>
                    <a:pt x="5879465" y="1028446"/>
                  </a:lnTo>
                  <a:lnTo>
                    <a:pt x="5804789" y="952246"/>
                  </a:lnTo>
                  <a:lnTo>
                    <a:pt x="5766943" y="926846"/>
                  </a:lnTo>
                  <a:lnTo>
                    <a:pt x="5728843" y="888746"/>
                  </a:lnTo>
                  <a:lnTo>
                    <a:pt x="5690362" y="863473"/>
                  </a:lnTo>
                  <a:lnTo>
                    <a:pt x="5651627" y="825373"/>
                  </a:lnTo>
                  <a:lnTo>
                    <a:pt x="5612511" y="799973"/>
                  </a:lnTo>
                  <a:lnTo>
                    <a:pt x="5573014" y="761873"/>
                  </a:lnTo>
                  <a:lnTo>
                    <a:pt x="5533263" y="736473"/>
                  </a:lnTo>
                  <a:lnTo>
                    <a:pt x="5493131" y="698373"/>
                  </a:lnTo>
                  <a:lnTo>
                    <a:pt x="5411724" y="647573"/>
                  </a:lnTo>
                  <a:lnTo>
                    <a:pt x="5370576" y="609473"/>
                  </a:lnTo>
                  <a:lnTo>
                    <a:pt x="5329047" y="584073"/>
                  </a:lnTo>
                  <a:lnTo>
                    <a:pt x="5202428" y="507873"/>
                  </a:lnTo>
                  <a:lnTo>
                    <a:pt x="5159502" y="469773"/>
                  </a:lnTo>
                  <a:lnTo>
                    <a:pt x="5028565" y="393573"/>
                  </a:lnTo>
                  <a:lnTo>
                    <a:pt x="4984242" y="380873"/>
                  </a:lnTo>
                  <a:lnTo>
                    <a:pt x="4848860" y="304673"/>
                  </a:lnTo>
                  <a:lnTo>
                    <a:pt x="4804410" y="279400"/>
                  </a:lnTo>
                  <a:lnTo>
                    <a:pt x="4759452" y="266700"/>
                  </a:lnTo>
                  <a:lnTo>
                    <a:pt x="4668139" y="215900"/>
                  </a:lnTo>
                  <a:lnTo>
                    <a:pt x="4621784" y="203200"/>
                  </a:lnTo>
                  <a:lnTo>
                    <a:pt x="4575048" y="177800"/>
                  </a:lnTo>
                  <a:lnTo>
                    <a:pt x="4527931" y="165100"/>
                  </a:lnTo>
                  <a:lnTo>
                    <a:pt x="4480433" y="139700"/>
                  </a:lnTo>
                  <a:lnTo>
                    <a:pt x="4384548" y="114300"/>
                  </a:lnTo>
                  <a:lnTo>
                    <a:pt x="4336161" y="88900"/>
                  </a:lnTo>
                  <a:lnTo>
                    <a:pt x="4091432" y="25400"/>
                  </a:lnTo>
                  <a:lnTo>
                    <a:pt x="4042156" y="25400"/>
                  </a:lnTo>
                  <a:lnTo>
                    <a:pt x="3943223" y="0"/>
                  </a:lnTo>
                  <a:lnTo>
                    <a:pt x="3500247" y="0"/>
                  </a:lnTo>
                  <a:lnTo>
                    <a:pt x="3402584" y="25400"/>
                  </a:lnTo>
                  <a:lnTo>
                    <a:pt x="3353943" y="25400"/>
                  </a:lnTo>
                  <a:lnTo>
                    <a:pt x="2973832" y="127000"/>
                  </a:lnTo>
                  <a:lnTo>
                    <a:pt x="2927731" y="152400"/>
                  </a:lnTo>
                  <a:lnTo>
                    <a:pt x="2882011" y="165100"/>
                  </a:lnTo>
                  <a:lnTo>
                    <a:pt x="2836672" y="190500"/>
                  </a:lnTo>
                  <a:lnTo>
                    <a:pt x="2791079" y="203200"/>
                  </a:lnTo>
                  <a:lnTo>
                    <a:pt x="2701163" y="254000"/>
                  </a:lnTo>
                  <a:lnTo>
                    <a:pt x="2656954" y="266700"/>
                  </a:lnTo>
                  <a:lnTo>
                    <a:pt x="2570099" y="317373"/>
                  </a:lnTo>
                  <a:lnTo>
                    <a:pt x="2527427" y="342773"/>
                  </a:lnTo>
                  <a:lnTo>
                    <a:pt x="2485390" y="380873"/>
                  </a:lnTo>
                  <a:lnTo>
                    <a:pt x="2403221" y="431673"/>
                  </a:lnTo>
                  <a:lnTo>
                    <a:pt x="2363089" y="457073"/>
                  </a:lnTo>
                  <a:lnTo>
                    <a:pt x="2323719" y="495173"/>
                  </a:lnTo>
                  <a:lnTo>
                    <a:pt x="2285111" y="520573"/>
                  </a:lnTo>
                  <a:lnTo>
                    <a:pt x="2247138" y="558673"/>
                  </a:lnTo>
                  <a:lnTo>
                    <a:pt x="2210054" y="596773"/>
                  </a:lnTo>
                  <a:lnTo>
                    <a:pt x="2173859" y="622173"/>
                  </a:lnTo>
                  <a:lnTo>
                    <a:pt x="2138426" y="660273"/>
                  </a:lnTo>
                  <a:lnTo>
                    <a:pt x="2103882" y="698373"/>
                  </a:lnTo>
                  <a:lnTo>
                    <a:pt x="2070354" y="736473"/>
                  </a:lnTo>
                  <a:lnTo>
                    <a:pt x="2037715" y="774573"/>
                  </a:lnTo>
                  <a:lnTo>
                    <a:pt x="1974088" y="850773"/>
                  </a:lnTo>
                  <a:lnTo>
                    <a:pt x="1943481" y="888746"/>
                  </a:lnTo>
                  <a:lnTo>
                    <a:pt x="1914017" y="939546"/>
                  </a:lnTo>
                  <a:lnTo>
                    <a:pt x="1885569" y="977646"/>
                  </a:lnTo>
                  <a:lnTo>
                    <a:pt x="1858137" y="1015746"/>
                  </a:lnTo>
                  <a:lnTo>
                    <a:pt x="1831721" y="1066546"/>
                  </a:lnTo>
                  <a:lnTo>
                    <a:pt x="1806194" y="1104646"/>
                  </a:lnTo>
                  <a:lnTo>
                    <a:pt x="1781429" y="1155446"/>
                  </a:lnTo>
                  <a:lnTo>
                    <a:pt x="1757553" y="1193546"/>
                  </a:lnTo>
                  <a:lnTo>
                    <a:pt x="1734312" y="1244346"/>
                  </a:lnTo>
                  <a:lnTo>
                    <a:pt x="1711833" y="1282446"/>
                  </a:lnTo>
                  <a:lnTo>
                    <a:pt x="1689989" y="1333246"/>
                  </a:lnTo>
                  <a:lnTo>
                    <a:pt x="1668653" y="1371346"/>
                  </a:lnTo>
                  <a:lnTo>
                    <a:pt x="1647825" y="1422146"/>
                  </a:lnTo>
                  <a:lnTo>
                    <a:pt x="1627378" y="1472819"/>
                  </a:lnTo>
                  <a:lnTo>
                    <a:pt x="1607439" y="1510919"/>
                  </a:lnTo>
                  <a:lnTo>
                    <a:pt x="1587754" y="1561719"/>
                  </a:lnTo>
                  <a:lnTo>
                    <a:pt x="1549146" y="1663319"/>
                  </a:lnTo>
                  <a:lnTo>
                    <a:pt x="1530096" y="1701419"/>
                  </a:lnTo>
                  <a:lnTo>
                    <a:pt x="1473454" y="1853819"/>
                  </a:lnTo>
                  <a:lnTo>
                    <a:pt x="1454658" y="1891919"/>
                  </a:lnTo>
                  <a:lnTo>
                    <a:pt x="1416050" y="1993519"/>
                  </a:lnTo>
                  <a:lnTo>
                    <a:pt x="1396238" y="2031492"/>
                  </a:lnTo>
                  <a:lnTo>
                    <a:pt x="1376045" y="2082292"/>
                  </a:lnTo>
                  <a:lnTo>
                    <a:pt x="1355598" y="2120392"/>
                  </a:lnTo>
                  <a:lnTo>
                    <a:pt x="1334897" y="2171192"/>
                  </a:lnTo>
                  <a:lnTo>
                    <a:pt x="1313815" y="2221992"/>
                  </a:lnTo>
                  <a:lnTo>
                    <a:pt x="1292606" y="2260092"/>
                  </a:lnTo>
                  <a:lnTo>
                    <a:pt x="1271016" y="2310892"/>
                  </a:lnTo>
                  <a:lnTo>
                    <a:pt x="1249299" y="2348992"/>
                  </a:lnTo>
                  <a:lnTo>
                    <a:pt x="1227328" y="2399792"/>
                  </a:lnTo>
                  <a:lnTo>
                    <a:pt x="1205103" y="2437892"/>
                  </a:lnTo>
                  <a:lnTo>
                    <a:pt x="1182751" y="2488692"/>
                  </a:lnTo>
                  <a:lnTo>
                    <a:pt x="1160145" y="2526792"/>
                  </a:lnTo>
                  <a:lnTo>
                    <a:pt x="1137412" y="2577592"/>
                  </a:lnTo>
                  <a:lnTo>
                    <a:pt x="1114552" y="2615565"/>
                  </a:lnTo>
                  <a:lnTo>
                    <a:pt x="1091565" y="2666365"/>
                  </a:lnTo>
                  <a:lnTo>
                    <a:pt x="1068451" y="2704465"/>
                  </a:lnTo>
                  <a:lnTo>
                    <a:pt x="1045083" y="2755265"/>
                  </a:lnTo>
                  <a:lnTo>
                    <a:pt x="1021842" y="2793365"/>
                  </a:lnTo>
                  <a:lnTo>
                    <a:pt x="998347" y="2844165"/>
                  </a:lnTo>
                  <a:lnTo>
                    <a:pt x="974852" y="2882265"/>
                  </a:lnTo>
                  <a:lnTo>
                    <a:pt x="951230" y="2933065"/>
                  </a:lnTo>
                  <a:lnTo>
                    <a:pt x="927735" y="2971165"/>
                  </a:lnTo>
                  <a:lnTo>
                    <a:pt x="833120" y="3148965"/>
                  </a:lnTo>
                  <a:lnTo>
                    <a:pt x="809498" y="3199638"/>
                  </a:lnTo>
                  <a:lnTo>
                    <a:pt x="786003" y="3237738"/>
                  </a:lnTo>
                  <a:lnTo>
                    <a:pt x="762508" y="3288538"/>
                  </a:lnTo>
                  <a:lnTo>
                    <a:pt x="739013" y="3326638"/>
                  </a:lnTo>
                  <a:lnTo>
                    <a:pt x="715645" y="3377438"/>
                  </a:lnTo>
                  <a:lnTo>
                    <a:pt x="692404" y="3415538"/>
                  </a:lnTo>
                  <a:lnTo>
                    <a:pt x="669290" y="3466338"/>
                  </a:lnTo>
                  <a:lnTo>
                    <a:pt x="646303" y="3504438"/>
                  </a:lnTo>
                  <a:lnTo>
                    <a:pt x="623354" y="3555238"/>
                  </a:lnTo>
                  <a:lnTo>
                    <a:pt x="600633" y="3593338"/>
                  </a:lnTo>
                  <a:lnTo>
                    <a:pt x="578065" y="3644138"/>
                  </a:lnTo>
                  <a:lnTo>
                    <a:pt x="555688" y="3682238"/>
                  </a:lnTo>
                  <a:lnTo>
                    <a:pt x="511530" y="3783711"/>
                  </a:lnTo>
                  <a:lnTo>
                    <a:pt x="489775" y="3821811"/>
                  </a:lnTo>
                  <a:lnTo>
                    <a:pt x="468249" y="3872611"/>
                  </a:lnTo>
                  <a:lnTo>
                    <a:pt x="446976" y="3910711"/>
                  </a:lnTo>
                  <a:lnTo>
                    <a:pt x="425970" y="3961511"/>
                  </a:lnTo>
                  <a:lnTo>
                    <a:pt x="405244" y="4012311"/>
                  </a:lnTo>
                  <a:lnTo>
                    <a:pt x="384810" y="4050411"/>
                  </a:lnTo>
                  <a:lnTo>
                    <a:pt x="364680" y="4101211"/>
                  </a:lnTo>
                  <a:lnTo>
                    <a:pt x="344868" y="4139311"/>
                  </a:lnTo>
                  <a:lnTo>
                    <a:pt x="325386" y="4190111"/>
                  </a:lnTo>
                  <a:lnTo>
                    <a:pt x="306260" y="4240911"/>
                  </a:lnTo>
                  <a:lnTo>
                    <a:pt x="287921" y="4279011"/>
                  </a:lnTo>
                  <a:lnTo>
                    <a:pt x="270002" y="4329811"/>
                  </a:lnTo>
                  <a:lnTo>
                    <a:pt x="252501" y="4380484"/>
                  </a:lnTo>
                  <a:lnTo>
                    <a:pt x="235445" y="4418584"/>
                  </a:lnTo>
                  <a:lnTo>
                    <a:pt x="218846" y="4469384"/>
                  </a:lnTo>
                  <a:lnTo>
                    <a:pt x="202730" y="4520184"/>
                  </a:lnTo>
                  <a:lnTo>
                    <a:pt x="187096" y="4558284"/>
                  </a:lnTo>
                  <a:lnTo>
                    <a:pt x="171970" y="4609084"/>
                  </a:lnTo>
                  <a:lnTo>
                    <a:pt x="157365" y="4659884"/>
                  </a:lnTo>
                  <a:lnTo>
                    <a:pt x="143306" y="4710684"/>
                  </a:lnTo>
                  <a:lnTo>
                    <a:pt x="129806" y="4748784"/>
                  </a:lnTo>
                  <a:lnTo>
                    <a:pt x="116865" y="4799584"/>
                  </a:lnTo>
                  <a:lnTo>
                    <a:pt x="104521" y="4850384"/>
                  </a:lnTo>
                  <a:lnTo>
                    <a:pt x="92773" y="4901184"/>
                  </a:lnTo>
                  <a:lnTo>
                    <a:pt x="81648" y="4951857"/>
                  </a:lnTo>
                  <a:lnTo>
                    <a:pt x="71158" y="4989957"/>
                  </a:lnTo>
                  <a:lnTo>
                    <a:pt x="61328" y="5040757"/>
                  </a:lnTo>
                  <a:lnTo>
                    <a:pt x="52158" y="5091557"/>
                  </a:lnTo>
                  <a:lnTo>
                    <a:pt x="43675" y="5142357"/>
                  </a:lnTo>
                  <a:lnTo>
                    <a:pt x="35890" y="5193157"/>
                  </a:lnTo>
                  <a:lnTo>
                    <a:pt x="28829" y="5243957"/>
                  </a:lnTo>
                  <a:lnTo>
                    <a:pt x="22491" y="5282057"/>
                  </a:lnTo>
                  <a:lnTo>
                    <a:pt x="16903" y="5332857"/>
                  </a:lnTo>
                  <a:lnTo>
                    <a:pt x="12077" y="5383657"/>
                  </a:lnTo>
                  <a:lnTo>
                    <a:pt x="8039" y="5434457"/>
                  </a:lnTo>
                  <a:lnTo>
                    <a:pt x="4787" y="5485257"/>
                  </a:lnTo>
                  <a:lnTo>
                    <a:pt x="2362" y="5535930"/>
                  </a:lnTo>
                  <a:lnTo>
                    <a:pt x="762" y="5586730"/>
                  </a:lnTo>
                  <a:lnTo>
                    <a:pt x="0" y="5637530"/>
                  </a:lnTo>
                  <a:lnTo>
                    <a:pt x="101" y="5675630"/>
                  </a:lnTo>
                  <a:lnTo>
                    <a:pt x="1079" y="5726430"/>
                  </a:lnTo>
                  <a:lnTo>
                    <a:pt x="2959" y="5777230"/>
                  </a:lnTo>
                  <a:lnTo>
                    <a:pt x="5740" y="5828030"/>
                  </a:lnTo>
                  <a:lnTo>
                    <a:pt x="9448" y="5878830"/>
                  </a:lnTo>
                  <a:lnTo>
                    <a:pt x="14097" y="5929630"/>
                  </a:lnTo>
                  <a:lnTo>
                    <a:pt x="19697" y="5980430"/>
                  </a:lnTo>
                  <a:lnTo>
                    <a:pt x="26289" y="6031230"/>
                  </a:lnTo>
                  <a:lnTo>
                    <a:pt x="33858" y="6069330"/>
                  </a:lnTo>
                  <a:lnTo>
                    <a:pt x="42430" y="6120003"/>
                  </a:lnTo>
                  <a:lnTo>
                    <a:pt x="52031" y="6170803"/>
                  </a:lnTo>
                  <a:lnTo>
                    <a:pt x="62661" y="6221603"/>
                  </a:lnTo>
                  <a:lnTo>
                    <a:pt x="74358" y="6272403"/>
                  </a:lnTo>
                  <a:lnTo>
                    <a:pt x="87122" y="6310503"/>
                  </a:lnTo>
                  <a:lnTo>
                    <a:pt x="100965" y="6361303"/>
                  </a:lnTo>
                  <a:lnTo>
                    <a:pt x="115912" y="6412103"/>
                  </a:lnTo>
                  <a:lnTo>
                    <a:pt x="131978" y="6462903"/>
                  </a:lnTo>
                  <a:lnTo>
                    <a:pt x="149186" y="6501003"/>
                  </a:lnTo>
                  <a:lnTo>
                    <a:pt x="167538" y="6551803"/>
                  </a:lnTo>
                  <a:lnTo>
                    <a:pt x="187007" y="6602603"/>
                  </a:lnTo>
                  <a:lnTo>
                    <a:pt x="207556" y="6640703"/>
                  </a:lnTo>
                  <a:lnTo>
                    <a:pt x="229146" y="6691376"/>
                  </a:lnTo>
                  <a:lnTo>
                    <a:pt x="251790" y="6729476"/>
                  </a:lnTo>
                  <a:lnTo>
                    <a:pt x="275437" y="6780276"/>
                  </a:lnTo>
                  <a:lnTo>
                    <a:pt x="300075" y="6818376"/>
                  </a:lnTo>
                  <a:lnTo>
                    <a:pt x="325704" y="6856476"/>
                  </a:lnTo>
                  <a:lnTo>
                    <a:pt x="352285" y="6907276"/>
                  </a:lnTo>
                  <a:lnTo>
                    <a:pt x="379793" y="6945376"/>
                  </a:lnTo>
                  <a:lnTo>
                    <a:pt x="405472" y="6970776"/>
                  </a:lnTo>
                  <a:lnTo>
                    <a:pt x="5418455" y="6970776"/>
                  </a:lnTo>
                  <a:lnTo>
                    <a:pt x="5453507" y="6958076"/>
                  </a:lnTo>
                  <a:lnTo>
                    <a:pt x="5717794" y="6805676"/>
                  </a:lnTo>
                  <a:lnTo>
                    <a:pt x="5761482" y="6767576"/>
                  </a:lnTo>
                  <a:lnTo>
                    <a:pt x="6109589" y="6564503"/>
                  </a:lnTo>
                  <a:lnTo>
                    <a:pt x="6152642" y="6526403"/>
                  </a:lnTo>
                  <a:lnTo>
                    <a:pt x="6323584" y="6424803"/>
                  </a:lnTo>
                  <a:lnTo>
                    <a:pt x="6365875" y="6386703"/>
                  </a:lnTo>
                  <a:lnTo>
                    <a:pt x="6491605" y="6310503"/>
                  </a:lnTo>
                  <a:lnTo>
                    <a:pt x="6533134" y="6272403"/>
                  </a:lnTo>
                  <a:lnTo>
                    <a:pt x="6574536" y="6247003"/>
                  </a:lnTo>
                  <a:lnTo>
                    <a:pt x="6615557" y="6208903"/>
                  </a:lnTo>
                  <a:lnTo>
                    <a:pt x="6695313" y="6158103"/>
                  </a:lnTo>
                  <a:lnTo>
                    <a:pt x="6734556" y="6120003"/>
                  </a:lnTo>
                  <a:lnTo>
                    <a:pt x="6773164" y="6094603"/>
                  </a:lnTo>
                  <a:lnTo>
                    <a:pt x="6811264" y="6056630"/>
                  </a:lnTo>
                  <a:lnTo>
                    <a:pt x="6848729" y="6031230"/>
                  </a:lnTo>
                  <a:lnTo>
                    <a:pt x="6885559" y="5993130"/>
                  </a:lnTo>
                  <a:lnTo>
                    <a:pt x="6921881" y="5955030"/>
                  </a:lnTo>
                  <a:lnTo>
                    <a:pt x="6957314" y="5929630"/>
                  </a:lnTo>
                  <a:lnTo>
                    <a:pt x="6992239" y="5891530"/>
                  </a:lnTo>
                  <a:lnTo>
                    <a:pt x="7026275" y="5853430"/>
                  </a:lnTo>
                  <a:lnTo>
                    <a:pt x="7059676" y="5815330"/>
                  </a:lnTo>
                  <a:lnTo>
                    <a:pt x="7092188" y="5777230"/>
                  </a:lnTo>
                  <a:lnTo>
                    <a:pt x="7123811" y="5739130"/>
                  </a:lnTo>
                  <a:lnTo>
                    <a:pt x="7154672" y="5701030"/>
                  </a:lnTo>
                  <a:lnTo>
                    <a:pt x="7184644" y="5662930"/>
                  </a:lnTo>
                  <a:lnTo>
                    <a:pt x="7213600" y="5624830"/>
                  </a:lnTo>
                  <a:lnTo>
                    <a:pt x="7241667" y="5586730"/>
                  </a:lnTo>
                  <a:lnTo>
                    <a:pt x="7268718" y="5548630"/>
                  </a:lnTo>
                  <a:lnTo>
                    <a:pt x="7294753" y="5497957"/>
                  </a:lnTo>
                  <a:lnTo>
                    <a:pt x="7319772" y="5459857"/>
                  </a:lnTo>
                  <a:lnTo>
                    <a:pt x="7343775" y="5409057"/>
                  </a:lnTo>
                  <a:lnTo>
                    <a:pt x="7366508" y="5370957"/>
                  </a:lnTo>
                  <a:lnTo>
                    <a:pt x="7388225" y="5320157"/>
                  </a:lnTo>
                  <a:lnTo>
                    <a:pt x="7408799" y="5282057"/>
                  </a:lnTo>
                  <a:lnTo>
                    <a:pt x="7428357" y="5231257"/>
                  </a:lnTo>
                  <a:lnTo>
                    <a:pt x="7446899" y="5193157"/>
                  </a:lnTo>
                  <a:lnTo>
                    <a:pt x="7464425" y="5142357"/>
                  </a:lnTo>
                  <a:lnTo>
                    <a:pt x="7480935" y="5091557"/>
                  </a:lnTo>
                  <a:lnTo>
                    <a:pt x="7496429" y="5040757"/>
                  </a:lnTo>
                  <a:lnTo>
                    <a:pt x="7510907" y="5002657"/>
                  </a:lnTo>
                  <a:lnTo>
                    <a:pt x="7524369" y="4951857"/>
                  </a:lnTo>
                  <a:lnTo>
                    <a:pt x="7536815" y="4901184"/>
                  </a:lnTo>
                  <a:lnTo>
                    <a:pt x="7548372" y="4850384"/>
                  </a:lnTo>
                  <a:lnTo>
                    <a:pt x="7558786" y="4799584"/>
                  </a:lnTo>
                  <a:lnTo>
                    <a:pt x="7568311" y="4748784"/>
                  </a:lnTo>
                  <a:lnTo>
                    <a:pt x="7576820" y="4697984"/>
                  </a:lnTo>
                  <a:lnTo>
                    <a:pt x="7584440" y="4647184"/>
                  </a:lnTo>
                  <a:lnTo>
                    <a:pt x="7590917" y="4609084"/>
                  </a:lnTo>
                  <a:lnTo>
                    <a:pt x="7596632" y="4558284"/>
                  </a:lnTo>
                  <a:lnTo>
                    <a:pt x="7601331" y="4507484"/>
                  </a:lnTo>
                  <a:lnTo>
                    <a:pt x="7605014" y="4456684"/>
                  </a:lnTo>
                  <a:lnTo>
                    <a:pt x="7607808" y="4405884"/>
                  </a:lnTo>
                  <a:lnTo>
                    <a:pt x="7609586" y="4355084"/>
                  </a:lnTo>
                  <a:lnTo>
                    <a:pt x="7610475" y="4304411"/>
                  </a:lnTo>
                  <a:lnTo>
                    <a:pt x="7610475" y="4253611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r>
                <a:rPr lang="en-US" sz="6600" dirty="0" smtClean="0"/>
                <a:t>USE CASE DIAGRAM</a:t>
              </a:r>
            </a:p>
            <a:p>
              <a:r>
                <a:rPr lang="en-US" sz="6600" dirty="0" smtClean="0"/>
                <a:t>DFD DIAFRAM</a:t>
              </a:r>
            </a:p>
            <a:p>
              <a:r>
                <a:rPr lang="en-US" sz="6600" dirty="0" smtClean="0"/>
                <a:t>CLASS DIAGRAM</a:t>
              </a:r>
            </a:p>
            <a:p>
              <a:r>
                <a:rPr lang="en-US" sz="6600" dirty="0" smtClean="0"/>
                <a:t>COLLABORATION DIAGRAM</a:t>
              </a:r>
            </a:p>
            <a:p>
              <a:r>
                <a:rPr lang="en-US" sz="6600" dirty="0" smtClean="0"/>
                <a:t>STATE DIAGRAM</a:t>
              </a:r>
            </a:p>
            <a:p>
              <a:r>
                <a:rPr lang="en-US" sz="6600" dirty="0" smtClean="0"/>
                <a:t>DELOYMENT DIAGRAM</a:t>
              </a:r>
              <a:endParaRPr sz="6600"/>
            </a:p>
          </p:txBody>
        </p:sp>
        <p:sp>
          <p:nvSpPr>
            <p:cNvPr id="21" name="object 5"/>
            <p:cNvSpPr/>
            <p:nvPr/>
          </p:nvSpPr>
          <p:spPr>
            <a:xfrm>
              <a:off x="877824" y="5602223"/>
              <a:ext cx="7562215" cy="2255520"/>
            </a:xfrm>
            <a:custGeom>
              <a:avLst/>
              <a:gdLst/>
              <a:ahLst/>
              <a:cxnLst/>
              <a:rect l="l" t="t" r="r" b="b"/>
              <a:pathLst>
                <a:path w="7562215" h="2255520">
                  <a:moveTo>
                    <a:pt x="494665" y="247396"/>
                  </a:moveTo>
                  <a:lnTo>
                    <a:pt x="489966" y="198755"/>
                  </a:lnTo>
                  <a:lnTo>
                    <a:pt x="479933" y="165481"/>
                  </a:lnTo>
                  <a:lnTo>
                    <a:pt x="479933" y="247396"/>
                  </a:lnTo>
                  <a:lnTo>
                    <a:pt x="475361" y="293116"/>
                  </a:lnTo>
                  <a:lnTo>
                    <a:pt x="462280" y="336550"/>
                  </a:lnTo>
                  <a:lnTo>
                    <a:pt x="440944" y="376428"/>
                  </a:lnTo>
                  <a:lnTo>
                    <a:pt x="411734" y="411861"/>
                  </a:lnTo>
                  <a:lnTo>
                    <a:pt x="376301" y="441071"/>
                  </a:lnTo>
                  <a:lnTo>
                    <a:pt x="336397" y="462407"/>
                  </a:lnTo>
                  <a:lnTo>
                    <a:pt x="293065" y="475615"/>
                  </a:lnTo>
                  <a:lnTo>
                    <a:pt x="247357" y="480060"/>
                  </a:lnTo>
                  <a:lnTo>
                    <a:pt x="201637" y="475615"/>
                  </a:lnTo>
                  <a:lnTo>
                    <a:pt x="158330" y="462407"/>
                  </a:lnTo>
                  <a:lnTo>
                    <a:pt x="118427" y="441071"/>
                  </a:lnTo>
                  <a:lnTo>
                    <a:pt x="82943" y="411861"/>
                  </a:lnTo>
                  <a:lnTo>
                    <a:pt x="53771" y="376428"/>
                  </a:lnTo>
                  <a:lnTo>
                    <a:pt x="32423" y="336550"/>
                  </a:lnTo>
                  <a:lnTo>
                    <a:pt x="19291" y="293116"/>
                  </a:lnTo>
                  <a:lnTo>
                    <a:pt x="14833" y="247396"/>
                  </a:lnTo>
                  <a:lnTo>
                    <a:pt x="19291" y="201676"/>
                  </a:lnTo>
                  <a:lnTo>
                    <a:pt x="32423" y="158369"/>
                  </a:lnTo>
                  <a:lnTo>
                    <a:pt x="53771" y="118491"/>
                  </a:lnTo>
                  <a:lnTo>
                    <a:pt x="82943" y="82931"/>
                  </a:lnTo>
                  <a:lnTo>
                    <a:pt x="118427" y="53848"/>
                  </a:lnTo>
                  <a:lnTo>
                    <a:pt x="158330" y="32385"/>
                  </a:lnTo>
                  <a:lnTo>
                    <a:pt x="201637" y="19304"/>
                  </a:lnTo>
                  <a:lnTo>
                    <a:pt x="247357" y="14859"/>
                  </a:lnTo>
                  <a:lnTo>
                    <a:pt x="293065" y="19304"/>
                  </a:lnTo>
                  <a:lnTo>
                    <a:pt x="336397" y="32385"/>
                  </a:lnTo>
                  <a:lnTo>
                    <a:pt x="376301" y="53848"/>
                  </a:lnTo>
                  <a:lnTo>
                    <a:pt x="411734" y="82931"/>
                  </a:lnTo>
                  <a:lnTo>
                    <a:pt x="440944" y="118491"/>
                  </a:lnTo>
                  <a:lnTo>
                    <a:pt x="462280" y="158369"/>
                  </a:lnTo>
                  <a:lnTo>
                    <a:pt x="475361" y="201676"/>
                  </a:lnTo>
                  <a:lnTo>
                    <a:pt x="479933" y="247396"/>
                  </a:lnTo>
                  <a:lnTo>
                    <a:pt x="479933" y="165481"/>
                  </a:lnTo>
                  <a:lnTo>
                    <a:pt x="453263" y="110236"/>
                  </a:lnTo>
                  <a:lnTo>
                    <a:pt x="422275" y="72517"/>
                  </a:lnTo>
                  <a:lnTo>
                    <a:pt x="384517" y="41402"/>
                  </a:lnTo>
                  <a:lnTo>
                    <a:pt x="342061" y="18669"/>
                  </a:lnTo>
                  <a:lnTo>
                    <a:pt x="329488" y="14859"/>
                  </a:lnTo>
                  <a:lnTo>
                    <a:pt x="295986" y="4699"/>
                  </a:lnTo>
                  <a:lnTo>
                    <a:pt x="247357" y="0"/>
                  </a:lnTo>
                  <a:lnTo>
                    <a:pt x="198729" y="4699"/>
                  </a:lnTo>
                  <a:lnTo>
                    <a:pt x="152641" y="18669"/>
                  </a:lnTo>
                  <a:lnTo>
                    <a:pt x="110185" y="41402"/>
                  </a:lnTo>
                  <a:lnTo>
                    <a:pt x="72466" y="72517"/>
                  </a:lnTo>
                  <a:lnTo>
                    <a:pt x="41414" y="110236"/>
                  </a:lnTo>
                  <a:lnTo>
                    <a:pt x="18681" y="152654"/>
                  </a:lnTo>
                  <a:lnTo>
                    <a:pt x="4737" y="198755"/>
                  </a:lnTo>
                  <a:lnTo>
                    <a:pt x="0" y="247396"/>
                  </a:lnTo>
                  <a:lnTo>
                    <a:pt x="4737" y="296037"/>
                  </a:lnTo>
                  <a:lnTo>
                    <a:pt x="18681" y="342138"/>
                  </a:lnTo>
                  <a:lnTo>
                    <a:pt x="41414" y="384683"/>
                  </a:lnTo>
                  <a:lnTo>
                    <a:pt x="72466" y="422402"/>
                  </a:lnTo>
                  <a:lnTo>
                    <a:pt x="110185" y="453517"/>
                  </a:lnTo>
                  <a:lnTo>
                    <a:pt x="152641" y="476250"/>
                  </a:lnTo>
                  <a:lnTo>
                    <a:pt x="198729" y="490093"/>
                  </a:lnTo>
                  <a:lnTo>
                    <a:pt x="247357" y="494919"/>
                  </a:lnTo>
                  <a:lnTo>
                    <a:pt x="295986" y="490093"/>
                  </a:lnTo>
                  <a:lnTo>
                    <a:pt x="329374" y="480060"/>
                  </a:lnTo>
                  <a:lnTo>
                    <a:pt x="342061" y="476250"/>
                  </a:lnTo>
                  <a:lnTo>
                    <a:pt x="384517" y="453517"/>
                  </a:lnTo>
                  <a:lnTo>
                    <a:pt x="422275" y="422402"/>
                  </a:lnTo>
                  <a:lnTo>
                    <a:pt x="453263" y="384683"/>
                  </a:lnTo>
                  <a:lnTo>
                    <a:pt x="475996" y="342138"/>
                  </a:lnTo>
                  <a:lnTo>
                    <a:pt x="489966" y="296037"/>
                  </a:lnTo>
                  <a:lnTo>
                    <a:pt x="494665" y="247396"/>
                  </a:lnTo>
                  <a:close/>
                </a:path>
                <a:path w="7562215" h="2255520">
                  <a:moveTo>
                    <a:pt x="7561961" y="578739"/>
                  </a:moveTo>
                  <a:lnTo>
                    <a:pt x="7552055" y="569214"/>
                  </a:lnTo>
                  <a:lnTo>
                    <a:pt x="6767322" y="1402080"/>
                  </a:lnTo>
                  <a:lnTo>
                    <a:pt x="5982462" y="569214"/>
                  </a:lnTo>
                  <a:lnTo>
                    <a:pt x="5972556" y="578739"/>
                  </a:lnTo>
                  <a:lnTo>
                    <a:pt x="6757797" y="1412367"/>
                  </a:lnTo>
                  <a:lnTo>
                    <a:pt x="5972556" y="2245741"/>
                  </a:lnTo>
                  <a:lnTo>
                    <a:pt x="5982462" y="2255139"/>
                  </a:lnTo>
                  <a:lnTo>
                    <a:pt x="6767322" y="1422400"/>
                  </a:lnTo>
                  <a:lnTo>
                    <a:pt x="7552055" y="2255139"/>
                  </a:lnTo>
                  <a:lnTo>
                    <a:pt x="7561961" y="2245741"/>
                  </a:lnTo>
                  <a:lnTo>
                    <a:pt x="6776720" y="1411986"/>
                  </a:lnTo>
                  <a:lnTo>
                    <a:pt x="7561961" y="57873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"/>
            <p:cNvSpPr/>
            <p:nvPr/>
          </p:nvSpPr>
          <p:spPr>
            <a:xfrm>
              <a:off x="271271" y="79247"/>
              <a:ext cx="5693410" cy="975360"/>
            </a:xfrm>
            <a:custGeom>
              <a:avLst/>
              <a:gdLst/>
              <a:ahLst/>
              <a:cxnLst/>
              <a:rect l="l" t="t" r="r" b="b"/>
              <a:pathLst>
                <a:path w="5693410" h="975360">
                  <a:moveTo>
                    <a:pt x="4650740" y="0"/>
                  </a:moveTo>
                  <a:lnTo>
                    <a:pt x="2881503" y="6476"/>
                  </a:lnTo>
                  <a:lnTo>
                    <a:pt x="1075563" y="39243"/>
                  </a:lnTo>
                  <a:lnTo>
                    <a:pt x="167982" y="116204"/>
                  </a:lnTo>
                  <a:lnTo>
                    <a:pt x="55803" y="208279"/>
                  </a:lnTo>
                  <a:lnTo>
                    <a:pt x="4102" y="328549"/>
                  </a:lnTo>
                  <a:lnTo>
                    <a:pt x="0" y="557276"/>
                  </a:lnTo>
                  <a:lnTo>
                    <a:pt x="30607" y="975105"/>
                  </a:lnTo>
                  <a:lnTo>
                    <a:pt x="5693410" y="975105"/>
                  </a:lnTo>
                  <a:lnTo>
                    <a:pt x="5687822" y="935990"/>
                  </a:lnTo>
                  <a:lnTo>
                    <a:pt x="5676645" y="824865"/>
                  </a:lnTo>
                  <a:lnTo>
                    <a:pt x="5668645" y="650494"/>
                  </a:lnTo>
                  <a:lnTo>
                    <a:pt x="5672455" y="421894"/>
                  </a:lnTo>
                  <a:lnTo>
                    <a:pt x="5680710" y="178053"/>
                  </a:lnTo>
                  <a:lnTo>
                    <a:pt x="5660136" y="52958"/>
                  </a:lnTo>
                  <a:lnTo>
                    <a:pt x="5589651" y="7366"/>
                  </a:lnTo>
                  <a:lnTo>
                    <a:pt x="5448300" y="1777"/>
                  </a:lnTo>
                  <a:lnTo>
                    <a:pt x="4650740" y="0"/>
                  </a:lnTo>
                  <a:close/>
                </a:path>
              </a:pathLst>
            </a:custGeom>
            <a:solidFill>
              <a:srgbClr val="3E78A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"/>
            <p:cNvSpPr/>
            <p:nvPr/>
          </p:nvSpPr>
          <p:spPr>
            <a:xfrm>
              <a:off x="5126735" y="362711"/>
              <a:ext cx="405765" cy="408305"/>
            </a:xfrm>
            <a:custGeom>
              <a:avLst/>
              <a:gdLst/>
              <a:ahLst/>
              <a:cxnLst/>
              <a:rect l="l" t="t" r="r" b="b"/>
              <a:pathLst>
                <a:path w="405764" h="408305">
                  <a:moveTo>
                    <a:pt x="196087" y="0"/>
                  </a:moveTo>
                  <a:lnTo>
                    <a:pt x="137540" y="10668"/>
                  </a:lnTo>
                  <a:lnTo>
                    <a:pt x="101218" y="27178"/>
                  </a:lnTo>
                  <a:lnTo>
                    <a:pt x="68961" y="50546"/>
                  </a:lnTo>
                  <a:lnTo>
                    <a:pt x="41783" y="79756"/>
                  </a:lnTo>
                  <a:lnTo>
                    <a:pt x="20827" y="113665"/>
                  </a:lnTo>
                  <a:lnTo>
                    <a:pt x="6858" y="151130"/>
                  </a:lnTo>
                  <a:lnTo>
                    <a:pt x="380" y="190627"/>
                  </a:lnTo>
                  <a:lnTo>
                    <a:pt x="0" y="210566"/>
                  </a:lnTo>
                  <a:lnTo>
                    <a:pt x="5206" y="250190"/>
                  </a:lnTo>
                  <a:lnTo>
                    <a:pt x="18034" y="288163"/>
                  </a:lnTo>
                  <a:lnTo>
                    <a:pt x="37846" y="322707"/>
                  </a:lnTo>
                  <a:lnTo>
                    <a:pt x="64008" y="352806"/>
                  </a:lnTo>
                  <a:lnTo>
                    <a:pt x="95630" y="377190"/>
                  </a:lnTo>
                  <a:lnTo>
                    <a:pt x="131190" y="394843"/>
                  </a:lnTo>
                  <a:lnTo>
                    <a:pt x="169672" y="405257"/>
                  </a:lnTo>
                  <a:lnTo>
                    <a:pt x="209296" y="407797"/>
                  </a:lnTo>
                  <a:lnTo>
                    <a:pt x="229108" y="406146"/>
                  </a:lnTo>
                  <a:lnTo>
                    <a:pt x="267842" y="397129"/>
                  </a:lnTo>
                  <a:lnTo>
                    <a:pt x="304038" y="380619"/>
                  </a:lnTo>
                  <a:lnTo>
                    <a:pt x="336423" y="357251"/>
                  </a:lnTo>
                  <a:lnTo>
                    <a:pt x="363600" y="328168"/>
                  </a:lnTo>
                  <a:lnTo>
                    <a:pt x="384555" y="294132"/>
                  </a:lnTo>
                  <a:lnTo>
                    <a:pt x="398525" y="256667"/>
                  </a:lnTo>
                  <a:lnTo>
                    <a:pt x="405002" y="217297"/>
                  </a:lnTo>
                  <a:lnTo>
                    <a:pt x="405384" y="197231"/>
                  </a:lnTo>
                  <a:lnTo>
                    <a:pt x="403733" y="177292"/>
                  </a:lnTo>
                  <a:lnTo>
                    <a:pt x="394715" y="138303"/>
                  </a:lnTo>
                  <a:lnTo>
                    <a:pt x="378333" y="101854"/>
                  </a:lnTo>
                  <a:lnTo>
                    <a:pt x="355091" y="69342"/>
                  </a:lnTo>
                  <a:lnTo>
                    <a:pt x="326136" y="42037"/>
                  </a:lnTo>
                  <a:lnTo>
                    <a:pt x="292353" y="20955"/>
                  </a:lnTo>
                  <a:lnTo>
                    <a:pt x="255142" y="6858"/>
                  </a:lnTo>
                  <a:lnTo>
                    <a:pt x="215900" y="381"/>
                  </a:lnTo>
                  <a:lnTo>
                    <a:pt x="196087" y="0"/>
                  </a:lnTo>
                  <a:close/>
                </a:path>
              </a:pathLst>
            </a:custGeom>
            <a:solidFill>
              <a:srgbClr val="6AB42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9"/>
            <p:cNvSpPr/>
            <p:nvPr/>
          </p:nvSpPr>
          <p:spPr>
            <a:xfrm>
              <a:off x="4678679" y="362711"/>
              <a:ext cx="405765" cy="408305"/>
            </a:xfrm>
            <a:custGeom>
              <a:avLst/>
              <a:gdLst/>
              <a:ahLst/>
              <a:cxnLst/>
              <a:rect l="l" t="t" r="r" b="b"/>
              <a:pathLst>
                <a:path w="405764" h="408305">
                  <a:moveTo>
                    <a:pt x="196087" y="0"/>
                  </a:moveTo>
                  <a:lnTo>
                    <a:pt x="137541" y="10668"/>
                  </a:lnTo>
                  <a:lnTo>
                    <a:pt x="101219" y="27178"/>
                  </a:lnTo>
                  <a:lnTo>
                    <a:pt x="68961" y="50546"/>
                  </a:lnTo>
                  <a:lnTo>
                    <a:pt x="41783" y="79756"/>
                  </a:lnTo>
                  <a:lnTo>
                    <a:pt x="20828" y="113665"/>
                  </a:lnTo>
                  <a:lnTo>
                    <a:pt x="6858" y="151130"/>
                  </a:lnTo>
                  <a:lnTo>
                    <a:pt x="381" y="190627"/>
                  </a:lnTo>
                  <a:lnTo>
                    <a:pt x="0" y="210566"/>
                  </a:lnTo>
                  <a:lnTo>
                    <a:pt x="5207" y="250190"/>
                  </a:lnTo>
                  <a:lnTo>
                    <a:pt x="18034" y="288163"/>
                  </a:lnTo>
                  <a:lnTo>
                    <a:pt x="37846" y="322707"/>
                  </a:lnTo>
                  <a:lnTo>
                    <a:pt x="64008" y="352806"/>
                  </a:lnTo>
                  <a:lnTo>
                    <a:pt x="95631" y="377190"/>
                  </a:lnTo>
                  <a:lnTo>
                    <a:pt x="131191" y="394843"/>
                  </a:lnTo>
                  <a:lnTo>
                    <a:pt x="169672" y="405257"/>
                  </a:lnTo>
                  <a:lnTo>
                    <a:pt x="209296" y="407797"/>
                  </a:lnTo>
                  <a:lnTo>
                    <a:pt x="229108" y="406146"/>
                  </a:lnTo>
                  <a:lnTo>
                    <a:pt x="267843" y="397129"/>
                  </a:lnTo>
                  <a:lnTo>
                    <a:pt x="304038" y="380619"/>
                  </a:lnTo>
                  <a:lnTo>
                    <a:pt x="336423" y="357251"/>
                  </a:lnTo>
                  <a:lnTo>
                    <a:pt x="363600" y="328168"/>
                  </a:lnTo>
                  <a:lnTo>
                    <a:pt x="384556" y="294132"/>
                  </a:lnTo>
                  <a:lnTo>
                    <a:pt x="398525" y="256667"/>
                  </a:lnTo>
                  <a:lnTo>
                    <a:pt x="405003" y="217297"/>
                  </a:lnTo>
                  <a:lnTo>
                    <a:pt x="405384" y="197231"/>
                  </a:lnTo>
                  <a:lnTo>
                    <a:pt x="403733" y="177292"/>
                  </a:lnTo>
                  <a:lnTo>
                    <a:pt x="394716" y="138303"/>
                  </a:lnTo>
                  <a:lnTo>
                    <a:pt x="378333" y="101854"/>
                  </a:lnTo>
                  <a:lnTo>
                    <a:pt x="355092" y="69342"/>
                  </a:lnTo>
                  <a:lnTo>
                    <a:pt x="326136" y="42037"/>
                  </a:lnTo>
                  <a:lnTo>
                    <a:pt x="292354" y="20955"/>
                  </a:lnTo>
                  <a:lnTo>
                    <a:pt x="255143" y="6858"/>
                  </a:lnTo>
                  <a:lnTo>
                    <a:pt x="215900" y="381"/>
                  </a:lnTo>
                  <a:lnTo>
                    <a:pt x="196087" y="0"/>
                  </a:lnTo>
                  <a:close/>
                </a:path>
              </a:pathLst>
            </a:custGeom>
            <a:solidFill>
              <a:srgbClr val="EB5785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0"/>
            <p:cNvSpPr/>
            <p:nvPr/>
          </p:nvSpPr>
          <p:spPr>
            <a:xfrm>
              <a:off x="1417320" y="362711"/>
              <a:ext cx="3291840" cy="3130550"/>
            </a:xfrm>
            <a:custGeom>
              <a:avLst/>
              <a:gdLst/>
              <a:ahLst/>
              <a:cxnLst/>
              <a:rect l="l" t="t" r="r" b="b"/>
              <a:pathLst>
                <a:path w="3291840" h="3130550">
                  <a:moveTo>
                    <a:pt x="1151001" y="1671447"/>
                  </a:moveTo>
                  <a:lnTo>
                    <a:pt x="1150239" y="1644523"/>
                  </a:lnTo>
                  <a:lnTo>
                    <a:pt x="1138809" y="1619250"/>
                  </a:lnTo>
                  <a:lnTo>
                    <a:pt x="1118362" y="1600327"/>
                  </a:lnTo>
                  <a:lnTo>
                    <a:pt x="1093216" y="1591056"/>
                  </a:lnTo>
                  <a:lnTo>
                    <a:pt x="1066546" y="1591945"/>
                  </a:lnTo>
                  <a:lnTo>
                    <a:pt x="1041146" y="1603375"/>
                  </a:lnTo>
                  <a:lnTo>
                    <a:pt x="0" y="2355596"/>
                  </a:lnTo>
                  <a:lnTo>
                    <a:pt x="887730" y="3113532"/>
                  </a:lnTo>
                  <a:lnTo>
                    <a:pt x="898017" y="3120898"/>
                  </a:lnTo>
                  <a:lnTo>
                    <a:pt x="909193" y="3126105"/>
                  </a:lnTo>
                  <a:lnTo>
                    <a:pt x="921004" y="3129280"/>
                  </a:lnTo>
                  <a:lnTo>
                    <a:pt x="932942" y="3130296"/>
                  </a:lnTo>
                  <a:lnTo>
                    <a:pt x="947674" y="3128772"/>
                  </a:lnTo>
                  <a:lnTo>
                    <a:pt x="986155" y="3105658"/>
                  </a:lnTo>
                  <a:lnTo>
                    <a:pt x="1002665" y="3054731"/>
                  </a:lnTo>
                  <a:lnTo>
                    <a:pt x="978281" y="3006979"/>
                  </a:lnTo>
                  <a:lnTo>
                    <a:pt x="226187" y="2364867"/>
                  </a:lnTo>
                  <a:lnTo>
                    <a:pt x="1122934" y="1717040"/>
                  </a:lnTo>
                  <a:lnTo>
                    <a:pt x="1141857" y="1696593"/>
                  </a:lnTo>
                  <a:lnTo>
                    <a:pt x="1151001" y="1671447"/>
                  </a:lnTo>
                  <a:close/>
                </a:path>
                <a:path w="3291840" h="3130550">
                  <a:moveTo>
                    <a:pt x="2025142" y="1678813"/>
                  </a:moveTo>
                  <a:lnTo>
                    <a:pt x="2023364" y="1639443"/>
                  </a:lnTo>
                  <a:lnTo>
                    <a:pt x="2003171" y="1610487"/>
                  </a:lnTo>
                  <a:lnTo>
                    <a:pt x="1972437" y="1594231"/>
                  </a:lnTo>
                  <a:lnTo>
                    <a:pt x="1938401" y="1592580"/>
                  </a:lnTo>
                  <a:lnTo>
                    <a:pt x="1908556" y="1607566"/>
                  </a:lnTo>
                  <a:lnTo>
                    <a:pt x="1890509" y="1641602"/>
                  </a:lnTo>
                  <a:lnTo>
                    <a:pt x="1878203" y="1671955"/>
                  </a:lnTo>
                  <a:lnTo>
                    <a:pt x="1858518" y="1703197"/>
                  </a:lnTo>
                  <a:lnTo>
                    <a:pt x="1836928" y="1733804"/>
                  </a:lnTo>
                  <a:lnTo>
                    <a:pt x="1819275" y="1762506"/>
                  </a:lnTo>
                  <a:lnTo>
                    <a:pt x="1797304" y="1805305"/>
                  </a:lnTo>
                  <a:lnTo>
                    <a:pt x="1774952" y="1847977"/>
                  </a:lnTo>
                  <a:lnTo>
                    <a:pt x="1706880" y="1976247"/>
                  </a:lnTo>
                  <a:lnTo>
                    <a:pt x="1684147" y="2019554"/>
                  </a:lnTo>
                  <a:lnTo>
                    <a:pt x="1661541" y="2063115"/>
                  </a:lnTo>
                  <a:lnTo>
                    <a:pt x="1639189" y="2106676"/>
                  </a:lnTo>
                  <a:lnTo>
                    <a:pt x="1594993" y="2194179"/>
                  </a:lnTo>
                  <a:lnTo>
                    <a:pt x="1573149" y="2237994"/>
                  </a:lnTo>
                  <a:lnTo>
                    <a:pt x="1551432" y="2281936"/>
                  </a:lnTo>
                  <a:lnTo>
                    <a:pt x="1529207" y="2328164"/>
                  </a:lnTo>
                  <a:lnTo>
                    <a:pt x="1507490" y="2374646"/>
                  </a:lnTo>
                  <a:lnTo>
                    <a:pt x="1486408" y="2421255"/>
                  </a:lnTo>
                  <a:lnTo>
                    <a:pt x="1465834" y="2468118"/>
                  </a:lnTo>
                  <a:lnTo>
                    <a:pt x="1445387" y="2514981"/>
                  </a:lnTo>
                  <a:lnTo>
                    <a:pt x="1384935" y="2655824"/>
                  </a:lnTo>
                  <a:lnTo>
                    <a:pt x="1364615" y="2702814"/>
                  </a:lnTo>
                  <a:lnTo>
                    <a:pt x="1344041" y="2749550"/>
                  </a:lnTo>
                  <a:lnTo>
                    <a:pt x="1322959" y="2796159"/>
                  </a:lnTo>
                  <a:lnTo>
                    <a:pt x="1301496" y="2842514"/>
                  </a:lnTo>
                  <a:lnTo>
                    <a:pt x="1279398" y="2888615"/>
                  </a:lnTo>
                  <a:lnTo>
                    <a:pt x="1256538" y="2934462"/>
                  </a:lnTo>
                  <a:lnTo>
                    <a:pt x="1232789" y="2979928"/>
                  </a:lnTo>
                  <a:lnTo>
                    <a:pt x="1208151" y="3024886"/>
                  </a:lnTo>
                  <a:lnTo>
                    <a:pt x="1208024" y="3025013"/>
                  </a:lnTo>
                  <a:lnTo>
                    <a:pt x="1198499" y="3062986"/>
                  </a:lnTo>
                  <a:lnTo>
                    <a:pt x="1209675" y="3095752"/>
                  </a:lnTo>
                  <a:lnTo>
                    <a:pt x="1235075" y="3119247"/>
                  </a:lnTo>
                  <a:lnTo>
                    <a:pt x="1267714" y="3129661"/>
                  </a:lnTo>
                  <a:lnTo>
                    <a:pt x="1301242" y="3123057"/>
                  </a:lnTo>
                  <a:lnTo>
                    <a:pt x="1327912" y="3096514"/>
                  </a:lnTo>
                  <a:lnTo>
                    <a:pt x="1329309" y="3095625"/>
                  </a:lnTo>
                  <a:lnTo>
                    <a:pt x="1339215" y="3090037"/>
                  </a:lnTo>
                  <a:lnTo>
                    <a:pt x="1354201" y="3059557"/>
                  </a:lnTo>
                  <a:lnTo>
                    <a:pt x="1353832" y="3050540"/>
                  </a:lnTo>
                  <a:lnTo>
                    <a:pt x="1353820" y="3049905"/>
                  </a:lnTo>
                  <a:lnTo>
                    <a:pt x="1377188" y="3005074"/>
                  </a:lnTo>
                  <a:lnTo>
                    <a:pt x="1392682" y="2974086"/>
                  </a:lnTo>
                  <a:lnTo>
                    <a:pt x="1400175" y="2959354"/>
                  </a:lnTo>
                  <a:lnTo>
                    <a:pt x="1422400" y="2913253"/>
                  </a:lnTo>
                  <a:lnTo>
                    <a:pt x="1443990" y="2866898"/>
                  </a:lnTo>
                  <a:lnTo>
                    <a:pt x="1465072" y="2820416"/>
                  </a:lnTo>
                  <a:lnTo>
                    <a:pt x="1485773" y="2773680"/>
                  </a:lnTo>
                  <a:lnTo>
                    <a:pt x="1506093" y="2726817"/>
                  </a:lnTo>
                  <a:lnTo>
                    <a:pt x="1566672" y="2586101"/>
                  </a:lnTo>
                  <a:lnTo>
                    <a:pt x="1586992" y="2539111"/>
                  </a:lnTo>
                  <a:lnTo>
                    <a:pt x="1607566" y="2492248"/>
                  </a:lnTo>
                  <a:lnTo>
                    <a:pt x="1628521" y="2445639"/>
                  </a:lnTo>
                  <a:lnTo>
                    <a:pt x="1649984" y="2399030"/>
                  </a:lnTo>
                  <a:lnTo>
                    <a:pt x="1672082" y="2352675"/>
                  </a:lnTo>
                  <a:lnTo>
                    <a:pt x="1693545" y="2308733"/>
                  </a:lnTo>
                  <a:lnTo>
                    <a:pt x="1715262" y="2265045"/>
                  </a:lnTo>
                  <a:lnTo>
                    <a:pt x="1737233" y="2221357"/>
                  </a:lnTo>
                  <a:lnTo>
                    <a:pt x="1759331" y="2177923"/>
                  </a:lnTo>
                  <a:lnTo>
                    <a:pt x="1804289" y="2091182"/>
                  </a:lnTo>
                  <a:lnTo>
                    <a:pt x="1827022" y="2047875"/>
                  </a:lnTo>
                  <a:lnTo>
                    <a:pt x="1872742" y="1961515"/>
                  </a:lnTo>
                  <a:lnTo>
                    <a:pt x="1898904" y="1916684"/>
                  </a:lnTo>
                  <a:lnTo>
                    <a:pt x="1958467" y="1823720"/>
                  </a:lnTo>
                  <a:lnTo>
                    <a:pt x="1986534" y="1775968"/>
                  </a:lnTo>
                  <a:lnTo>
                    <a:pt x="2009648" y="1727581"/>
                  </a:lnTo>
                  <a:lnTo>
                    <a:pt x="2025142" y="1678813"/>
                  </a:lnTo>
                  <a:close/>
                </a:path>
                <a:path w="3291840" h="3130550">
                  <a:moveTo>
                    <a:pt x="3178429" y="196342"/>
                  </a:moveTo>
                  <a:lnTo>
                    <a:pt x="3173222" y="156845"/>
                  </a:lnTo>
                  <a:lnTo>
                    <a:pt x="3160395" y="119126"/>
                  </a:lnTo>
                  <a:lnTo>
                    <a:pt x="3140583" y="84709"/>
                  </a:lnTo>
                  <a:lnTo>
                    <a:pt x="3114421" y="54737"/>
                  </a:lnTo>
                  <a:lnTo>
                    <a:pt x="3082798" y="30480"/>
                  </a:lnTo>
                  <a:lnTo>
                    <a:pt x="3047238" y="12954"/>
                  </a:lnTo>
                  <a:lnTo>
                    <a:pt x="3008757" y="2667"/>
                  </a:lnTo>
                  <a:lnTo>
                    <a:pt x="2969133" y="0"/>
                  </a:lnTo>
                  <a:lnTo>
                    <a:pt x="2949321" y="1651"/>
                  </a:lnTo>
                  <a:lnTo>
                    <a:pt x="2910586" y="10668"/>
                  </a:lnTo>
                  <a:lnTo>
                    <a:pt x="2874391" y="27178"/>
                  </a:lnTo>
                  <a:lnTo>
                    <a:pt x="2842006" y="50292"/>
                  </a:lnTo>
                  <a:lnTo>
                    <a:pt x="2814955" y="79375"/>
                  </a:lnTo>
                  <a:lnTo>
                    <a:pt x="2793873" y="113157"/>
                  </a:lnTo>
                  <a:lnTo>
                    <a:pt x="2779903" y="150495"/>
                  </a:lnTo>
                  <a:lnTo>
                    <a:pt x="2773426" y="189738"/>
                  </a:lnTo>
                  <a:lnTo>
                    <a:pt x="2773045" y="209677"/>
                  </a:lnTo>
                  <a:lnTo>
                    <a:pt x="2774696" y="229616"/>
                  </a:lnTo>
                  <a:lnTo>
                    <a:pt x="2783713" y="268351"/>
                  </a:lnTo>
                  <a:lnTo>
                    <a:pt x="2800223" y="304546"/>
                  </a:lnTo>
                  <a:lnTo>
                    <a:pt x="2823337" y="336931"/>
                  </a:lnTo>
                  <a:lnTo>
                    <a:pt x="2852293" y="364236"/>
                  </a:lnTo>
                  <a:lnTo>
                    <a:pt x="2886075" y="385191"/>
                  </a:lnTo>
                  <a:lnTo>
                    <a:pt x="2923286" y="399288"/>
                  </a:lnTo>
                  <a:lnTo>
                    <a:pt x="2962529" y="405765"/>
                  </a:lnTo>
                  <a:lnTo>
                    <a:pt x="2982341" y="406019"/>
                  </a:lnTo>
                  <a:lnTo>
                    <a:pt x="3002280" y="404368"/>
                  </a:lnTo>
                  <a:lnTo>
                    <a:pt x="3040888" y="395351"/>
                  </a:lnTo>
                  <a:lnTo>
                    <a:pt x="3077083" y="378968"/>
                  </a:lnTo>
                  <a:lnTo>
                    <a:pt x="3109468" y="355727"/>
                  </a:lnTo>
                  <a:lnTo>
                    <a:pt x="3136646" y="326644"/>
                  </a:lnTo>
                  <a:lnTo>
                    <a:pt x="3157601" y="292862"/>
                  </a:lnTo>
                  <a:lnTo>
                    <a:pt x="3171571" y="255651"/>
                  </a:lnTo>
                  <a:lnTo>
                    <a:pt x="3178048" y="216281"/>
                  </a:lnTo>
                  <a:lnTo>
                    <a:pt x="3178429" y="196342"/>
                  </a:lnTo>
                  <a:close/>
                </a:path>
                <a:path w="3291840" h="3130550">
                  <a:moveTo>
                    <a:pt x="3291459" y="2355596"/>
                  </a:moveTo>
                  <a:lnTo>
                    <a:pt x="2250313" y="1603375"/>
                  </a:lnTo>
                  <a:lnTo>
                    <a:pt x="2225040" y="1591945"/>
                  </a:lnTo>
                  <a:lnTo>
                    <a:pt x="2198243" y="1591056"/>
                  </a:lnTo>
                  <a:lnTo>
                    <a:pt x="2173097" y="1600327"/>
                  </a:lnTo>
                  <a:lnTo>
                    <a:pt x="2152777" y="1619250"/>
                  </a:lnTo>
                  <a:lnTo>
                    <a:pt x="2141347" y="1644523"/>
                  </a:lnTo>
                  <a:lnTo>
                    <a:pt x="2140458" y="1671447"/>
                  </a:lnTo>
                  <a:lnTo>
                    <a:pt x="2149729" y="1696593"/>
                  </a:lnTo>
                  <a:lnTo>
                    <a:pt x="2168525" y="1717040"/>
                  </a:lnTo>
                  <a:lnTo>
                    <a:pt x="3065272" y="2364867"/>
                  </a:lnTo>
                  <a:lnTo>
                    <a:pt x="2313178" y="3006979"/>
                  </a:lnTo>
                  <a:lnTo>
                    <a:pt x="2296033" y="3028823"/>
                  </a:lnTo>
                  <a:lnTo>
                    <a:pt x="2288794" y="3054731"/>
                  </a:lnTo>
                  <a:lnTo>
                    <a:pt x="2291842" y="3081401"/>
                  </a:lnTo>
                  <a:lnTo>
                    <a:pt x="2316734" y="3116453"/>
                  </a:lnTo>
                  <a:lnTo>
                    <a:pt x="2358517" y="3130296"/>
                  </a:lnTo>
                  <a:lnTo>
                    <a:pt x="2370455" y="3129280"/>
                  </a:lnTo>
                  <a:lnTo>
                    <a:pt x="2382266" y="3126105"/>
                  </a:lnTo>
                  <a:lnTo>
                    <a:pt x="2393442" y="3120898"/>
                  </a:lnTo>
                  <a:lnTo>
                    <a:pt x="2403856" y="3113532"/>
                  </a:lnTo>
                  <a:lnTo>
                    <a:pt x="3291459" y="2355596"/>
                  </a:lnTo>
                  <a:close/>
                </a:path>
              </a:pathLst>
            </a:custGeom>
            <a:solidFill>
              <a:srgbClr val="17476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1"/>
            <p:cNvSpPr/>
            <p:nvPr/>
          </p:nvSpPr>
          <p:spPr>
            <a:xfrm>
              <a:off x="268223" y="768096"/>
              <a:ext cx="5727065" cy="4035425"/>
            </a:xfrm>
            <a:custGeom>
              <a:avLst/>
              <a:gdLst/>
              <a:ahLst/>
              <a:cxnLst/>
              <a:rect l="l" t="t" r="r" b="b"/>
              <a:pathLst>
                <a:path w="5727065" h="4035425">
                  <a:moveTo>
                    <a:pt x="5678932" y="0"/>
                  </a:moveTo>
                  <a:lnTo>
                    <a:pt x="5672074" y="1524"/>
                  </a:lnTo>
                  <a:lnTo>
                    <a:pt x="5650738" y="267843"/>
                  </a:lnTo>
                  <a:lnTo>
                    <a:pt x="5627243" y="518795"/>
                  </a:lnTo>
                  <a:lnTo>
                    <a:pt x="5600446" y="775843"/>
                  </a:lnTo>
                  <a:lnTo>
                    <a:pt x="5574030" y="1006855"/>
                  </a:lnTo>
                  <a:lnTo>
                    <a:pt x="5551043" y="1192276"/>
                  </a:lnTo>
                  <a:lnTo>
                    <a:pt x="5525389" y="1386077"/>
                  </a:lnTo>
                  <a:lnTo>
                    <a:pt x="5496941" y="1586610"/>
                  </a:lnTo>
                  <a:lnTo>
                    <a:pt x="5476367" y="1723008"/>
                  </a:lnTo>
                  <a:lnTo>
                    <a:pt x="5454523" y="1861184"/>
                  </a:lnTo>
                  <a:lnTo>
                    <a:pt x="5431282" y="2000377"/>
                  </a:lnTo>
                  <a:lnTo>
                    <a:pt x="5406771" y="2140204"/>
                  </a:lnTo>
                  <a:lnTo>
                    <a:pt x="5380863" y="2280157"/>
                  </a:lnTo>
                  <a:lnTo>
                    <a:pt x="5353431" y="2419730"/>
                  </a:lnTo>
                  <a:lnTo>
                    <a:pt x="5324729" y="2558287"/>
                  </a:lnTo>
                  <a:lnTo>
                    <a:pt x="5294376" y="2695448"/>
                  </a:lnTo>
                  <a:lnTo>
                    <a:pt x="5262753" y="2830449"/>
                  </a:lnTo>
                  <a:lnTo>
                    <a:pt x="4312539" y="3504183"/>
                  </a:lnTo>
                  <a:lnTo>
                    <a:pt x="2517775" y="3767581"/>
                  </a:lnTo>
                  <a:lnTo>
                    <a:pt x="779678" y="3796538"/>
                  </a:lnTo>
                  <a:lnTo>
                    <a:pt x="0" y="3767074"/>
                  </a:lnTo>
                  <a:lnTo>
                    <a:pt x="11290" y="3780916"/>
                  </a:lnTo>
                  <a:lnTo>
                    <a:pt x="43916" y="3801364"/>
                  </a:lnTo>
                  <a:lnTo>
                    <a:pt x="94500" y="3821176"/>
                  </a:lnTo>
                  <a:lnTo>
                    <a:pt x="137706" y="3834003"/>
                  </a:lnTo>
                  <a:lnTo>
                    <a:pt x="188163" y="3846703"/>
                  </a:lnTo>
                  <a:lnTo>
                    <a:pt x="245592" y="3858894"/>
                  </a:lnTo>
                  <a:lnTo>
                    <a:pt x="309676" y="3870959"/>
                  </a:lnTo>
                  <a:lnTo>
                    <a:pt x="380149" y="3882643"/>
                  </a:lnTo>
                  <a:lnTo>
                    <a:pt x="456717" y="3893946"/>
                  </a:lnTo>
                  <a:lnTo>
                    <a:pt x="539076" y="3904995"/>
                  </a:lnTo>
                  <a:lnTo>
                    <a:pt x="672845" y="3920870"/>
                  </a:lnTo>
                  <a:lnTo>
                    <a:pt x="818019" y="3935856"/>
                  </a:lnTo>
                  <a:lnTo>
                    <a:pt x="973620" y="3949954"/>
                  </a:lnTo>
                  <a:lnTo>
                    <a:pt x="1138682" y="3963162"/>
                  </a:lnTo>
                  <a:lnTo>
                    <a:pt x="1371727" y="3979164"/>
                  </a:lnTo>
                  <a:lnTo>
                    <a:pt x="1617471" y="3993515"/>
                  </a:lnTo>
                  <a:lnTo>
                    <a:pt x="1873631" y="4005833"/>
                  </a:lnTo>
                  <a:lnTo>
                    <a:pt x="2137791" y="4016120"/>
                  </a:lnTo>
                  <a:lnTo>
                    <a:pt x="2407793" y="4024376"/>
                  </a:lnTo>
                  <a:lnTo>
                    <a:pt x="2681097" y="4030344"/>
                  </a:lnTo>
                  <a:lnTo>
                    <a:pt x="2955544" y="4034028"/>
                  </a:lnTo>
                  <a:lnTo>
                    <a:pt x="3228721" y="4035425"/>
                  </a:lnTo>
                  <a:lnTo>
                    <a:pt x="3498341" y="4034154"/>
                  </a:lnTo>
                  <a:lnTo>
                    <a:pt x="3696716" y="4031488"/>
                  </a:lnTo>
                  <a:lnTo>
                    <a:pt x="3890899" y="4027424"/>
                  </a:lnTo>
                  <a:lnTo>
                    <a:pt x="4079748" y="4021708"/>
                  </a:lnTo>
                  <a:lnTo>
                    <a:pt x="4262247" y="4014469"/>
                  </a:lnTo>
                  <a:lnTo>
                    <a:pt x="4437634" y="4005579"/>
                  </a:lnTo>
                  <a:lnTo>
                    <a:pt x="4604639" y="3994912"/>
                  </a:lnTo>
                  <a:lnTo>
                    <a:pt x="4711065" y="3986911"/>
                  </a:lnTo>
                  <a:lnTo>
                    <a:pt x="4812919" y="3978148"/>
                  </a:lnTo>
                  <a:lnTo>
                    <a:pt x="4910201" y="3968623"/>
                  </a:lnTo>
                  <a:lnTo>
                    <a:pt x="5002530" y="3958208"/>
                  </a:lnTo>
                  <a:lnTo>
                    <a:pt x="5089525" y="3947032"/>
                  </a:lnTo>
                  <a:lnTo>
                    <a:pt x="5171059" y="3935094"/>
                  </a:lnTo>
                  <a:lnTo>
                    <a:pt x="5282311" y="3915537"/>
                  </a:lnTo>
                  <a:lnTo>
                    <a:pt x="5348605" y="3901440"/>
                  </a:lnTo>
                  <a:lnTo>
                    <a:pt x="5408422" y="3886454"/>
                  </a:lnTo>
                  <a:lnTo>
                    <a:pt x="5461254" y="3870579"/>
                  </a:lnTo>
                  <a:lnTo>
                    <a:pt x="5507101" y="3853815"/>
                  </a:lnTo>
                  <a:lnTo>
                    <a:pt x="5545328" y="3836162"/>
                  </a:lnTo>
                  <a:lnTo>
                    <a:pt x="5588254" y="3807967"/>
                  </a:lnTo>
                  <a:lnTo>
                    <a:pt x="5616702" y="3767074"/>
                  </a:lnTo>
                  <a:lnTo>
                    <a:pt x="5625465" y="3729481"/>
                  </a:lnTo>
                  <a:lnTo>
                    <a:pt x="5634101" y="3684904"/>
                  </a:lnTo>
                  <a:lnTo>
                    <a:pt x="5642229" y="3633596"/>
                  </a:lnTo>
                  <a:lnTo>
                    <a:pt x="5650103" y="3576066"/>
                  </a:lnTo>
                  <a:lnTo>
                    <a:pt x="5661152" y="3478403"/>
                  </a:lnTo>
                  <a:lnTo>
                    <a:pt x="5671566" y="3367913"/>
                  </a:lnTo>
                  <a:lnTo>
                    <a:pt x="5681091" y="3245739"/>
                  </a:lnTo>
                  <a:lnTo>
                    <a:pt x="5692521" y="3066415"/>
                  </a:lnTo>
                  <a:lnTo>
                    <a:pt x="5702427" y="2870200"/>
                  </a:lnTo>
                  <a:lnTo>
                    <a:pt x="5710682" y="2659633"/>
                  </a:lnTo>
                  <a:lnTo>
                    <a:pt x="5718683" y="2379472"/>
                  </a:lnTo>
                  <a:lnTo>
                    <a:pt x="5724144" y="2084958"/>
                  </a:lnTo>
                  <a:lnTo>
                    <a:pt x="5726811" y="1780539"/>
                  </a:lnTo>
                  <a:lnTo>
                    <a:pt x="5726557" y="1470786"/>
                  </a:lnTo>
                  <a:lnTo>
                    <a:pt x="5723382" y="1160145"/>
                  </a:lnTo>
                  <a:lnTo>
                    <a:pt x="5718683" y="914019"/>
                  </a:lnTo>
                  <a:lnTo>
                    <a:pt x="5711825" y="672719"/>
                  </a:lnTo>
                  <a:lnTo>
                    <a:pt x="5703062" y="438403"/>
                  </a:lnTo>
                  <a:lnTo>
                    <a:pt x="5692140" y="213359"/>
                  </a:lnTo>
                  <a:lnTo>
                    <a:pt x="5682488" y="52070"/>
                  </a:lnTo>
                  <a:lnTo>
                    <a:pt x="5678932" y="0"/>
                  </a:lnTo>
                  <a:close/>
                </a:path>
              </a:pathLst>
            </a:custGeom>
            <a:solidFill>
              <a:srgbClr val="60B4C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176504" y="0"/>
            <a:ext cx="5111750" cy="4023360"/>
            <a:chOff x="13176504" y="0"/>
            <a:chExt cx="5111750" cy="4023360"/>
          </a:xfrm>
        </p:grpSpPr>
        <p:sp>
          <p:nvSpPr>
            <p:cNvPr id="8" name="object 8"/>
            <p:cNvSpPr/>
            <p:nvPr/>
          </p:nvSpPr>
          <p:spPr>
            <a:xfrm>
              <a:off x="13234416" y="670559"/>
              <a:ext cx="1739900" cy="2593975"/>
            </a:xfrm>
            <a:custGeom>
              <a:avLst/>
              <a:gdLst/>
              <a:ahLst/>
              <a:cxnLst/>
              <a:rect l="l" t="t" r="r" b="b"/>
              <a:pathLst>
                <a:path w="1739900" h="2593975">
                  <a:moveTo>
                    <a:pt x="1609217" y="0"/>
                  </a:moveTo>
                  <a:lnTo>
                    <a:pt x="1566418" y="7239"/>
                  </a:lnTo>
                  <a:lnTo>
                    <a:pt x="1528191" y="28194"/>
                  </a:lnTo>
                  <a:lnTo>
                    <a:pt x="28701" y="1214628"/>
                  </a:lnTo>
                  <a:lnTo>
                    <a:pt x="3301" y="1267206"/>
                  </a:lnTo>
                  <a:lnTo>
                    <a:pt x="0" y="1296797"/>
                  </a:lnTo>
                  <a:lnTo>
                    <a:pt x="13080" y="1354074"/>
                  </a:lnTo>
                  <a:lnTo>
                    <a:pt x="50038" y="1399794"/>
                  </a:lnTo>
                  <a:lnTo>
                    <a:pt x="1528191" y="2565400"/>
                  </a:lnTo>
                  <a:lnTo>
                    <a:pt x="1566418" y="2586355"/>
                  </a:lnTo>
                  <a:lnTo>
                    <a:pt x="1609217" y="2593594"/>
                  </a:lnTo>
                  <a:lnTo>
                    <a:pt x="1638807" y="2590292"/>
                  </a:lnTo>
                  <a:lnTo>
                    <a:pt x="1666494" y="2580513"/>
                  </a:lnTo>
                  <a:lnTo>
                    <a:pt x="1711960" y="2543556"/>
                  </a:lnTo>
                  <a:lnTo>
                    <a:pt x="1735328" y="2497836"/>
                  </a:lnTo>
                  <a:lnTo>
                    <a:pt x="1739773" y="2472690"/>
                  </a:lnTo>
                  <a:lnTo>
                    <a:pt x="1739265" y="2446782"/>
                  </a:lnTo>
                  <a:lnTo>
                    <a:pt x="1723517" y="2398141"/>
                  </a:lnTo>
                  <a:lnTo>
                    <a:pt x="1690116" y="2359152"/>
                  </a:lnTo>
                  <a:lnTo>
                    <a:pt x="342900" y="1296797"/>
                  </a:lnTo>
                  <a:lnTo>
                    <a:pt x="1690116" y="234188"/>
                  </a:lnTo>
                  <a:lnTo>
                    <a:pt x="1723517" y="195325"/>
                  </a:lnTo>
                  <a:lnTo>
                    <a:pt x="1739265" y="146685"/>
                  </a:lnTo>
                  <a:lnTo>
                    <a:pt x="1739773" y="120776"/>
                  </a:lnTo>
                  <a:lnTo>
                    <a:pt x="1725930" y="71882"/>
                  </a:lnTo>
                  <a:lnTo>
                    <a:pt x="1691132" y="28701"/>
                  </a:lnTo>
                  <a:lnTo>
                    <a:pt x="1638807" y="3301"/>
                  </a:lnTo>
                  <a:lnTo>
                    <a:pt x="1609217" y="0"/>
                  </a:lnTo>
                  <a:close/>
                </a:path>
              </a:pathLst>
            </a:custGeom>
            <a:solidFill>
              <a:srgbClr val="6CB4E7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76504" y="612647"/>
              <a:ext cx="1853564" cy="2707005"/>
            </a:xfrm>
            <a:custGeom>
              <a:avLst/>
              <a:gdLst/>
              <a:ahLst/>
              <a:cxnLst/>
              <a:rect l="l" t="t" r="r" b="b"/>
              <a:pathLst>
                <a:path w="1853565" h="2707004">
                  <a:moveTo>
                    <a:pt x="1853057" y="172339"/>
                  </a:moveTo>
                  <a:lnTo>
                    <a:pt x="1837055" y="111760"/>
                  </a:lnTo>
                  <a:lnTo>
                    <a:pt x="1813433" y="71374"/>
                  </a:lnTo>
                  <a:lnTo>
                    <a:pt x="1783588" y="41021"/>
                  </a:lnTo>
                  <a:lnTo>
                    <a:pt x="1748282" y="18669"/>
                  </a:lnTo>
                  <a:lnTo>
                    <a:pt x="1741424" y="16256"/>
                  </a:lnTo>
                  <a:lnTo>
                    <a:pt x="1741424" y="196088"/>
                  </a:lnTo>
                  <a:lnTo>
                    <a:pt x="1732534" y="223647"/>
                  </a:lnTo>
                  <a:lnTo>
                    <a:pt x="1713230" y="246380"/>
                  </a:lnTo>
                  <a:lnTo>
                    <a:pt x="308610" y="1353185"/>
                  </a:lnTo>
                  <a:lnTo>
                    <a:pt x="1713230" y="2459990"/>
                  </a:lnTo>
                  <a:lnTo>
                    <a:pt x="1732534" y="2482850"/>
                  </a:lnTo>
                  <a:lnTo>
                    <a:pt x="1741424" y="2510282"/>
                  </a:lnTo>
                  <a:lnTo>
                    <a:pt x="1739265" y="2539111"/>
                  </a:lnTo>
                  <a:lnTo>
                    <a:pt x="1713357" y="2578354"/>
                  </a:lnTo>
                  <a:lnTo>
                    <a:pt x="1666494" y="2594610"/>
                  </a:lnTo>
                  <a:lnTo>
                    <a:pt x="1620139" y="2578608"/>
                  </a:lnTo>
                  <a:lnTo>
                    <a:pt x="140322" y="1412494"/>
                  </a:lnTo>
                  <a:lnTo>
                    <a:pt x="113538" y="1370203"/>
                  </a:lnTo>
                  <a:lnTo>
                    <a:pt x="111633" y="1353185"/>
                  </a:lnTo>
                  <a:lnTo>
                    <a:pt x="113538" y="1336167"/>
                  </a:lnTo>
                  <a:lnTo>
                    <a:pt x="140322" y="1294003"/>
                  </a:lnTo>
                  <a:lnTo>
                    <a:pt x="1654302" y="112776"/>
                  </a:lnTo>
                  <a:lnTo>
                    <a:pt x="1666494" y="111760"/>
                  </a:lnTo>
                  <a:lnTo>
                    <a:pt x="1713357" y="128016"/>
                  </a:lnTo>
                  <a:lnTo>
                    <a:pt x="1739265" y="167259"/>
                  </a:lnTo>
                  <a:lnTo>
                    <a:pt x="1741424" y="196088"/>
                  </a:lnTo>
                  <a:lnTo>
                    <a:pt x="1741424" y="16256"/>
                  </a:lnTo>
                  <a:lnTo>
                    <a:pt x="1708785" y="4699"/>
                  </a:lnTo>
                  <a:lnTo>
                    <a:pt x="1666494" y="0"/>
                  </a:lnTo>
                  <a:lnTo>
                    <a:pt x="1605534" y="10287"/>
                  </a:lnTo>
                  <a:lnTo>
                    <a:pt x="1551178" y="40005"/>
                  </a:lnTo>
                  <a:lnTo>
                    <a:pt x="71374" y="1206119"/>
                  </a:lnTo>
                  <a:lnTo>
                    <a:pt x="41021" y="1236218"/>
                  </a:lnTo>
                  <a:lnTo>
                    <a:pt x="18669" y="1271524"/>
                  </a:lnTo>
                  <a:lnTo>
                    <a:pt x="4699" y="1311021"/>
                  </a:lnTo>
                  <a:lnTo>
                    <a:pt x="0" y="1353185"/>
                  </a:lnTo>
                  <a:lnTo>
                    <a:pt x="4826" y="1395476"/>
                  </a:lnTo>
                  <a:lnTo>
                    <a:pt x="18669" y="1434973"/>
                  </a:lnTo>
                  <a:lnTo>
                    <a:pt x="41148" y="1470406"/>
                  </a:lnTo>
                  <a:lnTo>
                    <a:pt x="71374" y="1500378"/>
                  </a:lnTo>
                  <a:lnTo>
                    <a:pt x="1551178" y="2666365"/>
                  </a:lnTo>
                  <a:lnTo>
                    <a:pt x="1605407" y="2696083"/>
                  </a:lnTo>
                  <a:lnTo>
                    <a:pt x="1666494" y="2706497"/>
                  </a:lnTo>
                  <a:lnTo>
                    <a:pt x="1708912" y="2701671"/>
                  </a:lnTo>
                  <a:lnTo>
                    <a:pt x="1748409" y="2687701"/>
                  </a:lnTo>
                  <a:lnTo>
                    <a:pt x="1783588" y="2665222"/>
                  </a:lnTo>
                  <a:lnTo>
                    <a:pt x="1813433" y="2634869"/>
                  </a:lnTo>
                  <a:lnTo>
                    <a:pt x="1837055" y="2594610"/>
                  </a:lnTo>
                  <a:lnTo>
                    <a:pt x="1853057" y="2534158"/>
                  </a:lnTo>
                  <a:lnTo>
                    <a:pt x="1852295" y="2497201"/>
                  </a:lnTo>
                  <a:lnTo>
                    <a:pt x="1829689" y="2427605"/>
                  </a:lnTo>
                  <a:lnTo>
                    <a:pt x="1782191" y="2372106"/>
                  </a:lnTo>
                  <a:lnTo>
                    <a:pt x="489204" y="1353185"/>
                  </a:lnTo>
                  <a:lnTo>
                    <a:pt x="1782191" y="334264"/>
                  </a:lnTo>
                  <a:lnTo>
                    <a:pt x="1829689" y="278765"/>
                  </a:lnTo>
                  <a:lnTo>
                    <a:pt x="1852295" y="209296"/>
                  </a:lnTo>
                  <a:lnTo>
                    <a:pt x="1853057" y="172339"/>
                  </a:lnTo>
                  <a:close/>
                </a:path>
              </a:pathLst>
            </a:custGeom>
            <a:solidFill>
              <a:srgbClr val="204A8B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66464" y="670559"/>
              <a:ext cx="1621155" cy="2593975"/>
            </a:xfrm>
            <a:custGeom>
              <a:avLst/>
              <a:gdLst/>
              <a:ahLst/>
              <a:cxnLst/>
              <a:rect l="l" t="t" r="r" b="b"/>
              <a:pathLst>
                <a:path w="1621155" h="2593975">
                  <a:moveTo>
                    <a:pt x="130175" y="0"/>
                  </a:moveTo>
                  <a:lnTo>
                    <a:pt x="72898" y="13081"/>
                  </a:lnTo>
                  <a:lnTo>
                    <a:pt x="27051" y="50038"/>
                  </a:lnTo>
                  <a:lnTo>
                    <a:pt x="3682" y="96520"/>
                  </a:lnTo>
                  <a:lnTo>
                    <a:pt x="0" y="146685"/>
                  </a:lnTo>
                  <a:lnTo>
                    <a:pt x="15367" y="194564"/>
                  </a:lnTo>
                  <a:lnTo>
                    <a:pt x="49149" y="234188"/>
                  </a:lnTo>
                  <a:lnTo>
                    <a:pt x="1398016" y="1296797"/>
                  </a:lnTo>
                  <a:lnTo>
                    <a:pt x="49149" y="2359152"/>
                  </a:lnTo>
                  <a:lnTo>
                    <a:pt x="15367" y="2398903"/>
                  </a:lnTo>
                  <a:lnTo>
                    <a:pt x="0" y="2446909"/>
                  </a:lnTo>
                  <a:lnTo>
                    <a:pt x="3682" y="2497074"/>
                  </a:lnTo>
                  <a:lnTo>
                    <a:pt x="27051" y="2543556"/>
                  </a:lnTo>
                  <a:lnTo>
                    <a:pt x="72898" y="2580513"/>
                  </a:lnTo>
                  <a:lnTo>
                    <a:pt x="130175" y="2593594"/>
                  </a:lnTo>
                  <a:lnTo>
                    <a:pt x="151892" y="2591816"/>
                  </a:lnTo>
                  <a:lnTo>
                    <a:pt x="173101" y="2586355"/>
                  </a:lnTo>
                  <a:lnTo>
                    <a:pt x="192913" y="2577592"/>
                  </a:lnTo>
                  <a:lnTo>
                    <a:pt x="211201" y="2565400"/>
                  </a:lnTo>
                  <a:lnTo>
                    <a:pt x="1621155" y="1454785"/>
                  </a:lnTo>
                  <a:lnTo>
                    <a:pt x="1621155" y="1138428"/>
                  </a:lnTo>
                  <a:lnTo>
                    <a:pt x="211201" y="28194"/>
                  </a:lnTo>
                  <a:lnTo>
                    <a:pt x="192913" y="16001"/>
                  </a:lnTo>
                  <a:lnTo>
                    <a:pt x="173101" y="7239"/>
                  </a:lnTo>
                  <a:lnTo>
                    <a:pt x="151892" y="1778"/>
                  </a:lnTo>
                  <a:lnTo>
                    <a:pt x="130175" y="0"/>
                  </a:lnTo>
                  <a:close/>
                </a:path>
              </a:pathLst>
            </a:custGeom>
            <a:solidFill>
              <a:srgbClr val="6CB4E7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11601" y="612647"/>
              <a:ext cx="1676400" cy="2707005"/>
            </a:xfrm>
            <a:custGeom>
              <a:avLst/>
              <a:gdLst/>
              <a:ahLst/>
              <a:cxnLst/>
              <a:rect l="l" t="t" r="r" b="b"/>
              <a:pathLst>
                <a:path w="1676400" h="2707004">
                  <a:moveTo>
                    <a:pt x="1676273" y="1123696"/>
                  </a:moveTo>
                  <a:lnTo>
                    <a:pt x="392303" y="111760"/>
                  </a:lnTo>
                  <a:lnTo>
                    <a:pt x="301117" y="40005"/>
                  </a:lnTo>
                  <a:lnTo>
                    <a:pt x="246761" y="10287"/>
                  </a:lnTo>
                  <a:lnTo>
                    <a:pt x="185547" y="0"/>
                  </a:lnTo>
                  <a:lnTo>
                    <a:pt x="143383" y="4699"/>
                  </a:lnTo>
                  <a:lnTo>
                    <a:pt x="103886" y="18669"/>
                  </a:lnTo>
                  <a:lnTo>
                    <a:pt x="68580" y="41021"/>
                  </a:lnTo>
                  <a:lnTo>
                    <a:pt x="38735" y="71374"/>
                  </a:lnTo>
                  <a:lnTo>
                    <a:pt x="13208" y="114554"/>
                  </a:lnTo>
                  <a:lnTo>
                    <a:pt x="381" y="161417"/>
                  </a:lnTo>
                  <a:lnTo>
                    <a:pt x="0" y="209296"/>
                  </a:lnTo>
                  <a:lnTo>
                    <a:pt x="11684" y="255778"/>
                  </a:lnTo>
                  <a:lnTo>
                    <a:pt x="35052" y="298196"/>
                  </a:lnTo>
                  <a:lnTo>
                    <a:pt x="69977" y="334264"/>
                  </a:lnTo>
                  <a:lnTo>
                    <a:pt x="1362710" y="1353185"/>
                  </a:lnTo>
                  <a:lnTo>
                    <a:pt x="69977" y="2372106"/>
                  </a:lnTo>
                  <a:lnTo>
                    <a:pt x="35052" y="2408174"/>
                  </a:lnTo>
                  <a:lnTo>
                    <a:pt x="11684" y="2450592"/>
                  </a:lnTo>
                  <a:lnTo>
                    <a:pt x="0" y="2497074"/>
                  </a:lnTo>
                  <a:lnTo>
                    <a:pt x="381" y="2544953"/>
                  </a:lnTo>
                  <a:lnTo>
                    <a:pt x="13208" y="2591689"/>
                  </a:lnTo>
                  <a:lnTo>
                    <a:pt x="38735" y="2634869"/>
                  </a:lnTo>
                  <a:lnTo>
                    <a:pt x="68580" y="2665222"/>
                  </a:lnTo>
                  <a:lnTo>
                    <a:pt x="103886" y="2687701"/>
                  </a:lnTo>
                  <a:lnTo>
                    <a:pt x="143383" y="2701671"/>
                  </a:lnTo>
                  <a:lnTo>
                    <a:pt x="185547" y="2706497"/>
                  </a:lnTo>
                  <a:lnTo>
                    <a:pt x="216535" y="2703830"/>
                  </a:lnTo>
                  <a:lnTo>
                    <a:pt x="274955" y="2683510"/>
                  </a:lnTo>
                  <a:lnTo>
                    <a:pt x="392049" y="2594610"/>
                  </a:lnTo>
                  <a:lnTo>
                    <a:pt x="1676273" y="1582547"/>
                  </a:lnTo>
                  <a:lnTo>
                    <a:pt x="1676273" y="1440307"/>
                  </a:lnTo>
                  <a:lnTo>
                    <a:pt x="232029" y="2578608"/>
                  </a:lnTo>
                  <a:lnTo>
                    <a:pt x="221234" y="2585720"/>
                  </a:lnTo>
                  <a:lnTo>
                    <a:pt x="209804" y="2590673"/>
                  </a:lnTo>
                  <a:lnTo>
                    <a:pt x="197739" y="2593721"/>
                  </a:lnTo>
                  <a:lnTo>
                    <a:pt x="185547" y="2594610"/>
                  </a:lnTo>
                  <a:lnTo>
                    <a:pt x="138684" y="2578354"/>
                  </a:lnTo>
                  <a:lnTo>
                    <a:pt x="112903" y="2539111"/>
                  </a:lnTo>
                  <a:lnTo>
                    <a:pt x="110871" y="2510282"/>
                  </a:lnTo>
                  <a:lnTo>
                    <a:pt x="119634" y="2482850"/>
                  </a:lnTo>
                  <a:lnTo>
                    <a:pt x="138938" y="2459990"/>
                  </a:lnTo>
                  <a:lnTo>
                    <a:pt x="1543304" y="1353185"/>
                  </a:lnTo>
                  <a:lnTo>
                    <a:pt x="138938" y="246380"/>
                  </a:lnTo>
                  <a:lnTo>
                    <a:pt x="119634" y="223647"/>
                  </a:lnTo>
                  <a:lnTo>
                    <a:pt x="110871" y="196088"/>
                  </a:lnTo>
                  <a:lnTo>
                    <a:pt x="126365" y="140462"/>
                  </a:lnTo>
                  <a:lnTo>
                    <a:pt x="169037" y="113665"/>
                  </a:lnTo>
                  <a:lnTo>
                    <a:pt x="185547" y="111760"/>
                  </a:lnTo>
                  <a:lnTo>
                    <a:pt x="232029" y="127889"/>
                  </a:lnTo>
                  <a:lnTo>
                    <a:pt x="1676273" y="1266190"/>
                  </a:lnTo>
                  <a:lnTo>
                    <a:pt x="1676273" y="1123696"/>
                  </a:lnTo>
                  <a:close/>
                </a:path>
              </a:pathLst>
            </a:custGeom>
            <a:solidFill>
              <a:srgbClr val="204A8B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53488" y="0"/>
              <a:ext cx="1706880" cy="3968750"/>
            </a:xfrm>
            <a:custGeom>
              <a:avLst/>
              <a:gdLst/>
              <a:ahLst/>
              <a:cxnLst/>
              <a:rect l="l" t="t" r="r" b="b"/>
              <a:pathLst>
                <a:path w="1706880" h="3968750">
                  <a:moveTo>
                    <a:pt x="1662556" y="0"/>
                  </a:moveTo>
                  <a:lnTo>
                    <a:pt x="1489202" y="0"/>
                  </a:lnTo>
                  <a:lnTo>
                    <a:pt x="1472946" y="15113"/>
                  </a:lnTo>
                  <a:lnTo>
                    <a:pt x="1453260" y="49402"/>
                  </a:lnTo>
                  <a:lnTo>
                    <a:pt x="8763" y="3789679"/>
                  </a:lnTo>
                  <a:lnTo>
                    <a:pt x="1904" y="3814699"/>
                  </a:lnTo>
                  <a:lnTo>
                    <a:pt x="0" y="3840099"/>
                  </a:lnTo>
                  <a:lnTo>
                    <a:pt x="11302" y="3890137"/>
                  </a:lnTo>
                  <a:lnTo>
                    <a:pt x="40640" y="3932047"/>
                  </a:lnTo>
                  <a:lnTo>
                    <a:pt x="83819" y="3959479"/>
                  </a:lnTo>
                  <a:lnTo>
                    <a:pt x="131063" y="3968369"/>
                  </a:lnTo>
                  <a:lnTo>
                    <a:pt x="170052" y="3962400"/>
                  </a:lnTo>
                  <a:lnTo>
                    <a:pt x="204977" y="3945254"/>
                  </a:lnTo>
                  <a:lnTo>
                    <a:pt x="233552" y="3918839"/>
                  </a:lnTo>
                  <a:lnTo>
                    <a:pt x="253365" y="3884549"/>
                  </a:lnTo>
                  <a:lnTo>
                    <a:pt x="1697608" y="144399"/>
                  </a:lnTo>
                  <a:lnTo>
                    <a:pt x="1706371" y="93091"/>
                  </a:lnTo>
                  <a:lnTo>
                    <a:pt x="1695196" y="43942"/>
                  </a:lnTo>
                  <a:lnTo>
                    <a:pt x="1666494" y="2540"/>
                  </a:lnTo>
                  <a:lnTo>
                    <a:pt x="1662556" y="0"/>
                  </a:lnTo>
                  <a:close/>
                </a:path>
              </a:pathLst>
            </a:custGeom>
            <a:solidFill>
              <a:srgbClr val="6CB4E7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98624" y="0"/>
              <a:ext cx="1816735" cy="4023360"/>
            </a:xfrm>
            <a:custGeom>
              <a:avLst/>
              <a:gdLst/>
              <a:ahLst/>
              <a:cxnLst/>
              <a:rect l="l" t="t" r="r" b="b"/>
              <a:pathLst>
                <a:path w="1816734" h="4023360">
                  <a:moveTo>
                    <a:pt x="1816227" y="115697"/>
                  </a:moveTo>
                  <a:lnTo>
                    <a:pt x="1814830" y="67183"/>
                  </a:lnTo>
                  <a:lnTo>
                    <a:pt x="1801241" y="21336"/>
                  </a:lnTo>
                  <a:lnTo>
                    <a:pt x="1630426" y="21336"/>
                  </a:lnTo>
                  <a:lnTo>
                    <a:pt x="1657604" y="26543"/>
                  </a:lnTo>
                  <a:lnTo>
                    <a:pt x="1699260" y="66294"/>
                  </a:lnTo>
                  <a:lnTo>
                    <a:pt x="1700657" y="124079"/>
                  </a:lnTo>
                  <a:lnTo>
                    <a:pt x="256794" y="3863213"/>
                  </a:lnTo>
                  <a:lnTo>
                    <a:pt x="228727" y="3898646"/>
                  </a:lnTo>
                  <a:lnTo>
                    <a:pt x="186690" y="3911473"/>
                  </a:lnTo>
                  <a:lnTo>
                    <a:pt x="159512" y="3906393"/>
                  </a:lnTo>
                  <a:lnTo>
                    <a:pt x="117856" y="3866515"/>
                  </a:lnTo>
                  <a:lnTo>
                    <a:pt x="111506" y="3838321"/>
                  </a:lnTo>
                  <a:lnTo>
                    <a:pt x="116713" y="3808857"/>
                  </a:lnTo>
                  <a:lnTo>
                    <a:pt x="1572006" y="49530"/>
                  </a:lnTo>
                  <a:lnTo>
                    <a:pt x="1608328" y="24765"/>
                  </a:lnTo>
                  <a:lnTo>
                    <a:pt x="1630426" y="21336"/>
                  </a:lnTo>
                  <a:lnTo>
                    <a:pt x="1801241" y="21209"/>
                  </a:lnTo>
                  <a:lnTo>
                    <a:pt x="1788414" y="0"/>
                  </a:lnTo>
                  <a:lnTo>
                    <a:pt x="1472057" y="0"/>
                  </a:lnTo>
                  <a:lnTo>
                    <a:pt x="1456436" y="29210"/>
                  </a:lnTo>
                  <a:lnTo>
                    <a:pt x="12573" y="3768344"/>
                  </a:lnTo>
                  <a:lnTo>
                    <a:pt x="2667" y="3804031"/>
                  </a:lnTo>
                  <a:lnTo>
                    <a:pt x="0" y="3840353"/>
                  </a:lnTo>
                  <a:lnTo>
                    <a:pt x="4445" y="3876548"/>
                  </a:lnTo>
                  <a:lnTo>
                    <a:pt x="34036" y="3943858"/>
                  </a:lnTo>
                  <a:lnTo>
                    <a:pt x="86360" y="3994023"/>
                  </a:lnTo>
                  <a:lnTo>
                    <a:pt x="135763" y="4016121"/>
                  </a:lnTo>
                  <a:lnTo>
                    <a:pt x="186690" y="4023360"/>
                  </a:lnTo>
                  <a:lnTo>
                    <a:pt x="231521" y="4017772"/>
                  </a:lnTo>
                  <a:lnTo>
                    <a:pt x="273177" y="4001770"/>
                  </a:lnTo>
                  <a:lnTo>
                    <a:pt x="309626" y="3976751"/>
                  </a:lnTo>
                  <a:lnTo>
                    <a:pt x="339471" y="3943604"/>
                  </a:lnTo>
                  <a:lnTo>
                    <a:pt x="356743" y="3911473"/>
                  </a:lnTo>
                  <a:lnTo>
                    <a:pt x="360934" y="3903726"/>
                  </a:lnTo>
                  <a:lnTo>
                    <a:pt x="1804543" y="164465"/>
                  </a:lnTo>
                  <a:lnTo>
                    <a:pt x="1816227" y="115697"/>
                  </a:lnTo>
                  <a:close/>
                </a:path>
              </a:pathLst>
            </a:custGeom>
            <a:solidFill>
              <a:srgbClr val="204A8B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62000" y="647700"/>
            <a:ext cx="17166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u="sng" kern="0" spc="720" dirty="0" smtClean="0">
                <a:solidFill>
                  <a:srgbClr val="1F2D4F"/>
                </a:solidFill>
                <a:latin typeface="Verdana"/>
                <a:ea typeface="+mj-ea"/>
                <a:cs typeface="Verdana"/>
              </a:rPr>
              <a:t>ARCHITECTURE</a:t>
            </a:r>
            <a:r>
              <a:rPr lang="en-US" sz="8000" u="sng" kern="0" spc="185" dirty="0" smtClean="0">
                <a:solidFill>
                  <a:srgbClr val="1F2D4F"/>
                </a:solidFill>
                <a:latin typeface="Verdana"/>
                <a:ea typeface="+mj-ea"/>
                <a:cs typeface="Verdana"/>
              </a:rPr>
              <a:t> </a:t>
            </a:r>
            <a:r>
              <a:rPr lang="en-US" sz="8000" u="sng" kern="0" spc="819" dirty="0" smtClean="0">
                <a:solidFill>
                  <a:srgbClr val="1F2D4F"/>
                </a:solidFill>
                <a:latin typeface="Verdana"/>
                <a:ea typeface="+mj-ea"/>
                <a:cs typeface="Verdana"/>
              </a:rPr>
              <a:t>DIAGRAMS</a:t>
            </a:r>
            <a:endParaRPr lang="en-US" sz="1600" u="sng" dirty="0"/>
          </a:p>
        </p:txBody>
      </p:sp>
      <p:sp>
        <p:nvSpPr>
          <p:cNvPr id="28" name="Rectangle 27"/>
          <p:cNvSpPr/>
          <p:nvPr/>
        </p:nvSpPr>
        <p:spPr>
          <a:xfrm>
            <a:off x="304800" y="0"/>
            <a:ext cx="152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04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016" y="2055367"/>
            <a:ext cx="10575925" cy="6945630"/>
            <a:chOff x="509016" y="2055367"/>
            <a:chExt cx="10575925" cy="6945630"/>
          </a:xfrm>
        </p:grpSpPr>
        <p:sp>
          <p:nvSpPr>
            <p:cNvPr id="3" name="object 3"/>
            <p:cNvSpPr/>
            <p:nvPr/>
          </p:nvSpPr>
          <p:spPr>
            <a:xfrm>
              <a:off x="646176" y="2055367"/>
              <a:ext cx="7610475" cy="6945630"/>
            </a:xfrm>
            <a:custGeom>
              <a:avLst/>
              <a:gdLst/>
              <a:ahLst/>
              <a:cxnLst/>
              <a:rect l="l" t="t" r="r" b="b"/>
              <a:pathLst>
                <a:path w="7610475" h="6945630">
                  <a:moveTo>
                    <a:pt x="4091432" y="0"/>
                  </a:moveTo>
                  <a:lnTo>
                    <a:pt x="3353943" y="0"/>
                  </a:lnTo>
                  <a:lnTo>
                    <a:pt x="2973832" y="101600"/>
                  </a:lnTo>
                  <a:lnTo>
                    <a:pt x="2927731" y="127000"/>
                  </a:lnTo>
                  <a:lnTo>
                    <a:pt x="2882011" y="139700"/>
                  </a:lnTo>
                  <a:lnTo>
                    <a:pt x="2836672" y="165100"/>
                  </a:lnTo>
                  <a:lnTo>
                    <a:pt x="2791079" y="177800"/>
                  </a:lnTo>
                  <a:lnTo>
                    <a:pt x="2701163" y="228600"/>
                  </a:lnTo>
                  <a:lnTo>
                    <a:pt x="2656966" y="241300"/>
                  </a:lnTo>
                  <a:lnTo>
                    <a:pt x="2570099" y="291973"/>
                  </a:lnTo>
                  <a:lnTo>
                    <a:pt x="2527427" y="317373"/>
                  </a:lnTo>
                  <a:lnTo>
                    <a:pt x="2485390" y="355473"/>
                  </a:lnTo>
                  <a:lnTo>
                    <a:pt x="2403221" y="406273"/>
                  </a:lnTo>
                  <a:lnTo>
                    <a:pt x="2363089" y="431673"/>
                  </a:lnTo>
                  <a:lnTo>
                    <a:pt x="2323719" y="469773"/>
                  </a:lnTo>
                  <a:lnTo>
                    <a:pt x="2285111" y="495173"/>
                  </a:lnTo>
                  <a:lnTo>
                    <a:pt x="2247138" y="533273"/>
                  </a:lnTo>
                  <a:lnTo>
                    <a:pt x="2210054" y="571373"/>
                  </a:lnTo>
                  <a:lnTo>
                    <a:pt x="2173859" y="596773"/>
                  </a:lnTo>
                  <a:lnTo>
                    <a:pt x="2138426" y="634873"/>
                  </a:lnTo>
                  <a:lnTo>
                    <a:pt x="2103882" y="672973"/>
                  </a:lnTo>
                  <a:lnTo>
                    <a:pt x="2070354" y="711073"/>
                  </a:lnTo>
                  <a:lnTo>
                    <a:pt x="2037715" y="749173"/>
                  </a:lnTo>
                  <a:lnTo>
                    <a:pt x="1974088" y="825373"/>
                  </a:lnTo>
                  <a:lnTo>
                    <a:pt x="1943481" y="863346"/>
                  </a:lnTo>
                  <a:lnTo>
                    <a:pt x="1914017" y="914146"/>
                  </a:lnTo>
                  <a:lnTo>
                    <a:pt x="1885569" y="952246"/>
                  </a:lnTo>
                  <a:lnTo>
                    <a:pt x="1858137" y="990346"/>
                  </a:lnTo>
                  <a:lnTo>
                    <a:pt x="1831721" y="1041146"/>
                  </a:lnTo>
                  <a:lnTo>
                    <a:pt x="1806194" y="1079246"/>
                  </a:lnTo>
                  <a:lnTo>
                    <a:pt x="1781429" y="1130046"/>
                  </a:lnTo>
                  <a:lnTo>
                    <a:pt x="1757553" y="1168146"/>
                  </a:lnTo>
                  <a:lnTo>
                    <a:pt x="1734312" y="1218946"/>
                  </a:lnTo>
                  <a:lnTo>
                    <a:pt x="1711833" y="1257046"/>
                  </a:lnTo>
                  <a:lnTo>
                    <a:pt x="1689989" y="1307846"/>
                  </a:lnTo>
                  <a:lnTo>
                    <a:pt x="1668653" y="1345946"/>
                  </a:lnTo>
                  <a:lnTo>
                    <a:pt x="1647825" y="1396746"/>
                  </a:lnTo>
                  <a:lnTo>
                    <a:pt x="1627378" y="1447418"/>
                  </a:lnTo>
                  <a:lnTo>
                    <a:pt x="1607439" y="1485518"/>
                  </a:lnTo>
                  <a:lnTo>
                    <a:pt x="1587754" y="1536318"/>
                  </a:lnTo>
                  <a:lnTo>
                    <a:pt x="1549146" y="1637918"/>
                  </a:lnTo>
                  <a:lnTo>
                    <a:pt x="1530096" y="1676018"/>
                  </a:lnTo>
                  <a:lnTo>
                    <a:pt x="1473454" y="1828418"/>
                  </a:lnTo>
                  <a:lnTo>
                    <a:pt x="1454658" y="1866518"/>
                  </a:lnTo>
                  <a:lnTo>
                    <a:pt x="1416050" y="1968118"/>
                  </a:lnTo>
                  <a:lnTo>
                    <a:pt x="1396238" y="2006091"/>
                  </a:lnTo>
                  <a:lnTo>
                    <a:pt x="1376045" y="2056891"/>
                  </a:lnTo>
                  <a:lnTo>
                    <a:pt x="1355598" y="2094991"/>
                  </a:lnTo>
                  <a:lnTo>
                    <a:pt x="1334897" y="2145791"/>
                  </a:lnTo>
                  <a:lnTo>
                    <a:pt x="1313815" y="2196591"/>
                  </a:lnTo>
                  <a:lnTo>
                    <a:pt x="1292606" y="2234691"/>
                  </a:lnTo>
                  <a:lnTo>
                    <a:pt x="1271016" y="2285491"/>
                  </a:lnTo>
                  <a:lnTo>
                    <a:pt x="1249299" y="2323591"/>
                  </a:lnTo>
                  <a:lnTo>
                    <a:pt x="1227328" y="2374391"/>
                  </a:lnTo>
                  <a:lnTo>
                    <a:pt x="1205103" y="2412491"/>
                  </a:lnTo>
                  <a:lnTo>
                    <a:pt x="1182751" y="2463291"/>
                  </a:lnTo>
                  <a:lnTo>
                    <a:pt x="1160145" y="2501391"/>
                  </a:lnTo>
                  <a:lnTo>
                    <a:pt x="1137412" y="2552191"/>
                  </a:lnTo>
                  <a:lnTo>
                    <a:pt x="1114552" y="2590165"/>
                  </a:lnTo>
                  <a:lnTo>
                    <a:pt x="1091565" y="2640965"/>
                  </a:lnTo>
                  <a:lnTo>
                    <a:pt x="1068451" y="2679065"/>
                  </a:lnTo>
                  <a:lnTo>
                    <a:pt x="1045082" y="2729865"/>
                  </a:lnTo>
                  <a:lnTo>
                    <a:pt x="1021842" y="2767965"/>
                  </a:lnTo>
                  <a:lnTo>
                    <a:pt x="998347" y="2818765"/>
                  </a:lnTo>
                  <a:lnTo>
                    <a:pt x="974851" y="2856865"/>
                  </a:lnTo>
                  <a:lnTo>
                    <a:pt x="951230" y="2907665"/>
                  </a:lnTo>
                  <a:lnTo>
                    <a:pt x="927735" y="2945765"/>
                  </a:lnTo>
                  <a:lnTo>
                    <a:pt x="833119" y="3123565"/>
                  </a:lnTo>
                  <a:lnTo>
                    <a:pt x="809498" y="3174237"/>
                  </a:lnTo>
                  <a:lnTo>
                    <a:pt x="786002" y="3212337"/>
                  </a:lnTo>
                  <a:lnTo>
                    <a:pt x="762508" y="3263137"/>
                  </a:lnTo>
                  <a:lnTo>
                    <a:pt x="739012" y="3301237"/>
                  </a:lnTo>
                  <a:lnTo>
                    <a:pt x="715645" y="3352037"/>
                  </a:lnTo>
                  <a:lnTo>
                    <a:pt x="692404" y="3390137"/>
                  </a:lnTo>
                  <a:lnTo>
                    <a:pt x="669290" y="3440937"/>
                  </a:lnTo>
                  <a:lnTo>
                    <a:pt x="646302" y="3479037"/>
                  </a:lnTo>
                  <a:lnTo>
                    <a:pt x="623354" y="3529837"/>
                  </a:lnTo>
                  <a:lnTo>
                    <a:pt x="600633" y="3567937"/>
                  </a:lnTo>
                  <a:lnTo>
                    <a:pt x="578065" y="3618737"/>
                  </a:lnTo>
                  <a:lnTo>
                    <a:pt x="555688" y="3656837"/>
                  </a:lnTo>
                  <a:lnTo>
                    <a:pt x="511530" y="3758310"/>
                  </a:lnTo>
                  <a:lnTo>
                    <a:pt x="489775" y="3796410"/>
                  </a:lnTo>
                  <a:lnTo>
                    <a:pt x="468248" y="3847210"/>
                  </a:lnTo>
                  <a:lnTo>
                    <a:pt x="446976" y="3885310"/>
                  </a:lnTo>
                  <a:lnTo>
                    <a:pt x="425970" y="3936110"/>
                  </a:lnTo>
                  <a:lnTo>
                    <a:pt x="405244" y="3986910"/>
                  </a:lnTo>
                  <a:lnTo>
                    <a:pt x="384810" y="4025010"/>
                  </a:lnTo>
                  <a:lnTo>
                    <a:pt x="364680" y="4075810"/>
                  </a:lnTo>
                  <a:lnTo>
                    <a:pt x="344868" y="4113910"/>
                  </a:lnTo>
                  <a:lnTo>
                    <a:pt x="325386" y="4164710"/>
                  </a:lnTo>
                  <a:lnTo>
                    <a:pt x="306260" y="4215510"/>
                  </a:lnTo>
                  <a:lnTo>
                    <a:pt x="287921" y="4253610"/>
                  </a:lnTo>
                  <a:lnTo>
                    <a:pt x="270002" y="4304410"/>
                  </a:lnTo>
                  <a:lnTo>
                    <a:pt x="252501" y="4355083"/>
                  </a:lnTo>
                  <a:lnTo>
                    <a:pt x="235445" y="4393183"/>
                  </a:lnTo>
                  <a:lnTo>
                    <a:pt x="218846" y="4443983"/>
                  </a:lnTo>
                  <a:lnTo>
                    <a:pt x="202730" y="4494783"/>
                  </a:lnTo>
                  <a:lnTo>
                    <a:pt x="187096" y="4532883"/>
                  </a:lnTo>
                  <a:lnTo>
                    <a:pt x="171970" y="4583683"/>
                  </a:lnTo>
                  <a:lnTo>
                    <a:pt x="157365" y="4634483"/>
                  </a:lnTo>
                  <a:lnTo>
                    <a:pt x="143306" y="4685283"/>
                  </a:lnTo>
                  <a:lnTo>
                    <a:pt x="129806" y="4723383"/>
                  </a:lnTo>
                  <a:lnTo>
                    <a:pt x="116865" y="4774183"/>
                  </a:lnTo>
                  <a:lnTo>
                    <a:pt x="104520" y="4824983"/>
                  </a:lnTo>
                  <a:lnTo>
                    <a:pt x="92773" y="4875783"/>
                  </a:lnTo>
                  <a:lnTo>
                    <a:pt x="81648" y="4926457"/>
                  </a:lnTo>
                  <a:lnTo>
                    <a:pt x="71158" y="4964557"/>
                  </a:lnTo>
                  <a:lnTo>
                    <a:pt x="61328" y="5015357"/>
                  </a:lnTo>
                  <a:lnTo>
                    <a:pt x="52158" y="5066157"/>
                  </a:lnTo>
                  <a:lnTo>
                    <a:pt x="43675" y="5116957"/>
                  </a:lnTo>
                  <a:lnTo>
                    <a:pt x="35890" y="5167757"/>
                  </a:lnTo>
                  <a:lnTo>
                    <a:pt x="28828" y="5218557"/>
                  </a:lnTo>
                  <a:lnTo>
                    <a:pt x="22491" y="5256657"/>
                  </a:lnTo>
                  <a:lnTo>
                    <a:pt x="16903" y="5307457"/>
                  </a:lnTo>
                  <a:lnTo>
                    <a:pt x="12077" y="5358257"/>
                  </a:lnTo>
                  <a:lnTo>
                    <a:pt x="8039" y="5409057"/>
                  </a:lnTo>
                  <a:lnTo>
                    <a:pt x="4787" y="5459857"/>
                  </a:lnTo>
                  <a:lnTo>
                    <a:pt x="2362" y="5510530"/>
                  </a:lnTo>
                  <a:lnTo>
                    <a:pt x="761" y="5561330"/>
                  </a:lnTo>
                  <a:lnTo>
                    <a:pt x="0" y="5612130"/>
                  </a:lnTo>
                  <a:lnTo>
                    <a:pt x="101" y="5650230"/>
                  </a:lnTo>
                  <a:lnTo>
                    <a:pt x="1079" y="5701030"/>
                  </a:lnTo>
                  <a:lnTo>
                    <a:pt x="2959" y="5751830"/>
                  </a:lnTo>
                  <a:lnTo>
                    <a:pt x="5740" y="5802630"/>
                  </a:lnTo>
                  <a:lnTo>
                    <a:pt x="9448" y="5853430"/>
                  </a:lnTo>
                  <a:lnTo>
                    <a:pt x="14096" y="5904230"/>
                  </a:lnTo>
                  <a:lnTo>
                    <a:pt x="19697" y="5955030"/>
                  </a:lnTo>
                  <a:lnTo>
                    <a:pt x="26289" y="6005830"/>
                  </a:lnTo>
                  <a:lnTo>
                    <a:pt x="33858" y="6043930"/>
                  </a:lnTo>
                  <a:lnTo>
                    <a:pt x="42430" y="6094603"/>
                  </a:lnTo>
                  <a:lnTo>
                    <a:pt x="52031" y="6145403"/>
                  </a:lnTo>
                  <a:lnTo>
                    <a:pt x="62661" y="6196203"/>
                  </a:lnTo>
                  <a:lnTo>
                    <a:pt x="74358" y="6247003"/>
                  </a:lnTo>
                  <a:lnTo>
                    <a:pt x="87122" y="6285103"/>
                  </a:lnTo>
                  <a:lnTo>
                    <a:pt x="100964" y="6335903"/>
                  </a:lnTo>
                  <a:lnTo>
                    <a:pt x="115912" y="6386703"/>
                  </a:lnTo>
                  <a:lnTo>
                    <a:pt x="131978" y="6437503"/>
                  </a:lnTo>
                  <a:lnTo>
                    <a:pt x="149186" y="6475603"/>
                  </a:lnTo>
                  <a:lnTo>
                    <a:pt x="167538" y="6526403"/>
                  </a:lnTo>
                  <a:lnTo>
                    <a:pt x="187007" y="6577203"/>
                  </a:lnTo>
                  <a:lnTo>
                    <a:pt x="207556" y="6615303"/>
                  </a:lnTo>
                  <a:lnTo>
                    <a:pt x="229146" y="6665976"/>
                  </a:lnTo>
                  <a:lnTo>
                    <a:pt x="251790" y="6704076"/>
                  </a:lnTo>
                  <a:lnTo>
                    <a:pt x="275437" y="6754876"/>
                  </a:lnTo>
                  <a:lnTo>
                    <a:pt x="300075" y="6792976"/>
                  </a:lnTo>
                  <a:lnTo>
                    <a:pt x="325704" y="6831076"/>
                  </a:lnTo>
                  <a:lnTo>
                    <a:pt x="352285" y="6881876"/>
                  </a:lnTo>
                  <a:lnTo>
                    <a:pt x="379793" y="6919976"/>
                  </a:lnTo>
                  <a:lnTo>
                    <a:pt x="405472" y="6945376"/>
                  </a:lnTo>
                  <a:lnTo>
                    <a:pt x="5418455" y="6945376"/>
                  </a:lnTo>
                  <a:lnTo>
                    <a:pt x="5453507" y="6932676"/>
                  </a:lnTo>
                  <a:lnTo>
                    <a:pt x="5717794" y="6780276"/>
                  </a:lnTo>
                  <a:lnTo>
                    <a:pt x="5761482" y="6742176"/>
                  </a:lnTo>
                  <a:lnTo>
                    <a:pt x="6109589" y="6539103"/>
                  </a:lnTo>
                  <a:lnTo>
                    <a:pt x="6152642" y="6501003"/>
                  </a:lnTo>
                  <a:lnTo>
                    <a:pt x="6323583" y="6399403"/>
                  </a:lnTo>
                  <a:lnTo>
                    <a:pt x="6365875" y="6361303"/>
                  </a:lnTo>
                  <a:lnTo>
                    <a:pt x="6491605" y="6285103"/>
                  </a:lnTo>
                  <a:lnTo>
                    <a:pt x="6533133" y="6247003"/>
                  </a:lnTo>
                  <a:lnTo>
                    <a:pt x="6574535" y="6221603"/>
                  </a:lnTo>
                  <a:lnTo>
                    <a:pt x="6615557" y="6183503"/>
                  </a:lnTo>
                  <a:lnTo>
                    <a:pt x="6695313" y="6132703"/>
                  </a:lnTo>
                  <a:lnTo>
                    <a:pt x="6734556" y="6094603"/>
                  </a:lnTo>
                  <a:lnTo>
                    <a:pt x="6773164" y="6069203"/>
                  </a:lnTo>
                  <a:lnTo>
                    <a:pt x="6811264" y="6031230"/>
                  </a:lnTo>
                  <a:lnTo>
                    <a:pt x="6848729" y="6005830"/>
                  </a:lnTo>
                  <a:lnTo>
                    <a:pt x="6885558" y="5967730"/>
                  </a:lnTo>
                  <a:lnTo>
                    <a:pt x="6921881" y="5929630"/>
                  </a:lnTo>
                  <a:lnTo>
                    <a:pt x="6957314" y="5904230"/>
                  </a:lnTo>
                  <a:lnTo>
                    <a:pt x="6992239" y="5866130"/>
                  </a:lnTo>
                  <a:lnTo>
                    <a:pt x="7026275" y="5828030"/>
                  </a:lnTo>
                  <a:lnTo>
                    <a:pt x="7059676" y="5789930"/>
                  </a:lnTo>
                  <a:lnTo>
                    <a:pt x="7092188" y="5751830"/>
                  </a:lnTo>
                  <a:lnTo>
                    <a:pt x="7123810" y="5713730"/>
                  </a:lnTo>
                  <a:lnTo>
                    <a:pt x="7154672" y="5675630"/>
                  </a:lnTo>
                  <a:lnTo>
                    <a:pt x="7184644" y="5637530"/>
                  </a:lnTo>
                  <a:lnTo>
                    <a:pt x="7213600" y="5599430"/>
                  </a:lnTo>
                  <a:lnTo>
                    <a:pt x="7241667" y="5561330"/>
                  </a:lnTo>
                  <a:lnTo>
                    <a:pt x="7268718" y="5523230"/>
                  </a:lnTo>
                  <a:lnTo>
                    <a:pt x="7294753" y="5472557"/>
                  </a:lnTo>
                  <a:lnTo>
                    <a:pt x="7319772" y="5434457"/>
                  </a:lnTo>
                  <a:lnTo>
                    <a:pt x="7343775" y="5383657"/>
                  </a:lnTo>
                  <a:lnTo>
                    <a:pt x="7366508" y="5345557"/>
                  </a:lnTo>
                  <a:lnTo>
                    <a:pt x="7388225" y="5294757"/>
                  </a:lnTo>
                  <a:lnTo>
                    <a:pt x="7408799" y="5256657"/>
                  </a:lnTo>
                  <a:lnTo>
                    <a:pt x="7428357" y="5205857"/>
                  </a:lnTo>
                  <a:lnTo>
                    <a:pt x="7446899" y="5167757"/>
                  </a:lnTo>
                  <a:lnTo>
                    <a:pt x="7464425" y="5116957"/>
                  </a:lnTo>
                  <a:lnTo>
                    <a:pt x="7480934" y="5066157"/>
                  </a:lnTo>
                  <a:lnTo>
                    <a:pt x="7496429" y="5015357"/>
                  </a:lnTo>
                  <a:lnTo>
                    <a:pt x="7510907" y="4977257"/>
                  </a:lnTo>
                  <a:lnTo>
                    <a:pt x="7524369" y="4926457"/>
                  </a:lnTo>
                  <a:lnTo>
                    <a:pt x="7536815" y="4875783"/>
                  </a:lnTo>
                  <a:lnTo>
                    <a:pt x="7548372" y="4824983"/>
                  </a:lnTo>
                  <a:lnTo>
                    <a:pt x="7558785" y="4774183"/>
                  </a:lnTo>
                  <a:lnTo>
                    <a:pt x="7568310" y="4723383"/>
                  </a:lnTo>
                  <a:lnTo>
                    <a:pt x="7576820" y="4672583"/>
                  </a:lnTo>
                  <a:lnTo>
                    <a:pt x="7584440" y="4621783"/>
                  </a:lnTo>
                  <a:lnTo>
                    <a:pt x="7590917" y="4583683"/>
                  </a:lnTo>
                  <a:lnTo>
                    <a:pt x="7596632" y="4532883"/>
                  </a:lnTo>
                  <a:lnTo>
                    <a:pt x="7601331" y="4482083"/>
                  </a:lnTo>
                  <a:lnTo>
                    <a:pt x="7605014" y="4431283"/>
                  </a:lnTo>
                  <a:lnTo>
                    <a:pt x="7607808" y="4380483"/>
                  </a:lnTo>
                  <a:lnTo>
                    <a:pt x="7609585" y="4329683"/>
                  </a:lnTo>
                  <a:lnTo>
                    <a:pt x="7610475" y="4279010"/>
                  </a:lnTo>
                  <a:lnTo>
                    <a:pt x="7610475" y="4228210"/>
                  </a:lnTo>
                  <a:lnTo>
                    <a:pt x="7609332" y="4177410"/>
                  </a:lnTo>
                  <a:lnTo>
                    <a:pt x="7607427" y="4126610"/>
                  </a:lnTo>
                  <a:lnTo>
                    <a:pt x="7604506" y="4075810"/>
                  </a:lnTo>
                  <a:lnTo>
                    <a:pt x="7600696" y="4025010"/>
                  </a:lnTo>
                  <a:lnTo>
                    <a:pt x="7596124" y="3986910"/>
                  </a:lnTo>
                  <a:lnTo>
                    <a:pt x="7590790" y="3936110"/>
                  </a:lnTo>
                  <a:lnTo>
                    <a:pt x="7584821" y="3885310"/>
                  </a:lnTo>
                  <a:lnTo>
                    <a:pt x="7578090" y="3834510"/>
                  </a:lnTo>
                  <a:lnTo>
                    <a:pt x="7570597" y="3783710"/>
                  </a:lnTo>
                  <a:lnTo>
                    <a:pt x="7562723" y="3733037"/>
                  </a:lnTo>
                  <a:lnTo>
                    <a:pt x="7552817" y="3694937"/>
                  </a:lnTo>
                  <a:lnTo>
                    <a:pt x="7542276" y="3644137"/>
                  </a:lnTo>
                  <a:lnTo>
                    <a:pt x="7530973" y="3593337"/>
                  </a:lnTo>
                  <a:lnTo>
                    <a:pt x="7518908" y="3542537"/>
                  </a:lnTo>
                  <a:lnTo>
                    <a:pt x="7506081" y="3491737"/>
                  </a:lnTo>
                  <a:lnTo>
                    <a:pt x="7492746" y="3440937"/>
                  </a:lnTo>
                  <a:lnTo>
                    <a:pt x="7478649" y="3402837"/>
                  </a:lnTo>
                  <a:lnTo>
                    <a:pt x="7463790" y="3352037"/>
                  </a:lnTo>
                  <a:lnTo>
                    <a:pt x="7448296" y="3301237"/>
                  </a:lnTo>
                  <a:lnTo>
                    <a:pt x="7432294" y="3250437"/>
                  </a:lnTo>
                  <a:lnTo>
                    <a:pt x="7415530" y="3212337"/>
                  </a:lnTo>
                  <a:lnTo>
                    <a:pt x="7398131" y="3161665"/>
                  </a:lnTo>
                  <a:lnTo>
                    <a:pt x="7380224" y="3110865"/>
                  </a:lnTo>
                  <a:lnTo>
                    <a:pt x="7361682" y="3072765"/>
                  </a:lnTo>
                  <a:lnTo>
                    <a:pt x="7342505" y="3021965"/>
                  </a:lnTo>
                  <a:lnTo>
                    <a:pt x="7322820" y="2971165"/>
                  </a:lnTo>
                  <a:lnTo>
                    <a:pt x="7302627" y="2933065"/>
                  </a:lnTo>
                  <a:lnTo>
                    <a:pt x="7281799" y="2882265"/>
                  </a:lnTo>
                  <a:lnTo>
                    <a:pt x="7260463" y="2844165"/>
                  </a:lnTo>
                  <a:lnTo>
                    <a:pt x="7238619" y="2793365"/>
                  </a:lnTo>
                  <a:lnTo>
                    <a:pt x="7216140" y="2755265"/>
                  </a:lnTo>
                  <a:lnTo>
                    <a:pt x="7193280" y="2704465"/>
                  </a:lnTo>
                  <a:lnTo>
                    <a:pt x="7169912" y="2666365"/>
                  </a:lnTo>
                  <a:lnTo>
                    <a:pt x="7146163" y="2615565"/>
                  </a:lnTo>
                  <a:lnTo>
                    <a:pt x="7121779" y="2577591"/>
                  </a:lnTo>
                  <a:lnTo>
                    <a:pt x="7097141" y="2526791"/>
                  </a:lnTo>
                  <a:lnTo>
                    <a:pt x="7071868" y="2488691"/>
                  </a:lnTo>
                  <a:lnTo>
                    <a:pt x="7046341" y="2437891"/>
                  </a:lnTo>
                  <a:lnTo>
                    <a:pt x="7020306" y="2399791"/>
                  </a:lnTo>
                  <a:lnTo>
                    <a:pt x="6993890" y="2361691"/>
                  </a:lnTo>
                  <a:lnTo>
                    <a:pt x="6967093" y="2310891"/>
                  </a:lnTo>
                  <a:lnTo>
                    <a:pt x="6939915" y="2272791"/>
                  </a:lnTo>
                  <a:lnTo>
                    <a:pt x="6912356" y="2234691"/>
                  </a:lnTo>
                  <a:lnTo>
                    <a:pt x="6884416" y="2183891"/>
                  </a:lnTo>
                  <a:lnTo>
                    <a:pt x="6856222" y="2145791"/>
                  </a:lnTo>
                  <a:lnTo>
                    <a:pt x="6798818" y="2069591"/>
                  </a:lnTo>
                  <a:lnTo>
                    <a:pt x="6769608" y="2018791"/>
                  </a:lnTo>
                  <a:lnTo>
                    <a:pt x="6740144" y="1980818"/>
                  </a:lnTo>
                  <a:lnTo>
                    <a:pt x="6680454" y="1904618"/>
                  </a:lnTo>
                  <a:lnTo>
                    <a:pt x="6619748" y="1828418"/>
                  </a:lnTo>
                  <a:lnTo>
                    <a:pt x="6589014" y="1777618"/>
                  </a:lnTo>
                  <a:lnTo>
                    <a:pt x="6526910" y="1701418"/>
                  </a:lnTo>
                  <a:lnTo>
                    <a:pt x="6464046" y="1625218"/>
                  </a:lnTo>
                  <a:lnTo>
                    <a:pt x="6399783" y="1549018"/>
                  </a:lnTo>
                  <a:lnTo>
                    <a:pt x="6367145" y="1510918"/>
                  </a:lnTo>
                  <a:lnTo>
                    <a:pt x="6301105" y="1434718"/>
                  </a:lnTo>
                  <a:lnTo>
                    <a:pt x="6233795" y="1358646"/>
                  </a:lnTo>
                  <a:lnTo>
                    <a:pt x="6165342" y="1282446"/>
                  </a:lnTo>
                  <a:lnTo>
                    <a:pt x="6095746" y="1206246"/>
                  </a:lnTo>
                  <a:lnTo>
                    <a:pt x="6060440" y="1180846"/>
                  </a:lnTo>
                  <a:lnTo>
                    <a:pt x="5988939" y="1104646"/>
                  </a:lnTo>
                  <a:lnTo>
                    <a:pt x="5916295" y="1028446"/>
                  </a:lnTo>
                  <a:lnTo>
                    <a:pt x="5879465" y="1003046"/>
                  </a:lnTo>
                  <a:lnTo>
                    <a:pt x="5804789" y="926846"/>
                  </a:lnTo>
                  <a:lnTo>
                    <a:pt x="5766943" y="901446"/>
                  </a:lnTo>
                  <a:lnTo>
                    <a:pt x="5728843" y="863346"/>
                  </a:lnTo>
                  <a:lnTo>
                    <a:pt x="5690362" y="838073"/>
                  </a:lnTo>
                  <a:lnTo>
                    <a:pt x="5651627" y="799973"/>
                  </a:lnTo>
                  <a:lnTo>
                    <a:pt x="5612511" y="774573"/>
                  </a:lnTo>
                  <a:lnTo>
                    <a:pt x="5573014" y="736473"/>
                  </a:lnTo>
                  <a:lnTo>
                    <a:pt x="5533263" y="711073"/>
                  </a:lnTo>
                  <a:lnTo>
                    <a:pt x="5493131" y="672973"/>
                  </a:lnTo>
                  <a:lnTo>
                    <a:pt x="5411724" y="622173"/>
                  </a:lnTo>
                  <a:lnTo>
                    <a:pt x="5370576" y="584073"/>
                  </a:lnTo>
                  <a:lnTo>
                    <a:pt x="5329047" y="558673"/>
                  </a:lnTo>
                  <a:lnTo>
                    <a:pt x="5202428" y="482473"/>
                  </a:lnTo>
                  <a:lnTo>
                    <a:pt x="5159502" y="444373"/>
                  </a:lnTo>
                  <a:lnTo>
                    <a:pt x="5028565" y="368173"/>
                  </a:lnTo>
                  <a:lnTo>
                    <a:pt x="4984242" y="355473"/>
                  </a:lnTo>
                  <a:lnTo>
                    <a:pt x="4848860" y="279273"/>
                  </a:lnTo>
                  <a:lnTo>
                    <a:pt x="4804410" y="254000"/>
                  </a:lnTo>
                  <a:lnTo>
                    <a:pt x="4759452" y="241300"/>
                  </a:lnTo>
                  <a:lnTo>
                    <a:pt x="4668139" y="190500"/>
                  </a:lnTo>
                  <a:lnTo>
                    <a:pt x="4621784" y="177800"/>
                  </a:lnTo>
                  <a:lnTo>
                    <a:pt x="4575048" y="152400"/>
                  </a:lnTo>
                  <a:lnTo>
                    <a:pt x="4527931" y="139700"/>
                  </a:lnTo>
                  <a:lnTo>
                    <a:pt x="4480433" y="114300"/>
                  </a:lnTo>
                  <a:lnTo>
                    <a:pt x="4384548" y="88900"/>
                  </a:lnTo>
                  <a:lnTo>
                    <a:pt x="4336161" y="63500"/>
                  </a:lnTo>
                  <a:lnTo>
                    <a:pt x="4091432" y="0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7824" y="5602223"/>
              <a:ext cx="7562215" cy="2255520"/>
            </a:xfrm>
            <a:custGeom>
              <a:avLst/>
              <a:gdLst/>
              <a:ahLst/>
              <a:cxnLst/>
              <a:rect l="l" t="t" r="r" b="b"/>
              <a:pathLst>
                <a:path w="7562215" h="2255520">
                  <a:moveTo>
                    <a:pt x="494665" y="247396"/>
                  </a:moveTo>
                  <a:lnTo>
                    <a:pt x="489966" y="198755"/>
                  </a:lnTo>
                  <a:lnTo>
                    <a:pt x="479933" y="165481"/>
                  </a:lnTo>
                  <a:lnTo>
                    <a:pt x="479933" y="247396"/>
                  </a:lnTo>
                  <a:lnTo>
                    <a:pt x="475361" y="293116"/>
                  </a:lnTo>
                  <a:lnTo>
                    <a:pt x="462280" y="336550"/>
                  </a:lnTo>
                  <a:lnTo>
                    <a:pt x="440944" y="376428"/>
                  </a:lnTo>
                  <a:lnTo>
                    <a:pt x="411734" y="411861"/>
                  </a:lnTo>
                  <a:lnTo>
                    <a:pt x="376301" y="441071"/>
                  </a:lnTo>
                  <a:lnTo>
                    <a:pt x="336397" y="462407"/>
                  </a:lnTo>
                  <a:lnTo>
                    <a:pt x="293065" y="475615"/>
                  </a:lnTo>
                  <a:lnTo>
                    <a:pt x="247357" y="480060"/>
                  </a:lnTo>
                  <a:lnTo>
                    <a:pt x="201637" y="475615"/>
                  </a:lnTo>
                  <a:lnTo>
                    <a:pt x="158330" y="462407"/>
                  </a:lnTo>
                  <a:lnTo>
                    <a:pt x="118427" y="441071"/>
                  </a:lnTo>
                  <a:lnTo>
                    <a:pt x="82943" y="411861"/>
                  </a:lnTo>
                  <a:lnTo>
                    <a:pt x="53771" y="376428"/>
                  </a:lnTo>
                  <a:lnTo>
                    <a:pt x="32423" y="336550"/>
                  </a:lnTo>
                  <a:lnTo>
                    <a:pt x="19291" y="293116"/>
                  </a:lnTo>
                  <a:lnTo>
                    <a:pt x="14833" y="247396"/>
                  </a:lnTo>
                  <a:lnTo>
                    <a:pt x="19291" y="201676"/>
                  </a:lnTo>
                  <a:lnTo>
                    <a:pt x="32423" y="158369"/>
                  </a:lnTo>
                  <a:lnTo>
                    <a:pt x="53771" y="118491"/>
                  </a:lnTo>
                  <a:lnTo>
                    <a:pt x="82943" y="82931"/>
                  </a:lnTo>
                  <a:lnTo>
                    <a:pt x="118427" y="53848"/>
                  </a:lnTo>
                  <a:lnTo>
                    <a:pt x="158330" y="32385"/>
                  </a:lnTo>
                  <a:lnTo>
                    <a:pt x="201637" y="19304"/>
                  </a:lnTo>
                  <a:lnTo>
                    <a:pt x="247357" y="14859"/>
                  </a:lnTo>
                  <a:lnTo>
                    <a:pt x="293065" y="19304"/>
                  </a:lnTo>
                  <a:lnTo>
                    <a:pt x="336397" y="32385"/>
                  </a:lnTo>
                  <a:lnTo>
                    <a:pt x="376301" y="53848"/>
                  </a:lnTo>
                  <a:lnTo>
                    <a:pt x="411734" y="82931"/>
                  </a:lnTo>
                  <a:lnTo>
                    <a:pt x="440944" y="118491"/>
                  </a:lnTo>
                  <a:lnTo>
                    <a:pt x="462280" y="158369"/>
                  </a:lnTo>
                  <a:lnTo>
                    <a:pt x="475361" y="201676"/>
                  </a:lnTo>
                  <a:lnTo>
                    <a:pt x="479933" y="247396"/>
                  </a:lnTo>
                  <a:lnTo>
                    <a:pt x="479933" y="165481"/>
                  </a:lnTo>
                  <a:lnTo>
                    <a:pt x="453263" y="110236"/>
                  </a:lnTo>
                  <a:lnTo>
                    <a:pt x="422275" y="72517"/>
                  </a:lnTo>
                  <a:lnTo>
                    <a:pt x="384517" y="41402"/>
                  </a:lnTo>
                  <a:lnTo>
                    <a:pt x="342061" y="18669"/>
                  </a:lnTo>
                  <a:lnTo>
                    <a:pt x="329488" y="14859"/>
                  </a:lnTo>
                  <a:lnTo>
                    <a:pt x="295986" y="4699"/>
                  </a:lnTo>
                  <a:lnTo>
                    <a:pt x="247357" y="0"/>
                  </a:lnTo>
                  <a:lnTo>
                    <a:pt x="198729" y="4699"/>
                  </a:lnTo>
                  <a:lnTo>
                    <a:pt x="152641" y="18669"/>
                  </a:lnTo>
                  <a:lnTo>
                    <a:pt x="110185" y="41402"/>
                  </a:lnTo>
                  <a:lnTo>
                    <a:pt x="72466" y="72517"/>
                  </a:lnTo>
                  <a:lnTo>
                    <a:pt x="41414" y="110236"/>
                  </a:lnTo>
                  <a:lnTo>
                    <a:pt x="18681" y="152654"/>
                  </a:lnTo>
                  <a:lnTo>
                    <a:pt x="4737" y="198755"/>
                  </a:lnTo>
                  <a:lnTo>
                    <a:pt x="0" y="247396"/>
                  </a:lnTo>
                  <a:lnTo>
                    <a:pt x="4737" y="296037"/>
                  </a:lnTo>
                  <a:lnTo>
                    <a:pt x="18681" y="342138"/>
                  </a:lnTo>
                  <a:lnTo>
                    <a:pt x="41414" y="384683"/>
                  </a:lnTo>
                  <a:lnTo>
                    <a:pt x="72466" y="422402"/>
                  </a:lnTo>
                  <a:lnTo>
                    <a:pt x="110185" y="453517"/>
                  </a:lnTo>
                  <a:lnTo>
                    <a:pt x="152641" y="476250"/>
                  </a:lnTo>
                  <a:lnTo>
                    <a:pt x="198729" y="490093"/>
                  </a:lnTo>
                  <a:lnTo>
                    <a:pt x="247357" y="494919"/>
                  </a:lnTo>
                  <a:lnTo>
                    <a:pt x="295986" y="490093"/>
                  </a:lnTo>
                  <a:lnTo>
                    <a:pt x="329374" y="480060"/>
                  </a:lnTo>
                  <a:lnTo>
                    <a:pt x="342061" y="476250"/>
                  </a:lnTo>
                  <a:lnTo>
                    <a:pt x="384517" y="453517"/>
                  </a:lnTo>
                  <a:lnTo>
                    <a:pt x="422275" y="422402"/>
                  </a:lnTo>
                  <a:lnTo>
                    <a:pt x="453263" y="384683"/>
                  </a:lnTo>
                  <a:lnTo>
                    <a:pt x="475996" y="342138"/>
                  </a:lnTo>
                  <a:lnTo>
                    <a:pt x="489966" y="296037"/>
                  </a:lnTo>
                  <a:lnTo>
                    <a:pt x="494665" y="247396"/>
                  </a:lnTo>
                  <a:close/>
                </a:path>
                <a:path w="7562215" h="2255520">
                  <a:moveTo>
                    <a:pt x="7561961" y="578739"/>
                  </a:moveTo>
                  <a:lnTo>
                    <a:pt x="7552055" y="569214"/>
                  </a:lnTo>
                  <a:lnTo>
                    <a:pt x="6767322" y="1402080"/>
                  </a:lnTo>
                  <a:lnTo>
                    <a:pt x="5982462" y="569214"/>
                  </a:lnTo>
                  <a:lnTo>
                    <a:pt x="5972556" y="578739"/>
                  </a:lnTo>
                  <a:lnTo>
                    <a:pt x="6757797" y="1412367"/>
                  </a:lnTo>
                  <a:lnTo>
                    <a:pt x="5972556" y="2245741"/>
                  </a:lnTo>
                  <a:lnTo>
                    <a:pt x="5982462" y="2255139"/>
                  </a:lnTo>
                  <a:lnTo>
                    <a:pt x="6767322" y="1422400"/>
                  </a:lnTo>
                  <a:lnTo>
                    <a:pt x="7552055" y="2255139"/>
                  </a:lnTo>
                  <a:lnTo>
                    <a:pt x="7561961" y="2245741"/>
                  </a:lnTo>
                  <a:lnTo>
                    <a:pt x="6776720" y="1411986"/>
                  </a:lnTo>
                  <a:lnTo>
                    <a:pt x="7561961" y="57873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016" y="2154935"/>
              <a:ext cx="10575925" cy="116205"/>
            </a:xfrm>
            <a:custGeom>
              <a:avLst/>
              <a:gdLst/>
              <a:ahLst/>
              <a:cxnLst/>
              <a:rect l="l" t="t" r="r" b="b"/>
              <a:pathLst>
                <a:path w="10575925" h="116205">
                  <a:moveTo>
                    <a:pt x="10575925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0575925" y="115824"/>
                  </a:lnTo>
                  <a:lnTo>
                    <a:pt x="10575925" y="0"/>
                  </a:lnTo>
                  <a:close/>
                </a:path>
              </a:pathLst>
            </a:custGeom>
            <a:solidFill>
              <a:srgbClr val="1F2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5401" y="871804"/>
            <a:ext cx="10585450" cy="1434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750" spc="-819" smtClean="0">
                <a:solidFill>
                  <a:srgbClr val="1F2D4F"/>
                </a:solidFill>
                <a:latin typeface="Verdana"/>
                <a:cs typeface="Verdana"/>
              </a:rPr>
              <a:t>SOFTW</a:t>
            </a:r>
            <a:r>
              <a:rPr sz="8750" spc="385" smtClean="0">
                <a:solidFill>
                  <a:srgbClr val="1F2D4F"/>
                </a:solidFill>
                <a:latin typeface="Verdana"/>
                <a:cs typeface="Verdana"/>
              </a:rPr>
              <a:t>ARE</a:t>
            </a:r>
            <a:r>
              <a:rPr sz="8750" spc="-425" smtClean="0">
                <a:solidFill>
                  <a:srgbClr val="1F2D4F"/>
                </a:solidFill>
                <a:latin typeface="Verdana"/>
                <a:cs typeface="Verdana"/>
              </a:rPr>
              <a:t> </a:t>
            </a:r>
            <a:r>
              <a:rPr sz="8750" spc="-55" dirty="0">
                <a:solidFill>
                  <a:srgbClr val="1F2D4F"/>
                </a:solidFill>
                <a:latin typeface="Verdana"/>
                <a:cs typeface="Verdana"/>
              </a:rPr>
              <a:t>USED</a:t>
            </a:r>
            <a:r>
              <a:rPr sz="9250" spc="-55" dirty="0">
                <a:solidFill>
                  <a:srgbClr val="1F2D4F"/>
                </a:solidFill>
                <a:latin typeface="Arial MT"/>
                <a:cs typeface="Arial MT"/>
              </a:rPr>
              <a:t>:</a:t>
            </a:r>
            <a:endParaRPr sz="92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176504" y="0"/>
            <a:ext cx="5111750" cy="4023360"/>
            <a:chOff x="13176504" y="0"/>
            <a:chExt cx="5111750" cy="4023360"/>
          </a:xfrm>
        </p:grpSpPr>
        <p:sp>
          <p:nvSpPr>
            <p:cNvPr id="8" name="object 8"/>
            <p:cNvSpPr/>
            <p:nvPr/>
          </p:nvSpPr>
          <p:spPr>
            <a:xfrm>
              <a:off x="13234416" y="670559"/>
              <a:ext cx="1739900" cy="2593975"/>
            </a:xfrm>
            <a:custGeom>
              <a:avLst/>
              <a:gdLst/>
              <a:ahLst/>
              <a:cxnLst/>
              <a:rect l="l" t="t" r="r" b="b"/>
              <a:pathLst>
                <a:path w="1739900" h="2593975">
                  <a:moveTo>
                    <a:pt x="1609217" y="0"/>
                  </a:moveTo>
                  <a:lnTo>
                    <a:pt x="1566418" y="7239"/>
                  </a:lnTo>
                  <a:lnTo>
                    <a:pt x="1528191" y="28194"/>
                  </a:lnTo>
                  <a:lnTo>
                    <a:pt x="28701" y="1214628"/>
                  </a:lnTo>
                  <a:lnTo>
                    <a:pt x="3301" y="1267206"/>
                  </a:lnTo>
                  <a:lnTo>
                    <a:pt x="0" y="1296797"/>
                  </a:lnTo>
                  <a:lnTo>
                    <a:pt x="13080" y="1354074"/>
                  </a:lnTo>
                  <a:lnTo>
                    <a:pt x="50038" y="1399794"/>
                  </a:lnTo>
                  <a:lnTo>
                    <a:pt x="1528191" y="2565400"/>
                  </a:lnTo>
                  <a:lnTo>
                    <a:pt x="1566418" y="2586355"/>
                  </a:lnTo>
                  <a:lnTo>
                    <a:pt x="1609217" y="2593594"/>
                  </a:lnTo>
                  <a:lnTo>
                    <a:pt x="1638807" y="2590292"/>
                  </a:lnTo>
                  <a:lnTo>
                    <a:pt x="1666494" y="2580513"/>
                  </a:lnTo>
                  <a:lnTo>
                    <a:pt x="1711960" y="2543556"/>
                  </a:lnTo>
                  <a:lnTo>
                    <a:pt x="1735328" y="2497836"/>
                  </a:lnTo>
                  <a:lnTo>
                    <a:pt x="1739773" y="2472690"/>
                  </a:lnTo>
                  <a:lnTo>
                    <a:pt x="1739265" y="2446782"/>
                  </a:lnTo>
                  <a:lnTo>
                    <a:pt x="1723517" y="2398141"/>
                  </a:lnTo>
                  <a:lnTo>
                    <a:pt x="1690116" y="2359152"/>
                  </a:lnTo>
                  <a:lnTo>
                    <a:pt x="342900" y="1296797"/>
                  </a:lnTo>
                  <a:lnTo>
                    <a:pt x="1690116" y="234188"/>
                  </a:lnTo>
                  <a:lnTo>
                    <a:pt x="1723517" y="195325"/>
                  </a:lnTo>
                  <a:lnTo>
                    <a:pt x="1739265" y="146685"/>
                  </a:lnTo>
                  <a:lnTo>
                    <a:pt x="1739773" y="120776"/>
                  </a:lnTo>
                  <a:lnTo>
                    <a:pt x="1725930" y="71882"/>
                  </a:lnTo>
                  <a:lnTo>
                    <a:pt x="1691132" y="28701"/>
                  </a:lnTo>
                  <a:lnTo>
                    <a:pt x="1638807" y="3301"/>
                  </a:lnTo>
                  <a:lnTo>
                    <a:pt x="1609217" y="0"/>
                  </a:lnTo>
                  <a:close/>
                </a:path>
              </a:pathLst>
            </a:custGeom>
            <a:solidFill>
              <a:srgbClr val="6CB4E7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76504" y="612647"/>
              <a:ext cx="1853564" cy="2707005"/>
            </a:xfrm>
            <a:custGeom>
              <a:avLst/>
              <a:gdLst/>
              <a:ahLst/>
              <a:cxnLst/>
              <a:rect l="l" t="t" r="r" b="b"/>
              <a:pathLst>
                <a:path w="1853565" h="2707004">
                  <a:moveTo>
                    <a:pt x="1853057" y="172339"/>
                  </a:moveTo>
                  <a:lnTo>
                    <a:pt x="1837055" y="111760"/>
                  </a:lnTo>
                  <a:lnTo>
                    <a:pt x="1813433" y="71374"/>
                  </a:lnTo>
                  <a:lnTo>
                    <a:pt x="1783588" y="41021"/>
                  </a:lnTo>
                  <a:lnTo>
                    <a:pt x="1748282" y="18669"/>
                  </a:lnTo>
                  <a:lnTo>
                    <a:pt x="1741424" y="16256"/>
                  </a:lnTo>
                  <a:lnTo>
                    <a:pt x="1741424" y="196088"/>
                  </a:lnTo>
                  <a:lnTo>
                    <a:pt x="1732534" y="223647"/>
                  </a:lnTo>
                  <a:lnTo>
                    <a:pt x="1713230" y="246380"/>
                  </a:lnTo>
                  <a:lnTo>
                    <a:pt x="308610" y="1353185"/>
                  </a:lnTo>
                  <a:lnTo>
                    <a:pt x="1713230" y="2459990"/>
                  </a:lnTo>
                  <a:lnTo>
                    <a:pt x="1732534" y="2482850"/>
                  </a:lnTo>
                  <a:lnTo>
                    <a:pt x="1741424" y="2510282"/>
                  </a:lnTo>
                  <a:lnTo>
                    <a:pt x="1739265" y="2539111"/>
                  </a:lnTo>
                  <a:lnTo>
                    <a:pt x="1713357" y="2578354"/>
                  </a:lnTo>
                  <a:lnTo>
                    <a:pt x="1666494" y="2594610"/>
                  </a:lnTo>
                  <a:lnTo>
                    <a:pt x="1620139" y="2578608"/>
                  </a:lnTo>
                  <a:lnTo>
                    <a:pt x="140322" y="1412494"/>
                  </a:lnTo>
                  <a:lnTo>
                    <a:pt x="113538" y="1370203"/>
                  </a:lnTo>
                  <a:lnTo>
                    <a:pt x="111633" y="1353185"/>
                  </a:lnTo>
                  <a:lnTo>
                    <a:pt x="113538" y="1336167"/>
                  </a:lnTo>
                  <a:lnTo>
                    <a:pt x="140322" y="1294003"/>
                  </a:lnTo>
                  <a:lnTo>
                    <a:pt x="1654302" y="112776"/>
                  </a:lnTo>
                  <a:lnTo>
                    <a:pt x="1666494" y="111760"/>
                  </a:lnTo>
                  <a:lnTo>
                    <a:pt x="1713357" y="128016"/>
                  </a:lnTo>
                  <a:lnTo>
                    <a:pt x="1739265" y="167259"/>
                  </a:lnTo>
                  <a:lnTo>
                    <a:pt x="1741424" y="196088"/>
                  </a:lnTo>
                  <a:lnTo>
                    <a:pt x="1741424" y="16256"/>
                  </a:lnTo>
                  <a:lnTo>
                    <a:pt x="1708785" y="4699"/>
                  </a:lnTo>
                  <a:lnTo>
                    <a:pt x="1666494" y="0"/>
                  </a:lnTo>
                  <a:lnTo>
                    <a:pt x="1605534" y="10287"/>
                  </a:lnTo>
                  <a:lnTo>
                    <a:pt x="1551178" y="40005"/>
                  </a:lnTo>
                  <a:lnTo>
                    <a:pt x="71374" y="1206119"/>
                  </a:lnTo>
                  <a:lnTo>
                    <a:pt x="41021" y="1236218"/>
                  </a:lnTo>
                  <a:lnTo>
                    <a:pt x="18669" y="1271524"/>
                  </a:lnTo>
                  <a:lnTo>
                    <a:pt x="4699" y="1311021"/>
                  </a:lnTo>
                  <a:lnTo>
                    <a:pt x="0" y="1353185"/>
                  </a:lnTo>
                  <a:lnTo>
                    <a:pt x="4826" y="1395476"/>
                  </a:lnTo>
                  <a:lnTo>
                    <a:pt x="18669" y="1434973"/>
                  </a:lnTo>
                  <a:lnTo>
                    <a:pt x="41148" y="1470406"/>
                  </a:lnTo>
                  <a:lnTo>
                    <a:pt x="71374" y="1500378"/>
                  </a:lnTo>
                  <a:lnTo>
                    <a:pt x="1551178" y="2666365"/>
                  </a:lnTo>
                  <a:lnTo>
                    <a:pt x="1605407" y="2696083"/>
                  </a:lnTo>
                  <a:lnTo>
                    <a:pt x="1666494" y="2706497"/>
                  </a:lnTo>
                  <a:lnTo>
                    <a:pt x="1708912" y="2701671"/>
                  </a:lnTo>
                  <a:lnTo>
                    <a:pt x="1748409" y="2687701"/>
                  </a:lnTo>
                  <a:lnTo>
                    <a:pt x="1783588" y="2665222"/>
                  </a:lnTo>
                  <a:lnTo>
                    <a:pt x="1813433" y="2634869"/>
                  </a:lnTo>
                  <a:lnTo>
                    <a:pt x="1837055" y="2594610"/>
                  </a:lnTo>
                  <a:lnTo>
                    <a:pt x="1853057" y="2534158"/>
                  </a:lnTo>
                  <a:lnTo>
                    <a:pt x="1852295" y="2497201"/>
                  </a:lnTo>
                  <a:lnTo>
                    <a:pt x="1829689" y="2427605"/>
                  </a:lnTo>
                  <a:lnTo>
                    <a:pt x="1782191" y="2372106"/>
                  </a:lnTo>
                  <a:lnTo>
                    <a:pt x="489204" y="1353185"/>
                  </a:lnTo>
                  <a:lnTo>
                    <a:pt x="1782191" y="334264"/>
                  </a:lnTo>
                  <a:lnTo>
                    <a:pt x="1829689" y="278765"/>
                  </a:lnTo>
                  <a:lnTo>
                    <a:pt x="1852295" y="209296"/>
                  </a:lnTo>
                  <a:lnTo>
                    <a:pt x="1853057" y="172339"/>
                  </a:lnTo>
                  <a:close/>
                </a:path>
              </a:pathLst>
            </a:custGeom>
            <a:solidFill>
              <a:srgbClr val="204A8B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66464" y="670559"/>
              <a:ext cx="1621155" cy="2593975"/>
            </a:xfrm>
            <a:custGeom>
              <a:avLst/>
              <a:gdLst/>
              <a:ahLst/>
              <a:cxnLst/>
              <a:rect l="l" t="t" r="r" b="b"/>
              <a:pathLst>
                <a:path w="1621155" h="2593975">
                  <a:moveTo>
                    <a:pt x="130175" y="0"/>
                  </a:moveTo>
                  <a:lnTo>
                    <a:pt x="72898" y="13081"/>
                  </a:lnTo>
                  <a:lnTo>
                    <a:pt x="27051" y="50038"/>
                  </a:lnTo>
                  <a:lnTo>
                    <a:pt x="3682" y="96520"/>
                  </a:lnTo>
                  <a:lnTo>
                    <a:pt x="0" y="146685"/>
                  </a:lnTo>
                  <a:lnTo>
                    <a:pt x="15367" y="194564"/>
                  </a:lnTo>
                  <a:lnTo>
                    <a:pt x="49149" y="234188"/>
                  </a:lnTo>
                  <a:lnTo>
                    <a:pt x="1398016" y="1296797"/>
                  </a:lnTo>
                  <a:lnTo>
                    <a:pt x="49149" y="2359152"/>
                  </a:lnTo>
                  <a:lnTo>
                    <a:pt x="15367" y="2398903"/>
                  </a:lnTo>
                  <a:lnTo>
                    <a:pt x="0" y="2446909"/>
                  </a:lnTo>
                  <a:lnTo>
                    <a:pt x="3682" y="2497074"/>
                  </a:lnTo>
                  <a:lnTo>
                    <a:pt x="27051" y="2543556"/>
                  </a:lnTo>
                  <a:lnTo>
                    <a:pt x="72898" y="2580513"/>
                  </a:lnTo>
                  <a:lnTo>
                    <a:pt x="130175" y="2593594"/>
                  </a:lnTo>
                  <a:lnTo>
                    <a:pt x="151892" y="2591816"/>
                  </a:lnTo>
                  <a:lnTo>
                    <a:pt x="173101" y="2586355"/>
                  </a:lnTo>
                  <a:lnTo>
                    <a:pt x="192913" y="2577592"/>
                  </a:lnTo>
                  <a:lnTo>
                    <a:pt x="211201" y="2565400"/>
                  </a:lnTo>
                  <a:lnTo>
                    <a:pt x="1621155" y="1454785"/>
                  </a:lnTo>
                  <a:lnTo>
                    <a:pt x="1621155" y="1138428"/>
                  </a:lnTo>
                  <a:lnTo>
                    <a:pt x="211201" y="28194"/>
                  </a:lnTo>
                  <a:lnTo>
                    <a:pt x="192913" y="16001"/>
                  </a:lnTo>
                  <a:lnTo>
                    <a:pt x="173101" y="7239"/>
                  </a:lnTo>
                  <a:lnTo>
                    <a:pt x="151892" y="1778"/>
                  </a:lnTo>
                  <a:lnTo>
                    <a:pt x="130175" y="0"/>
                  </a:lnTo>
                  <a:close/>
                </a:path>
              </a:pathLst>
            </a:custGeom>
            <a:solidFill>
              <a:srgbClr val="6CB4E7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11601" y="612647"/>
              <a:ext cx="1676400" cy="2707005"/>
            </a:xfrm>
            <a:custGeom>
              <a:avLst/>
              <a:gdLst/>
              <a:ahLst/>
              <a:cxnLst/>
              <a:rect l="l" t="t" r="r" b="b"/>
              <a:pathLst>
                <a:path w="1676400" h="2707004">
                  <a:moveTo>
                    <a:pt x="1676273" y="1123696"/>
                  </a:moveTo>
                  <a:lnTo>
                    <a:pt x="392303" y="111760"/>
                  </a:lnTo>
                  <a:lnTo>
                    <a:pt x="301117" y="40005"/>
                  </a:lnTo>
                  <a:lnTo>
                    <a:pt x="246761" y="10287"/>
                  </a:lnTo>
                  <a:lnTo>
                    <a:pt x="185547" y="0"/>
                  </a:lnTo>
                  <a:lnTo>
                    <a:pt x="143383" y="4699"/>
                  </a:lnTo>
                  <a:lnTo>
                    <a:pt x="103886" y="18669"/>
                  </a:lnTo>
                  <a:lnTo>
                    <a:pt x="68580" y="41021"/>
                  </a:lnTo>
                  <a:lnTo>
                    <a:pt x="38735" y="71374"/>
                  </a:lnTo>
                  <a:lnTo>
                    <a:pt x="13208" y="114554"/>
                  </a:lnTo>
                  <a:lnTo>
                    <a:pt x="381" y="161417"/>
                  </a:lnTo>
                  <a:lnTo>
                    <a:pt x="0" y="209296"/>
                  </a:lnTo>
                  <a:lnTo>
                    <a:pt x="11684" y="255778"/>
                  </a:lnTo>
                  <a:lnTo>
                    <a:pt x="35052" y="298196"/>
                  </a:lnTo>
                  <a:lnTo>
                    <a:pt x="69977" y="334264"/>
                  </a:lnTo>
                  <a:lnTo>
                    <a:pt x="1362710" y="1353185"/>
                  </a:lnTo>
                  <a:lnTo>
                    <a:pt x="69977" y="2372106"/>
                  </a:lnTo>
                  <a:lnTo>
                    <a:pt x="35052" y="2408174"/>
                  </a:lnTo>
                  <a:lnTo>
                    <a:pt x="11684" y="2450592"/>
                  </a:lnTo>
                  <a:lnTo>
                    <a:pt x="0" y="2497074"/>
                  </a:lnTo>
                  <a:lnTo>
                    <a:pt x="381" y="2544953"/>
                  </a:lnTo>
                  <a:lnTo>
                    <a:pt x="13208" y="2591689"/>
                  </a:lnTo>
                  <a:lnTo>
                    <a:pt x="38735" y="2634869"/>
                  </a:lnTo>
                  <a:lnTo>
                    <a:pt x="68580" y="2665222"/>
                  </a:lnTo>
                  <a:lnTo>
                    <a:pt x="103886" y="2687701"/>
                  </a:lnTo>
                  <a:lnTo>
                    <a:pt x="143383" y="2701671"/>
                  </a:lnTo>
                  <a:lnTo>
                    <a:pt x="185547" y="2706497"/>
                  </a:lnTo>
                  <a:lnTo>
                    <a:pt x="216535" y="2703830"/>
                  </a:lnTo>
                  <a:lnTo>
                    <a:pt x="274955" y="2683510"/>
                  </a:lnTo>
                  <a:lnTo>
                    <a:pt x="392049" y="2594610"/>
                  </a:lnTo>
                  <a:lnTo>
                    <a:pt x="1676273" y="1582547"/>
                  </a:lnTo>
                  <a:lnTo>
                    <a:pt x="1676273" y="1440307"/>
                  </a:lnTo>
                  <a:lnTo>
                    <a:pt x="232029" y="2578608"/>
                  </a:lnTo>
                  <a:lnTo>
                    <a:pt x="221234" y="2585720"/>
                  </a:lnTo>
                  <a:lnTo>
                    <a:pt x="209804" y="2590673"/>
                  </a:lnTo>
                  <a:lnTo>
                    <a:pt x="197739" y="2593721"/>
                  </a:lnTo>
                  <a:lnTo>
                    <a:pt x="185547" y="2594610"/>
                  </a:lnTo>
                  <a:lnTo>
                    <a:pt x="138684" y="2578354"/>
                  </a:lnTo>
                  <a:lnTo>
                    <a:pt x="112903" y="2539111"/>
                  </a:lnTo>
                  <a:lnTo>
                    <a:pt x="110871" y="2510282"/>
                  </a:lnTo>
                  <a:lnTo>
                    <a:pt x="119634" y="2482850"/>
                  </a:lnTo>
                  <a:lnTo>
                    <a:pt x="138938" y="2459990"/>
                  </a:lnTo>
                  <a:lnTo>
                    <a:pt x="1543304" y="1353185"/>
                  </a:lnTo>
                  <a:lnTo>
                    <a:pt x="138938" y="246380"/>
                  </a:lnTo>
                  <a:lnTo>
                    <a:pt x="119634" y="223647"/>
                  </a:lnTo>
                  <a:lnTo>
                    <a:pt x="110871" y="196088"/>
                  </a:lnTo>
                  <a:lnTo>
                    <a:pt x="126365" y="140462"/>
                  </a:lnTo>
                  <a:lnTo>
                    <a:pt x="169037" y="113665"/>
                  </a:lnTo>
                  <a:lnTo>
                    <a:pt x="185547" y="111760"/>
                  </a:lnTo>
                  <a:lnTo>
                    <a:pt x="232029" y="127889"/>
                  </a:lnTo>
                  <a:lnTo>
                    <a:pt x="1676273" y="1266190"/>
                  </a:lnTo>
                  <a:lnTo>
                    <a:pt x="1676273" y="1123696"/>
                  </a:lnTo>
                  <a:close/>
                </a:path>
              </a:pathLst>
            </a:custGeom>
            <a:solidFill>
              <a:srgbClr val="204A8B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53488" y="0"/>
              <a:ext cx="1706880" cy="3968750"/>
            </a:xfrm>
            <a:custGeom>
              <a:avLst/>
              <a:gdLst/>
              <a:ahLst/>
              <a:cxnLst/>
              <a:rect l="l" t="t" r="r" b="b"/>
              <a:pathLst>
                <a:path w="1706880" h="3968750">
                  <a:moveTo>
                    <a:pt x="1662556" y="0"/>
                  </a:moveTo>
                  <a:lnTo>
                    <a:pt x="1489202" y="0"/>
                  </a:lnTo>
                  <a:lnTo>
                    <a:pt x="1472946" y="15113"/>
                  </a:lnTo>
                  <a:lnTo>
                    <a:pt x="1453260" y="49402"/>
                  </a:lnTo>
                  <a:lnTo>
                    <a:pt x="8763" y="3789679"/>
                  </a:lnTo>
                  <a:lnTo>
                    <a:pt x="1904" y="3814699"/>
                  </a:lnTo>
                  <a:lnTo>
                    <a:pt x="0" y="3840099"/>
                  </a:lnTo>
                  <a:lnTo>
                    <a:pt x="11302" y="3890137"/>
                  </a:lnTo>
                  <a:lnTo>
                    <a:pt x="40640" y="3932047"/>
                  </a:lnTo>
                  <a:lnTo>
                    <a:pt x="83819" y="3959479"/>
                  </a:lnTo>
                  <a:lnTo>
                    <a:pt x="131063" y="3968369"/>
                  </a:lnTo>
                  <a:lnTo>
                    <a:pt x="170052" y="3962400"/>
                  </a:lnTo>
                  <a:lnTo>
                    <a:pt x="204977" y="3945254"/>
                  </a:lnTo>
                  <a:lnTo>
                    <a:pt x="233552" y="3918839"/>
                  </a:lnTo>
                  <a:lnTo>
                    <a:pt x="253365" y="3884549"/>
                  </a:lnTo>
                  <a:lnTo>
                    <a:pt x="1697608" y="144399"/>
                  </a:lnTo>
                  <a:lnTo>
                    <a:pt x="1706371" y="93091"/>
                  </a:lnTo>
                  <a:lnTo>
                    <a:pt x="1695196" y="43942"/>
                  </a:lnTo>
                  <a:lnTo>
                    <a:pt x="1666494" y="2540"/>
                  </a:lnTo>
                  <a:lnTo>
                    <a:pt x="1662556" y="0"/>
                  </a:lnTo>
                  <a:close/>
                </a:path>
              </a:pathLst>
            </a:custGeom>
            <a:solidFill>
              <a:srgbClr val="6CB4E7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98624" y="0"/>
              <a:ext cx="1816735" cy="4023360"/>
            </a:xfrm>
            <a:custGeom>
              <a:avLst/>
              <a:gdLst/>
              <a:ahLst/>
              <a:cxnLst/>
              <a:rect l="l" t="t" r="r" b="b"/>
              <a:pathLst>
                <a:path w="1816734" h="4023360">
                  <a:moveTo>
                    <a:pt x="1816227" y="115697"/>
                  </a:moveTo>
                  <a:lnTo>
                    <a:pt x="1814830" y="67183"/>
                  </a:lnTo>
                  <a:lnTo>
                    <a:pt x="1801241" y="21336"/>
                  </a:lnTo>
                  <a:lnTo>
                    <a:pt x="1630426" y="21336"/>
                  </a:lnTo>
                  <a:lnTo>
                    <a:pt x="1657604" y="26543"/>
                  </a:lnTo>
                  <a:lnTo>
                    <a:pt x="1699260" y="66294"/>
                  </a:lnTo>
                  <a:lnTo>
                    <a:pt x="1700657" y="124079"/>
                  </a:lnTo>
                  <a:lnTo>
                    <a:pt x="256794" y="3863213"/>
                  </a:lnTo>
                  <a:lnTo>
                    <a:pt x="228727" y="3898646"/>
                  </a:lnTo>
                  <a:lnTo>
                    <a:pt x="186690" y="3911473"/>
                  </a:lnTo>
                  <a:lnTo>
                    <a:pt x="159512" y="3906393"/>
                  </a:lnTo>
                  <a:lnTo>
                    <a:pt x="117856" y="3866515"/>
                  </a:lnTo>
                  <a:lnTo>
                    <a:pt x="111506" y="3838321"/>
                  </a:lnTo>
                  <a:lnTo>
                    <a:pt x="116713" y="3808857"/>
                  </a:lnTo>
                  <a:lnTo>
                    <a:pt x="1572006" y="49530"/>
                  </a:lnTo>
                  <a:lnTo>
                    <a:pt x="1608328" y="24765"/>
                  </a:lnTo>
                  <a:lnTo>
                    <a:pt x="1630426" y="21336"/>
                  </a:lnTo>
                  <a:lnTo>
                    <a:pt x="1801241" y="21209"/>
                  </a:lnTo>
                  <a:lnTo>
                    <a:pt x="1788414" y="0"/>
                  </a:lnTo>
                  <a:lnTo>
                    <a:pt x="1472057" y="0"/>
                  </a:lnTo>
                  <a:lnTo>
                    <a:pt x="1456436" y="29210"/>
                  </a:lnTo>
                  <a:lnTo>
                    <a:pt x="12573" y="3768344"/>
                  </a:lnTo>
                  <a:lnTo>
                    <a:pt x="2667" y="3804031"/>
                  </a:lnTo>
                  <a:lnTo>
                    <a:pt x="0" y="3840353"/>
                  </a:lnTo>
                  <a:lnTo>
                    <a:pt x="4445" y="3876548"/>
                  </a:lnTo>
                  <a:lnTo>
                    <a:pt x="34036" y="3943858"/>
                  </a:lnTo>
                  <a:lnTo>
                    <a:pt x="86360" y="3994023"/>
                  </a:lnTo>
                  <a:lnTo>
                    <a:pt x="135763" y="4016121"/>
                  </a:lnTo>
                  <a:lnTo>
                    <a:pt x="186690" y="4023360"/>
                  </a:lnTo>
                  <a:lnTo>
                    <a:pt x="231521" y="4017772"/>
                  </a:lnTo>
                  <a:lnTo>
                    <a:pt x="273177" y="4001770"/>
                  </a:lnTo>
                  <a:lnTo>
                    <a:pt x="309626" y="3976751"/>
                  </a:lnTo>
                  <a:lnTo>
                    <a:pt x="339471" y="3943604"/>
                  </a:lnTo>
                  <a:lnTo>
                    <a:pt x="356743" y="3911473"/>
                  </a:lnTo>
                  <a:lnTo>
                    <a:pt x="360934" y="3903726"/>
                  </a:lnTo>
                  <a:lnTo>
                    <a:pt x="1804543" y="164465"/>
                  </a:lnTo>
                  <a:lnTo>
                    <a:pt x="1816227" y="115697"/>
                  </a:lnTo>
                  <a:close/>
                </a:path>
              </a:pathLst>
            </a:custGeom>
            <a:solidFill>
              <a:srgbClr val="204A8B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824" y="3648455"/>
            <a:ext cx="6412865" cy="6172200"/>
            <a:chOff x="877824" y="3648455"/>
            <a:chExt cx="6412865" cy="617220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824" y="3648455"/>
              <a:ext cx="4340352" cy="6172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28104" y="5714999"/>
              <a:ext cx="362585" cy="3157855"/>
            </a:xfrm>
            <a:custGeom>
              <a:avLst/>
              <a:gdLst/>
              <a:ahLst/>
              <a:cxnLst/>
              <a:rect l="l" t="t" r="r" b="b"/>
              <a:pathLst>
                <a:path w="362584" h="3157854">
                  <a:moveTo>
                    <a:pt x="362585" y="2976499"/>
                  </a:moveTo>
                  <a:lnTo>
                    <a:pt x="357124" y="2932430"/>
                  </a:lnTo>
                  <a:lnTo>
                    <a:pt x="341249" y="2891155"/>
                  </a:lnTo>
                  <a:lnTo>
                    <a:pt x="315722" y="2854960"/>
                  </a:lnTo>
                  <a:lnTo>
                    <a:pt x="282067" y="2826004"/>
                  </a:lnTo>
                  <a:lnTo>
                    <a:pt x="242443" y="2806065"/>
                  </a:lnTo>
                  <a:lnTo>
                    <a:pt x="199009" y="2796413"/>
                  </a:lnTo>
                  <a:lnTo>
                    <a:pt x="181356" y="2795524"/>
                  </a:lnTo>
                  <a:lnTo>
                    <a:pt x="172339" y="2795778"/>
                  </a:lnTo>
                  <a:lnTo>
                    <a:pt x="128651" y="2803271"/>
                  </a:lnTo>
                  <a:lnTo>
                    <a:pt x="88138" y="2821178"/>
                  </a:lnTo>
                  <a:lnTo>
                    <a:pt x="53086" y="2848483"/>
                  </a:lnTo>
                  <a:lnTo>
                    <a:pt x="25781" y="2883408"/>
                  </a:lnTo>
                  <a:lnTo>
                    <a:pt x="7747" y="2923921"/>
                  </a:lnTo>
                  <a:lnTo>
                    <a:pt x="254" y="2967609"/>
                  </a:lnTo>
                  <a:lnTo>
                    <a:pt x="0" y="2976499"/>
                  </a:lnTo>
                  <a:lnTo>
                    <a:pt x="254" y="2985389"/>
                  </a:lnTo>
                  <a:lnTo>
                    <a:pt x="7747" y="3028950"/>
                  </a:lnTo>
                  <a:lnTo>
                    <a:pt x="25781" y="3069463"/>
                  </a:lnTo>
                  <a:lnTo>
                    <a:pt x="53086" y="3104388"/>
                  </a:lnTo>
                  <a:lnTo>
                    <a:pt x="88138" y="3131693"/>
                  </a:lnTo>
                  <a:lnTo>
                    <a:pt x="128651" y="3149600"/>
                  </a:lnTo>
                  <a:lnTo>
                    <a:pt x="172339" y="3157220"/>
                  </a:lnTo>
                  <a:lnTo>
                    <a:pt x="181356" y="3157474"/>
                  </a:lnTo>
                  <a:lnTo>
                    <a:pt x="190246" y="3157220"/>
                  </a:lnTo>
                  <a:lnTo>
                    <a:pt x="233934" y="3149600"/>
                  </a:lnTo>
                  <a:lnTo>
                    <a:pt x="274447" y="3131693"/>
                  </a:lnTo>
                  <a:lnTo>
                    <a:pt x="309499" y="3104388"/>
                  </a:lnTo>
                  <a:lnTo>
                    <a:pt x="336804" y="3069463"/>
                  </a:lnTo>
                  <a:lnTo>
                    <a:pt x="354838" y="3028950"/>
                  </a:lnTo>
                  <a:lnTo>
                    <a:pt x="362331" y="2985389"/>
                  </a:lnTo>
                  <a:lnTo>
                    <a:pt x="362585" y="2976499"/>
                  </a:lnTo>
                  <a:close/>
                </a:path>
                <a:path w="362584" h="3157854">
                  <a:moveTo>
                    <a:pt x="362585" y="1578737"/>
                  </a:moveTo>
                  <a:lnTo>
                    <a:pt x="357124" y="1534668"/>
                  </a:lnTo>
                  <a:lnTo>
                    <a:pt x="341249" y="1493393"/>
                  </a:lnTo>
                  <a:lnTo>
                    <a:pt x="315722" y="1457198"/>
                  </a:lnTo>
                  <a:lnTo>
                    <a:pt x="282067" y="1428242"/>
                  </a:lnTo>
                  <a:lnTo>
                    <a:pt x="242443" y="1408303"/>
                  </a:lnTo>
                  <a:lnTo>
                    <a:pt x="199009" y="1398651"/>
                  </a:lnTo>
                  <a:lnTo>
                    <a:pt x="181356" y="1397762"/>
                  </a:lnTo>
                  <a:lnTo>
                    <a:pt x="172339" y="1398016"/>
                  </a:lnTo>
                  <a:lnTo>
                    <a:pt x="128651" y="1405509"/>
                  </a:lnTo>
                  <a:lnTo>
                    <a:pt x="88138" y="1423543"/>
                  </a:lnTo>
                  <a:lnTo>
                    <a:pt x="53086" y="1450721"/>
                  </a:lnTo>
                  <a:lnTo>
                    <a:pt x="25781" y="1485646"/>
                  </a:lnTo>
                  <a:lnTo>
                    <a:pt x="7747" y="1526159"/>
                  </a:lnTo>
                  <a:lnTo>
                    <a:pt x="254" y="1569847"/>
                  </a:lnTo>
                  <a:lnTo>
                    <a:pt x="0" y="1578737"/>
                  </a:lnTo>
                  <a:lnTo>
                    <a:pt x="254" y="1587627"/>
                  </a:lnTo>
                  <a:lnTo>
                    <a:pt x="7747" y="1631188"/>
                  </a:lnTo>
                  <a:lnTo>
                    <a:pt x="25781" y="1671701"/>
                  </a:lnTo>
                  <a:lnTo>
                    <a:pt x="53086" y="1706626"/>
                  </a:lnTo>
                  <a:lnTo>
                    <a:pt x="88138" y="1733931"/>
                  </a:lnTo>
                  <a:lnTo>
                    <a:pt x="128651" y="1751838"/>
                  </a:lnTo>
                  <a:lnTo>
                    <a:pt x="172339" y="1759458"/>
                  </a:lnTo>
                  <a:lnTo>
                    <a:pt x="181356" y="1759712"/>
                  </a:lnTo>
                  <a:lnTo>
                    <a:pt x="190246" y="1759458"/>
                  </a:lnTo>
                  <a:lnTo>
                    <a:pt x="233934" y="1751838"/>
                  </a:lnTo>
                  <a:lnTo>
                    <a:pt x="274447" y="1733931"/>
                  </a:lnTo>
                  <a:lnTo>
                    <a:pt x="309499" y="1706626"/>
                  </a:lnTo>
                  <a:lnTo>
                    <a:pt x="336804" y="1671701"/>
                  </a:lnTo>
                  <a:lnTo>
                    <a:pt x="354838" y="1631188"/>
                  </a:lnTo>
                  <a:lnTo>
                    <a:pt x="362331" y="1587627"/>
                  </a:lnTo>
                  <a:lnTo>
                    <a:pt x="362585" y="1578737"/>
                  </a:lnTo>
                  <a:close/>
                </a:path>
                <a:path w="362584" h="3157854">
                  <a:moveTo>
                    <a:pt x="362585" y="180975"/>
                  </a:moveTo>
                  <a:lnTo>
                    <a:pt x="357124" y="137033"/>
                  </a:lnTo>
                  <a:lnTo>
                    <a:pt x="341249" y="95631"/>
                  </a:lnTo>
                  <a:lnTo>
                    <a:pt x="315722" y="59436"/>
                  </a:lnTo>
                  <a:lnTo>
                    <a:pt x="282067" y="30480"/>
                  </a:lnTo>
                  <a:lnTo>
                    <a:pt x="242443" y="10541"/>
                  </a:lnTo>
                  <a:lnTo>
                    <a:pt x="199009" y="889"/>
                  </a:lnTo>
                  <a:lnTo>
                    <a:pt x="181356" y="0"/>
                  </a:lnTo>
                  <a:lnTo>
                    <a:pt x="172339" y="254"/>
                  </a:lnTo>
                  <a:lnTo>
                    <a:pt x="128651" y="7747"/>
                  </a:lnTo>
                  <a:lnTo>
                    <a:pt x="88138" y="25781"/>
                  </a:lnTo>
                  <a:lnTo>
                    <a:pt x="53086" y="52959"/>
                  </a:lnTo>
                  <a:lnTo>
                    <a:pt x="25781" y="87884"/>
                  </a:lnTo>
                  <a:lnTo>
                    <a:pt x="7747" y="128397"/>
                  </a:lnTo>
                  <a:lnTo>
                    <a:pt x="254" y="172085"/>
                  </a:lnTo>
                  <a:lnTo>
                    <a:pt x="0" y="180975"/>
                  </a:lnTo>
                  <a:lnTo>
                    <a:pt x="254" y="189865"/>
                  </a:lnTo>
                  <a:lnTo>
                    <a:pt x="7747" y="233426"/>
                  </a:lnTo>
                  <a:lnTo>
                    <a:pt x="25781" y="273939"/>
                  </a:lnTo>
                  <a:lnTo>
                    <a:pt x="53086" y="308864"/>
                  </a:lnTo>
                  <a:lnTo>
                    <a:pt x="88138" y="336169"/>
                  </a:lnTo>
                  <a:lnTo>
                    <a:pt x="128651" y="354076"/>
                  </a:lnTo>
                  <a:lnTo>
                    <a:pt x="172339" y="361696"/>
                  </a:lnTo>
                  <a:lnTo>
                    <a:pt x="181356" y="361950"/>
                  </a:lnTo>
                  <a:lnTo>
                    <a:pt x="190246" y="361696"/>
                  </a:lnTo>
                  <a:lnTo>
                    <a:pt x="233934" y="354076"/>
                  </a:lnTo>
                  <a:lnTo>
                    <a:pt x="274447" y="336169"/>
                  </a:lnTo>
                  <a:lnTo>
                    <a:pt x="309499" y="308864"/>
                  </a:lnTo>
                  <a:lnTo>
                    <a:pt x="336804" y="273939"/>
                  </a:lnTo>
                  <a:lnTo>
                    <a:pt x="354838" y="233426"/>
                  </a:lnTo>
                  <a:lnTo>
                    <a:pt x="362331" y="189865"/>
                  </a:lnTo>
                  <a:lnTo>
                    <a:pt x="362585" y="180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834373" y="4887986"/>
            <a:ext cx="7905115" cy="4229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36195" algn="ctr">
              <a:lnSpc>
                <a:spcPct val="117100"/>
              </a:lnSpc>
              <a:spcBef>
                <a:spcPts val="110"/>
              </a:spcBef>
            </a:pPr>
            <a:r>
              <a:rPr sz="7850" spc="-170" dirty="0">
                <a:latin typeface="Arial MT"/>
                <a:cs typeface="Arial MT"/>
              </a:rPr>
              <a:t>STAR</a:t>
            </a:r>
            <a:r>
              <a:rPr sz="7850" spc="-30" dirty="0">
                <a:latin typeface="Arial MT"/>
                <a:cs typeface="Arial MT"/>
              </a:rPr>
              <a:t> </a:t>
            </a:r>
            <a:r>
              <a:rPr sz="7850" spc="-25" dirty="0">
                <a:latin typeface="Arial MT"/>
                <a:cs typeface="Arial MT"/>
              </a:rPr>
              <a:t>UML </a:t>
            </a:r>
            <a:r>
              <a:rPr sz="7850" spc="-20" dirty="0">
                <a:latin typeface="Arial MT"/>
                <a:cs typeface="Arial MT"/>
              </a:rPr>
              <a:t> </a:t>
            </a:r>
            <a:r>
              <a:rPr sz="7850" spc="-110" dirty="0">
                <a:latin typeface="Arial MT"/>
                <a:cs typeface="Arial MT"/>
              </a:rPr>
              <a:t>R</a:t>
            </a:r>
            <a:r>
              <a:rPr sz="7850" spc="-680" dirty="0">
                <a:latin typeface="Arial MT"/>
                <a:cs typeface="Arial MT"/>
              </a:rPr>
              <a:t>A</a:t>
            </a:r>
            <a:r>
              <a:rPr sz="7850" spc="-95" dirty="0">
                <a:latin typeface="Arial MT"/>
                <a:cs typeface="Arial MT"/>
              </a:rPr>
              <a:t>TI</a:t>
            </a:r>
            <a:r>
              <a:rPr sz="7850" spc="-110" dirty="0">
                <a:latin typeface="Arial MT"/>
                <a:cs typeface="Arial MT"/>
              </a:rPr>
              <a:t>ON</a:t>
            </a:r>
            <a:r>
              <a:rPr sz="7850" spc="-105" dirty="0">
                <a:latin typeface="Arial MT"/>
                <a:cs typeface="Arial MT"/>
              </a:rPr>
              <a:t>A</a:t>
            </a:r>
            <a:r>
              <a:rPr sz="7850" spc="-5" dirty="0">
                <a:latin typeface="Arial MT"/>
                <a:cs typeface="Arial MT"/>
              </a:rPr>
              <a:t>L</a:t>
            </a:r>
            <a:r>
              <a:rPr sz="7850" spc="-365" dirty="0">
                <a:latin typeface="Arial MT"/>
                <a:cs typeface="Arial MT"/>
              </a:rPr>
              <a:t> </a:t>
            </a:r>
            <a:r>
              <a:rPr sz="7850" dirty="0">
                <a:latin typeface="Arial MT"/>
                <a:cs typeface="Arial MT"/>
              </a:rPr>
              <a:t>ROSE  </a:t>
            </a:r>
            <a:r>
              <a:rPr sz="7850" spc="-195" dirty="0">
                <a:latin typeface="Arial MT"/>
                <a:cs typeface="Arial MT"/>
              </a:rPr>
              <a:t>CREATLY</a:t>
            </a:r>
            <a:endParaRPr sz="78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1159</Words>
  <Application>Microsoft Office PowerPoint</Application>
  <PresentationFormat>Custom</PresentationFormat>
  <Paragraphs>374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A vehicle tracking system  combines the</vt:lpstr>
      <vt:lpstr>PROBLEM  STATEMENTS-</vt:lpstr>
      <vt:lpstr>REQUIREMENTS</vt:lpstr>
      <vt:lpstr>FUNCTIONAL REQUIREMENTS:</vt:lpstr>
      <vt:lpstr>NON-FUNCTIONAL REQUIREMENTS:</vt:lpstr>
      <vt:lpstr>INFRASTRUCTURAL REQUIREMENTS:</vt:lpstr>
      <vt:lpstr>Slide 8</vt:lpstr>
      <vt:lpstr>Slide 9</vt:lpstr>
      <vt:lpstr>USE CASE DIAGRAM</vt:lpstr>
      <vt:lpstr>Slide 11</vt:lpstr>
      <vt:lpstr>DATA FLOW DIAGRAM</vt:lpstr>
      <vt:lpstr>Slide 13</vt:lpstr>
      <vt:lpstr>Slide 14</vt:lpstr>
      <vt:lpstr>CLASS DIAGRAM</vt:lpstr>
      <vt:lpstr>Slide 16</vt:lpstr>
      <vt:lpstr>COLLABORATION DIAGRAM</vt:lpstr>
      <vt:lpstr>Slide 18</vt:lpstr>
      <vt:lpstr>STATE DIAGRAM</vt:lpstr>
      <vt:lpstr>Slide 20</vt:lpstr>
      <vt:lpstr>DEPLOYMENT DIAGRAM</vt:lpstr>
      <vt:lpstr>Slide 22</vt:lpstr>
      <vt:lpstr> GLIMPSE OF APP</vt:lpstr>
      <vt:lpstr>Slide 24</vt:lpstr>
      <vt:lpstr>C ODED M ODULE NUM BER 1</vt:lpstr>
      <vt:lpstr>Slide 26</vt:lpstr>
      <vt:lpstr>C ODED M ODULE NUM BER 2</vt:lpstr>
      <vt:lpstr>Slide 28</vt:lpstr>
      <vt:lpstr>C ODED M ODULE NUM BER 3</vt:lpstr>
      <vt:lpstr>Slide 30</vt:lpstr>
      <vt:lpstr>Slide 31</vt:lpstr>
      <vt:lpstr>How our APP is  looking</vt:lpstr>
      <vt:lpstr>PA GE NO.1</vt:lpstr>
      <vt:lpstr>PA GE NO.2</vt:lpstr>
      <vt:lpstr>Slide 35</vt:lpstr>
      <vt:lpstr>PA GE NO.4</vt:lpstr>
      <vt:lpstr>Test plan template will be  incorporated</vt:lpstr>
      <vt:lpstr>01</vt:lpstr>
      <vt:lpstr>01</vt:lpstr>
      <vt:lpstr>01</vt:lpstr>
      <vt:lpstr>01</vt:lpstr>
      <vt:lpstr>Types of Testing , Methodology , Tools </vt:lpstr>
      <vt:lpstr>FUNTIONAL TEST CASES: </vt:lpstr>
      <vt:lpstr> </vt:lpstr>
      <vt:lpstr> </vt:lpstr>
      <vt:lpstr> </vt:lpstr>
      <vt:lpstr>THANK YOU we look forward to work with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53</cp:revision>
  <dcterms:created xsi:type="dcterms:W3CDTF">2021-06-07T12:13:17Z</dcterms:created>
  <dcterms:modified xsi:type="dcterms:W3CDTF">2021-06-08T04:19:32Z</dcterms:modified>
</cp:coreProperties>
</file>