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7" r:id="rId6"/>
    <p:sldId id="259" r:id="rId7"/>
    <p:sldId id="270" r:id="rId8"/>
    <p:sldId id="260" r:id="rId9"/>
    <p:sldId id="265" r:id="rId10"/>
    <p:sldId id="261" r:id="rId11"/>
    <p:sldId id="262" r:id="rId12"/>
    <p:sldId id="263" r:id="rId13"/>
    <p:sldId id="266" r:id="rId14"/>
    <p:sldId id="268" r:id="rId15"/>
    <p:sldId id="269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2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2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73085-7FCF-40A4-9564-4C0C1F03BD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B752E22-97E0-4015-9B84-37B8C62CD36A}">
      <dgm:prSet/>
      <dgm:spPr/>
      <dgm:t>
        <a:bodyPr/>
        <a:lstStyle/>
        <a:p>
          <a:r>
            <a:rPr lang="en-US"/>
            <a:t>Father</a:t>
          </a:r>
        </a:p>
      </dgm:t>
    </dgm:pt>
    <dgm:pt modelId="{44AA9813-FDBF-4317-A85A-1459B18E510E}" type="parTrans" cxnId="{E1210F9B-320C-48AB-A2CF-3639E2BE4F3F}">
      <dgm:prSet/>
      <dgm:spPr/>
      <dgm:t>
        <a:bodyPr/>
        <a:lstStyle/>
        <a:p>
          <a:endParaRPr lang="en-US"/>
        </a:p>
      </dgm:t>
    </dgm:pt>
    <dgm:pt modelId="{056E5A60-11D0-4DA7-8195-13AE009D1446}" type="sibTrans" cxnId="{E1210F9B-320C-48AB-A2CF-3639E2BE4F3F}">
      <dgm:prSet/>
      <dgm:spPr/>
      <dgm:t>
        <a:bodyPr/>
        <a:lstStyle/>
        <a:p>
          <a:endParaRPr lang="en-US"/>
        </a:p>
      </dgm:t>
    </dgm:pt>
    <dgm:pt modelId="{01B4B2AC-D597-4F22-B18B-51FB028CD508}">
      <dgm:prSet/>
      <dgm:spPr/>
      <dgm:t>
        <a:bodyPr/>
        <a:lstStyle/>
        <a:p>
          <a:r>
            <a:rPr lang="en-US" dirty="0"/>
            <a:t>SOC Analyst </a:t>
          </a:r>
          <a:br>
            <a:rPr lang="en-US" dirty="0"/>
          </a:br>
          <a:r>
            <a:rPr lang="en-US" dirty="0"/>
            <a:t>Blue Team Investigator!</a:t>
          </a:r>
        </a:p>
      </dgm:t>
    </dgm:pt>
    <dgm:pt modelId="{B11C015C-1BB5-4200-8CFA-94AB8F3C4242}" type="parTrans" cxnId="{28753D5B-61AD-4611-A979-4161BF9004AB}">
      <dgm:prSet/>
      <dgm:spPr/>
      <dgm:t>
        <a:bodyPr/>
        <a:lstStyle/>
        <a:p>
          <a:endParaRPr lang="en-US"/>
        </a:p>
      </dgm:t>
    </dgm:pt>
    <dgm:pt modelId="{655A001E-9363-4C43-8595-A80A12E5BE68}" type="sibTrans" cxnId="{28753D5B-61AD-4611-A979-4161BF9004AB}">
      <dgm:prSet/>
      <dgm:spPr/>
      <dgm:t>
        <a:bodyPr/>
        <a:lstStyle/>
        <a:p>
          <a:endParaRPr lang="en-US"/>
        </a:p>
      </dgm:t>
    </dgm:pt>
    <dgm:pt modelId="{59DBF3A5-7993-4821-BC12-5ADDF0F92FD2}">
      <dgm:prSet/>
      <dgm:spPr/>
      <dgm:t>
        <a:bodyPr/>
        <a:lstStyle/>
        <a:p>
          <a:r>
            <a:rPr lang="en-US"/>
            <a:t>Always Asking Questions</a:t>
          </a:r>
        </a:p>
      </dgm:t>
    </dgm:pt>
    <dgm:pt modelId="{1E23F8B5-E23F-4593-8F06-73DEE69255F2}" type="parTrans" cxnId="{E83836E1-A4EB-4648-8971-3F891A20D890}">
      <dgm:prSet/>
      <dgm:spPr/>
      <dgm:t>
        <a:bodyPr/>
        <a:lstStyle/>
        <a:p>
          <a:endParaRPr lang="en-US"/>
        </a:p>
      </dgm:t>
    </dgm:pt>
    <dgm:pt modelId="{1ED026A5-C7DA-4DE0-938B-D0382E9BFF32}" type="sibTrans" cxnId="{E83836E1-A4EB-4648-8971-3F891A20D890}">
      <dgm:prSet/>
      <dgm:spPr/>
      <dgm:t>
        <a:bodyPr/>
        <a:lstStyle/>
        <a:p>
          <a:endParaRPr lang="en-US"/>
        </a:p>
      </dgm:t>
    </dgm:pt>
    <dgm:pt modelId="{91294E0B-4317-45EC-9839-94FEB318BA87}" type="pres">
      <dgm:prSet presAssocID="{CF573085-7FCF-40A4-9564-4C0C1F03BDCB}" presName="root" presStyleCnt="0">
        <dgm:presLayoutVars>
          <dgm:dir/>
          <dgm:resizeHandles val="exact"/>
        </dgm:presLayoutVars>
      </dgm:prSet>
      <dgm:spPr/>
    </dgm:pt>
    <dgm:pt modelId="{913097A2-4657-4BB0-B5F9-BB4831914106}" type="pres">
      <dgm:prSet presAssocID="{BB752E22-97E0-4015-9B84-37B8C62CD36A}" presName="compNode" presStyleCnt="0"/>
      <dgm:spPr/>
    </dgm:pt>
    <dgm:pt modelId="{901FD3ED-4C57-466C-918B-1AC78EACC8B0}" type="pres">
      <dgm:prSet presAssocID="{BB752E22-97E0-4015-9B84-37B8C62CD3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5406CD3A-217E-499B-AEF0-1043DD113670}" type="pres">
      <dgm:prSet presAssocID="{BB752E22-97E0-4015-9B84-37B8C62CD36A}" presName="spaceRect" presStyleCnt="0"/>
      <dgm:spPr/>
    </dgm:pt>
    <dgm:pt modelId="{342DDF37-D814-4F11-8621-665461AEAFA2}" type="pres">
      <dgm:prSet presAssocID="{BB752E22-97E0-4015-9B84-37B8C62CD36A}" presName="textRect" presStyleLbl="revTx" presStyleIdx="0" presStyleCnt="3">
        <dgm:presLayoutVars>
          <dgm:chMax val="1"/>
          <dgm:chPref val="1"/>
        </dgm:presLayoutVars>
      </dgm:prSet>
      <dgm:spPr/>
    </dgm:pt>
    <dgm:pt modelId="{2E20B6C3-FDE7-4C48-A632-6D4C2E0F6C54}" type="pres">
      <dgm:prSet presAssocID="{056E5A60-11D0-4DA7-8195-13AE009D1446}" presName="sibTrans" presStyleCnt="0"/>
      <dgm:spPr/>
    </dgm:pt>
    <dgm:pt modelId="{17D1E5FA-6542-49CF-A515-3557CBCC3973}" type="pres">
      <dgm:prSet presAssocID="{01B4B2AC-D597-4F22-B18B-51FB028CD508}" presName="compNode" presStyleCnt="0"/>
      <dgm:spPr/>
    </dgm:pt>
    <dgm:pt modelId="{DC29845B-902B-4013-A4B1-9CE0635DAED0}" type="pres">
      <dgm:prSet presAssocID="{01B4B2AC-D597-4F22-B18B-51FB028CD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6A9D7C-BBA0-471E-8576-BE91CAAC7882}" type="pres">
      <dgm:prSet presAssocID="{01B4B2AC-D597-4F22-B18B-51FB028CD508}" presName="spaceRect" presStyleCnt="0"/>
      <dgm:spPr/>
    </dgm:pt>
    <dgm:pt modelId="{332E06C3-D54D-4A19-A606-33B64E9EBB10}" type="pres">
      <dgm:prSet presAssocID="{01B4B2AC-D597-4F22-B18B-51FB028CD508}" presName="textRect" presStyleLbl="revTx" presStyleIdx="1" presStyleCnt="3">
        <dgm:presLayoutVars>
          <dgm:chMax val="1"/>
          <dgm:chPref val="1"/>
        </dgm:presLayoutVars>
      </dgm:prSet>
      <dgm:spPr/>
    </dgm:pt>
    <dgm:pt modelId="{C80A4808-FCF3-45CD-9048-303282E328F8}" type="pres">
      <dgm:prSet presAssocID="{655A001E-9363-4C43-8595-A80A12E5BE68}" presName="sibTrans" presStyleCnt="0"/>
      <dgm:spPr/>
    </dgm:pt>
    <dgm:pt modelId="{861E80BB-7FE7-49FB-8817-DF38A3EA9BD3}" type="pres">
      <dgm:prSet presAssocID="{59DBF3A5-7993-4821-BC12-5ADDF0F92FD2}" presName="compNode" presStyleCnt="0"/>
      <dgm:spPr/>
    </dgm:pt>
    <dgm:pt modelId="{8C6EF184-80F2-4BF3-8873-A056DC3B9845}" type="pres">
      <dgm:prSet presAssocID="{59DBF3A5-7993-4821-BC12-5ADDF0F92F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E2AFC75-BE8F-4DC3-98A0-D9CD19EADE96}" type="pres">
      <dgm:prSet presAssocID="{59DBF3A5-7993-4821-BC12-5ADDF0F92FD2}" presName="spaceRect" presStyleCnt="0"/>
      <dgm:spPr/>
    </dgm:pt>
    <dgm:pt modelId="{A23B9BDB-55D0-493A-A2A9-27585EF94FEA}" type="pres">
      <dgm:prSet presAssocID="{59DBF3A5-7993-4821-BC12-5ADDF0F92F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753D5B-61AD-4611-A979-4161BF9004AB}" srcId="{CF573085-7FCF-40A4-9564-4C0C1F03BDCB}" destId="{01B4B2AC-D597-4F22-B18B-51FB028CD508}" srcOrd="1" destOrd="0" parTransId="{B11C015C-1BB5-4200-8CFA-94AB8F3C4242}" sibTransId="{655A001E-9363-4C43-8595-A80A12E5BE68}"/>
    <dgm:cxn modelId="{E171B775-7C02-4DE7-8260-3D93083D5D69}" type="presOf" srcId="{CF573085-7FCF-40A4-9564-4C0C1F03BDCB}" destId="{91294E0B-4317-45EC-9839-94FEB318BA87}" srcOrd="0" destOrd="0" presId="urn:microsoft.com/office/officeart/2018/2/layout/IconLabelList"/>
    <dgm:cxn modelId="{61D6AC56-7E39-4435-AF8C-AD0C7B4B97BF}" type="presOf" srcId="{59DBF3A5-7993-4821-BC12-5ADDF0F92FD2}" destId="{A23B9BDB-55D0-493A-A2A9-27585EF94FEA}" srcOrd="0" destOrd="0" presId="urn:microsoft.com/office/officeart/2018/2/layout/IconLabelList"/>
    <dgm:cxn modelId="{E1210F9B-320C-48AB-A2CF-3639E2BE4F3F}" srcId="{CF573085-7FCF-40A4-9564-4C0C1F03BDCB}" destId="{BB752E22-97E0-4015-9B84-37B8C62CD36A}" srcOrd="0" destOrd="0" parTransId="{44AA9813-FDBF-4317-A85A-1459B18E510E}" sibTransId="{056E5A60-11D0-4DA7-8195-13AE009D1446}"/>
    <dgm:cxn modelId="{B07DC1AD-C2FA-4EFA-A78D-B2B2C3861154}" type="presOf" srcId="{01B4B2AC-D597-4F22-B18B-51FB028CD508}" destId="{332E06C3-D54D-4A19-A606-33B64E9EBB10}" srcOrd="0" destOrd="0" presId="urn:microsoft.com/office/officeart/2018/2/layout/IconLabelList"/>
    <dgm:cxn modelId="{746A18D8-12FA-4572-8730-AD4535533155}" type="presOf" srcId="{BB752E22-97E0-4015-9B84-37B8C62CD36A}" destId="{342DDF37-D814-4F11-8621-665461AEAFA2}" srcOrd="0" destOrd="0" presId="urn:microsoft.com/office/officeart/2018/2/layout/IconLabelList"/>
    <dgm:cxn modelId="{E83836E1-A4EB-4648-8971-3F891A20D890}" srcId="{CF573085-7FCF-40A4-9564-4C0C1F03BDCB}" destId="{59DBF3A5-7993-4821-BC12-5ADDF0F92FD2}" srcOrd="2" destOrd="0" parTransId="{1E23F8B5-E23F-4593-8F06-73DEE69255F2}" sibTransId="{1ED026A5-C7DA-4DE0-938B-D0382E9BFF32}"/>
    <dgm:cxn modelId="{05C245E4-509D-45DC-A48F-64130AC22BA4}" type="presParOf" srcId="{91294E0B-4317-45EC-9839-94FEB318BA87}" destId="{913097A2-4657-4BB0-B5F9-BB4831914106}" srcOrd="0" destOrd="0" presId="urn:microsoft.com/office/officeart/2018/2/layout/IconLabelList"/>
    <dgm:cxn modelId="{1D0E04EF-33EE-425B-8FFC-7C8171214D54}" type="presParOf" srcId="{913097A2-4657-4BB0-B5F9-BB4831914106}" destId="{901FD3ED-4C57-466C-918B-1AC78EACC8B0}" srcOrd="0" destOrd="0" presId="urn:microsoft.com/office/officeart/2018/2/layout/IconLabelList"/>
    <dgm:cxn modelId="{34B3FA4B-BBE4-4034-A263-F0F3AE426A75}" type="presParOf" srcId="{913097A2-4657-4BB0-B5F9-BB4831914106}" destId="{5406CD3A-217E-499B-AEF0-1043DD113670}" srcOrd="1" destOrd="0" presId="urn:microsoft.com/office/officeart/2018/2/layout/IconLabelList"/>
    <dgm:cxn modelId="{8F44DE79-2CEB-429E-81BF-DCDE67D23B5F}" type="presParOf" srcId="{913097A2-4657-4BB0-B5F9-BB4831914106}" destId="{342DDF37-D814-4F11-8621-665461AEAFA2}" srcOrd="2" destOrd="0" presId="urn:microsoft.com/office/officeart/2018/2/layout/IconLabelList"/>
    <dgm:cxn modelId="{F04767A8-4551-412A-9AA2-5E37D97D806C}" type="presParOf" srcId="{91294E0B-4317-45EC-9839-94FEB318BA87}" destId="{2E20B6C3-FDE7-4C48-A632-6D4C2E0F6C54}" srcOrd="1" destOrd="0" presId="urn:microsoft.com/office/officeart/2018/2/layout/IconLabelList"/>
    <dgm:cxn modelId="{2DBC0C35-079A-41C2-85BF-880D216371A4}" type="presParOf" srcId="{91294E0B-4317-45EC-9839-94FEB318BA87}" destId="{17D1E5FA-6542-49CF-A515-3557CBCC3973}" srcOrd="2" destOrd="0" presId="urn:microsoft.com/office/officeart/2018/2/layout/IconLabelList"/>
    <dgm:cxn modelId="{F3AE3341-3E04-4957-A2FE-CBBCCF89AABE}" type="presParOf" srcId="{17D1E5FA-6542-49CF-A515-3557CBCC3973}" destId="{DC29845B-902B-4013-A4B1-9CE0635DAED0}" srcOrd="0" destOrd="0" presId="urn:microsoft.com/office/officeart/2018/2/layout/IconLabelList"/>
    <dgm:cxn modelId="{81DD3CB9-E34E-40CE-934C-5B494A2BD78B}" type="presParOf" srcId="{17D1E5FA-6542-49CF-A515-3557CBCC3973}" destId="{D56A9D7C-BBA0-471E-8576-BE91CAAC7882}" srcOrd="1" destOrd="0" presId="urn:microsoft.com/office/officeart/2018/2/layout/IconLabelList"/>
    <dgm:cxn modelId="{F461DAB2-4D35-4802-84A1-A58779907020}" type="presParOf" srcId="{17D1E5FA-6542-49CF-A515-3557CBCC3973}" destId="{332E06C3-D54D-4A19-A606-33B64E9EBB10}" srcOrd="2" destOrd="0" presId="urn:microsoft.com/office/officeart/2018/2/layout/IconLabelList"/>
    <dgm:cxn modelId="{38D74B52-41CB-4318-A9FD-D9013EADE266}" type="presParOf" srcId="{91294E0B-4317-45EC-9839-94FEB318BA87}" destId="{C80A4808-FCF3-45CD-9048-303282E328F8}" srcOrd="3" destOrd="0" presId="urn:microsoft.com/office/officeart/2018/2/layout/IconLabelList"/>
    <dgm:cxn modelId="{B67A4561-23D6-405F-924B-865E727A031D}" type="presParOf" srcId="{91294E0B-4317-45EC-9839-94FEB318BA87}" destId="{861E80BB-7FE7-49FB-8817-DF38A3EA9BD3}" srcOrd="4" destOrd="0" presId="urn:microsoft.com/office/officeart/2018/2/layout/IconLabelList"/>
    <dgm:cxn modelId="{BB324B91-2B0B-4EF7-B6A4-7FAB65F0E09E}" type="presParOf" srcId="{861E80BB-7FE7-49FB-8817-DF38A3EA9BD3}" destId="{8C6EF184-80F2-4BF3-8873-A056DC3B9845}" srcOrd="0" destOrd="0" presId="urn:microsoft.com/office/officeart/2018/2/layout/IconLabelList"/>
    <dgm:cxn modelId="{2DFB27E5-E9F1-41BF-96CF-69E08B6F6DE9}" type="presParOf" srcId="{861E80BB-7FE7-49FB-8817-DF38A3EA9BD3}" destId="{6E2AFC75-BE8F-4DC3-98A0-D9CD19EADE96}" srcOrd="1" destOrd="0" presId="urn:microsoft.com/office/officeart/2018/2/layout/IconLabelList"/>
    <dgm:cxn modelId="{7F7BE8B8-7713-460D-92DD-7B0CDD0AA8DF}" type="presParOf" srcId="{861E80BB-7FE7-49FB-8817-DF38A3EA9BD3}" destId="{A23B9BDB-55D0-493A-A2A9-27585EF94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67ED1A-8C9D-4AF0-B8C7-D735F5DEF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809DB5-D96B-4D64-A7E1-7DCB19E2BAC5}">
      <dgm:prSet/>
      <dgm:spPr/>
      <dgm:t>
        <a:bodyPr/>
        <a:lstStyle/>
        <a:p>
          <a:pPr>
            <a:defRPr cap="all"/>
          </a:pPr>
          <a:r>
            <a:rPr lang="en-US"/>
            <a:t>How did </a:t>
          </a:r>
          <a:r>
            <a:rPr lang="en-US" i="1"/>
            <a:t>this</a:t>
          </a:r>
          <a:r>
            <a:rPr lang="en-US"/>
            <a:t> get </a:t>
          </a:r>
          <a:r>
            <a:rPr lang="en-US" i="1"/>
            <a:t>here</a:t>
          </a:r>
          <a:r>
            <a:rPr lang="en-US"/>
            <a:t>?</a:t>
          </a:r>
        </a:p>
      </dgm:t>
    </dgm:pt>
    <dgm:pt modelId="{F87A6A1D-F8FA-421A-8110-F01E70CADA9D}" type="parTrans" cxnId="{CF1EF6A9-AE20-4FF3-BDE1-72C968D392E0}">
      <dgm:prSet/>
      <dgm:spPr/>
      <dgm:t>
        <a:bodyPr/>
        <a:lstStyle/>
        <a:p>
          <a:endParaRPr lang="en-US"/>
        </a:p>
      </dgm:t>
    </dgm:pt>
    <dgm:pt modelId="{B4194CC8-2D35-47C9-99B2-FF8C28239AB6}" type="sibTrans" cxnId="{CF1EF6A9-AE20-4FF3-BDE1-72C968D392E0}">
      <dgm:prSet/>
      <dgm:spPr/>
      <dgm:t>
        <a:bodyPr/>
        <a:lstStyle/>
        <a:p>
          <a:endParaRPr lang="en-US"/>
        </a:p>
      </dgm:t>
    </dgm:pt>
    <dgm:pt modelId="{90A3D73A-7081-4FD4-B117-2B1E5287D083}">
      <dgm:prSet/>
      <dgm:spPr/>
      <dgm:t>
        <a:bodyPr/>
        <a:lstStyle/>
        <a:p>
          <a:pPr>
            <a:defRPr cap="all"/>
          </a:pPr>
          <a:r>
            <a:rPr lang="en-US"/>
            <a:t>How did we detect this?</a:t>
          </a:r>
        </a:p>
      </dgm:t>
    </dgm:pt>
    <dgm:pt modelId="{738ACBEC-8BFE-4407-9685-23CB9D349B99}" type="parTrans" cxnId="{97E3D063-E6B7-4A04-A73B-D88EB67D30E2}">
      <dgm:prSet/>
      <dgm:spPr/>
      <dgm:t>
        <a:bodyPr/>
        <a:lstStyle/>
        <a:p>
          <a:endParaRPr lang="en-US"/>
        </a:p>
      </dgm:t>
    </dgm:pt>
    <dgm:pt modelId="{8FEF9B00-A7DC-472A-9CCC-E312E94A3BF2}" type="sibTrans" cxnId="{97E3D063-E6B7-4A04-A73B-D88EB67D30E2}">
      <dgm:prSet/>
      <dgm:spPr/>
      <dgm:t>
        <a:bodyPr/>
        <a:lstStyle/>
        <a:p>
          <a:endParaRPr lang="en-US"/>
        </a:p>
      </dgm:t>
    </dgm:pt>
    <dgm:pt modelId="{E7C50534-8C56-4933-9AB6-46CF456CF890}">
      <dgm:prSet/>
      <dgm:spPr/>
      <dgm:t>
        <a:bodyPr/>
        <a:lstStyle/>
        <a:p>
          <a:pPr>
            <a:defRPr cap="all"/>
          </a:pPr>
          <a:r>
            <a:rPr lang="en-US"/>
            <a:t>How does this work?</a:t>
          </a:r>
        </a:p>
      </dgm:t>
    </dgm:pt>
    <dgm:pt modelId="{23ACDBFD-E60B-41DE-A2FD-F7B7C9E3B122}" type="parTrans" cxnId="{3FA8C1FC-7134-4033-BDD7-544B13E0CAE5}">
      <dgm:prSet/>
      <dgm:spPr/>
      <dgm:t>
        <a:bodyPr/>
        <a:lstStyle/>
        <a:p>
          <a:endParaRPr lang="en-US"/>
        </a:p>
      </dgm:t>
    </dgm:pt>
    <dgm:pt modelId="{BB0A146A-F1C6-4EAF-9A6F-F07135F62F2F}" type="sibTrans" cxnId="{3FA8C1FC-7134-4033-BDD7-544B13E0CAE5}">
      <dgm:prSet/>
      <dgm:spPr/>
      <dgm:t>
        <a:bodyPr/>
        <a:lstStyle/>
        <a:p>
          <a:endParaRPr lang="en-US"/>
        </a:p>
      </dgm:t>
    </dgm:pt>
    <dgm:pt modelId="{60E2FF16-F729-496D-AAEF-117E2C2F5D33}">
      <dgm:prSet/>
      <dgm:spPr/>
      <dgm:t>
        <a:bodyPr/>
        <a:lstStyle/>
        <a:p>
          <a:pPr>
            <a:defRPr cap="all"/>
          </a:pPr>
          <a:r>
            <a:rPr lang="en-US"/>
            <a:t>How impactful is </a:t>
          </a:r>
          <a:r>
            <a:rPr lang="en-US" i="1"/>
            <a:t>this</a:t>
          </a:r>
          <a:r>
            <a:rPr lang="en-US"/>
            <a:t>?</a:t>
          </a:r>
        </a:p>
      </dgm:t>
    </dgm:pt>
    <dgm:pt modelId="{98BCA732-D68D-439F-A901-73DCBF61887F}" type="parTrans" cxnId="{401E7968-320A-4EAB-8E7A-78D340D64FD9}">
      <dgm:prSet/>
      <dgm:spPr/>
      <dgm:t>
        <a:bodyPr/>
        <a:lstStyle/>
        <a:p>
          <a:endParaRPr lang="en-US"/>
        </a:p>
      </dgm:t>
    </dgm:pt>
    <dgm:pt modelId="{2EB7C047-A6E6-4D32-90C3-C9FC12F67F52}" type="sibTrans" cxnId="{401E7968-320A-4EAB-8E7A-78D340D64FD9}">
      <dgm:prSet/>
      <dgm:spPr/>
      <dgm:t>
        <a:bodyPr/>
        <a:lstStyle/>
        <a:p>
          <a:endParaRPr lang="en-US"/>
        </a:p>
      </dgm:t>
    </dgm:pt>
    <dgm:pt modelId="{EE4D44E0-130E-462A-A6D8-E72E97766126}" type="pres">
      <dgm:prSet presAssocID="{0F67ED1A-8C9D-4AF0-B8C7-D735F5DEF8FA}" presName="root" presStyleCnt="0">
        <dgm:presLayoutVars>
          <dgm:dir/>
          <dgm:resizeHandles val="exact"/>
        </dgm:presLayoutVars>
      </dgm:prSet>
      <dgm:spPr/>
    </dgm:pt>
    <dgm:pt modelId="{25DECCB1-F3D0-4A89-AEBE-42782BF1F792}" type="pres">
      <dgm:prSet presAssocID="{15809DB5-D96B-4D64-A7E1-7DCB19E2BAC5}" presName="compNode" presStyleCnt="0"/>
      <dgm:spPr/>
    </dgm:pt>
    <dgm:pt modelId="{9E25E28D-A2DD-4DDD-B79E-CCCCC0E2EB65}" type="pres">
      <dgm:prSet presAssocID="{15809DB5-D96B-4D64-A7E1-7DCB19E2BAC5}" presName="iconBgRect" presStyleLbl="bgShp" presStyleIdx="0" presStyleCnt="4"/>
      <dgm:spPr/>
    </dgm:pt>
    <dgm:pt modelId="{0ECC0284-9C38-4215-A639-0CDCB3344E53}" type="pres">
      <dgm:prSet presAssocID="{15809DB5-D96B-4D64-A7E1-7DCB19E2BA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4FF260FF-F16C-41D6-8F57-738A114B9E04}" type="pres">
      <dgm:prSet presAssocID="{15809DB5-D96B-4D64-A7E1-7DCB19E2BAC5}" presName="spaceRect" presStyleCnt="0"/>
      <dgm:spPr/>
    </dgm:pt>
    <dgm:pt modelId="{35DA9574-544B-4839-BC71-E386DAE45662}" type="pres">
      <dgm:prSet presAssocID="{15809DB5-D96B-4D64-A7E1-7DCB19E2BAC5}" presName="textRect" presStyleLbl="revTx" presStyleIdx="0" presStyleCnt="4">
        <dgm:presLayoutVars>
          <dgm:chMax val="1"/>
          <dgm:chPref val="1"/>
        </dgm:presLayoutVars>
      </dgm:prSet>
      <dgm:spPr/>
    </dgm:pt>
    <dgm:pt modelId="{CA3EEECE-C448-4412-8510-E2E41C3A1E9D}" type="pres">
      <dgm:prSet presAssocID="{B4194CC8-2D35-47C9-99B2-FF8C28239AB6}" presName="sibTrans" presStyleCnt="0"/>
      <dgm:spPr/>
    </dgm:pt>
    <dgm:pt modelId="{DF2DE97C-B8FD-4EF5-84F6-067F1A0ED60F}" type="pres">
      <dgm:prSet presAssocID="{90A3D73A-7081-4FD4-B117-2B1E5287D083}" presName="compNode" presStyleCnt="0"/>
      <dgm:spPr/>
    </dgm:pt>
    <dgm:pt modelId="{9D868B20-B5F9-4EE3-8750-3C5658E2E405}" type="pres">
      <dgm:prSet presAssocID="{90A3D73A-7081-4FD4-B117-2B1E5287D083}" presName="iconBgRect" presStyleLbl="bgShp" presStyleIdx="1" presStyleCnt="4"/>
      <dgm:spPr/>
    </dgm:pt>
    <dgm:pt modelId="{A9EB9B09-1A2C-462A-A90A-FFC4F8840956}" type="pres">
      <dgm:prSet presAssocID="{90A3D73A-7081-4FD4-B117-2B1E5287D0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2510E33-4738-4EA6-A06F-D54737AF236A}" type="pres">
      <dgm:prSet presAssocID="{90A3D73A-7081-4FD4-B117-2B1E5287D083}" presName="spaceRect" presStyleCnt="0"/>
      <dgm:spPr/>
    </dgm:pt>
    <dgm:pt modelId="{9FA2844E-1548-4A83-98E4-A5A9B102C67F}" type="pres">
      <dgm:prSet presAssocID="{90A3D73A-7081-4FD4-B117-2B1E5287D083}" presName="textRect" presStyleLbl="revTx" presStyleIdx="1" presStyleCnt="4">
        <dgm:presLayoutVars>
          <dgm:chMax val="1"/>
          <dgm:chPref val="1"/>
        </dgm:presLayoutVars>
      </dgm:prSet>
      <dgm:spPr/>
    </dgm:pt>
    <dgm:pt modelId="{00E239A0-005D-43A7-9B5A-E2F45B666445}" type="pres">
      <dgm:prSet presAssocID="{8FEF9B00-A7DC-472A-9CCC-E312E94A3BF2}" presName="sibTrans" presStyleCnt="0"/>
      <dgm:spPr/>
    </dgm:pt>
    <dgm:pt modelId="{C2B085AD-FC43-4571-A46B-AD0EF769A9A9}" type="pres">
      <dgm:prSet presAssocID="{E7C50534-8C56-4933-9AB6-46CF456CF890}" presName="compNode" presStyleCnt="0"/>
      <dgm:spPr/>
    </dgm:pt>
    <dgm:pt modelId="{55612072-0836-4016-8B38-294C10C4E766}" type="pres">
      <dgm:prSet presAssocID="{E7C50534-8C56-4933-9AB6-46CF456CF890}" presName="iconBgRect" presStyleLbl="bgShp" presStyleIdx="2" presStyleCnt="4"/>
      <dgm:spPr/>
    </dgm:pt>
    <dgm:pt modelId="{3883A7B4-C507-4A99-A06A-D02E5A5DB8A5}" type="pres">
      <dgm:prSet presAssocID="{E7C50534-8C56-4933-9AB6-46CF456CF8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FF9581A-8C98-44F3-B0C7-5AFB9B0B858D}" type="pres">
      <dgm:prSet presAssocID="{E7C50534-8C56-4933-9AB6-46CF456CF890}" presName="spaceRect" presStyleCnt="0"/>
      <dgm:spPr/>
    </dgm:pt>
    <dgm:pt modelId="{E0D4193D-B358-441C-9FE5-A9680B865775}" type="pres">
      <dgm:prSet presAssocID="{E7C50534-8C56-4933-9AB6-46CF456CF890}" presName="textRect" presStyleLbl="revTx" presStyleIdx="2" presStyleCnt="4">
        <dgm:presLayoutVars>
          <dgm:chMax val="1"/>
          <dgm:chPref val="1"/>
        </dgm:presLayoutVars>
      </dgm:prSet>
      <dgm:spPr/>
    </dgm:pt>
    <dgm:pt modelId="{74508671-AE52-4EA2-961C-A91D5239DB8C}" type="pres">
      <dgm:prSet presAssocID="{BB0A146A-F1C6-4EAF-9A6F-F07135F62F2F}" presName="sibTrans" presStyleCnt="0"/>
      <dgm:spPr/>
    </dgm:pt>
    <dgm:pt modelId="{92E9D02F-F4F8-4B56-9A43-790646BFCC2C}" type="pres">
      <dgm:prSet presAssocID="{60E2FF16-F729-496D-AAEF-117E2C2F5D33}" presName="compNode" presStyleCnt="0"/>
      <dgm:spPr/>
    </dgm:pt>
    <dgm:pt modelId="{55FDEF4F-5FAF-4C7E-861D-C9B977BF9F27}" type="pres">
      <dgm:prSet presAssocID="{60E2FF16-F729-496D-AAEF-117E2C2F5D33}" presName="iconBgRect" presStyleLbl="bgShp" presStyleIdx="3" presStyleCnt="4"/>
      <dgm:spPr/>
    </dgm:pt>
    <dgm:pt modelId="{34A4B00F-DAA2-44A7-B213-E9BA7C6ECB0F}" type="pres">
      <dgm:prSet presAssocID="{60E2FF16-F729-496D-AAEF-117E2C2F5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5832160-6792-44F2-9714-3BB0E2533A5C}" type="pres">
      <dgm:prSet presAssocID="{60E2FF16-F729-496D-AAEF-117E2C2F5D33}" presName="spaceRect" presStyleCnt="0"/>
      <dgm:spPr/>
    </dgm:pt>
    <dgm:pt modelId="{CCC18608-44D1-4414-A8D5-2604112ABE80}" type="pres">
      <dgm:prSet presAssocID="{60E2FF16-F729-496D-AAEF-117E2C2F5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E1F515-C2D7-4E40-8BD4-BDCA94CBE152}" type="presOf" srcId="{60E2FF16-F729-496D-AAEF-117E2C2F5D33}" destId="{CCC18608-44D1-4414-A8D5-2604112ABE80}" srcOrd="0" destOrd="0" presId="urn:microsoft.com/office/officeart/2018/5/layout/IconCircleLabelList"/>
    <dgm:cxn modelId="{97E3D063-E6B7-4A04-A73B-D88EB67D30E2}" srcId="{0F67ED1A-8C9D-4AF0-B8C7-D735F5DEF8FA}" destId="{90A3D73A-7081-4FD4-B117-2B1E5287D083}" srcOrd="1" destOrd="0" parTransId="{738ACBEC-8BFE-4407-9685-23CB9D349B99}" sibTransId="{8FEF9B00-A7DC-472A-9CCC-E312E94A3BF2}"/>
    <dgm:cxn modelId="{401E7968-320A-4EAB-8E7A-78D340D64FD9}" srcId="{0F67ED1A-8C9D-4AF0-B8C7-D735F5DEF8FA}" destId="{60E2FF16-F729-496D-AAEF-117E2C2F5D33}" srcOrd="3" destOrd="0" parTransId="{98BCA732-D68D-439F-A901-73DCBF61887F}" sibTransId="{2EB7C047-A6E6-4D32-90C3-C9FC12F67F52}"/>
    <dgm:cxn modelId="{CF1EF6A9-AE20-4FF3-BDE1-72C968D392E0}" srcId="{0F67ED1A-8C9D-4AF0-B8C7-D735F5DEF8FA}" destId="{15809DB5-D96B-4D64-A7E1-7DCB19E2BAC5}" srcOrd="0" destOrd="0" parTransId="{F87A6A1D-F8FA-421A-8110-F01E70CADA9D}" sibTransId="{B4194CC8-2D35-47C9-99B2-FF8C28239AB6}"/>
    <dgm:cxn modelId="{20112FB2-9F23-46B3-9033-D05B7903E0CB}" type="presOf" srcId="{90A3D73A-7081-4FD4-B117-2B1E5287D083}" destId="{9FA2844E-1548-4A83-98E4-A5A9B102C67F}" srcOrd="0" destOrd="0" presId="urn:microsoft.com/office/officeart/2018/5/layout/IconCircleLabelList"/>
    <dgm:cxn modelId="{CC6783D1-2EEA-4070-ACDD-E6A00204EAFF}" type="presOf" srcId="{0F67ED1A-8C9D-4AF0-B8C7-D735F5DEF8FA}" destId="{EE4D44E0-130E-462A-A6D8-E72E97766126}" srcOrd="0" destOrd="0" presId="urn:microsoft.com/office/officeart/2018/5/layout/IconCircleLabelList"/>
    <dgm:cxn modelId="{0D7D6BE7-7ECC-4FB4-84F2-34171ACADEBE}" type="presOf" srcId="{E7C50534-8C56-4933-9AB6-46CF456CF890}" destId="{E0D4193D-B358-441C-9FE5-A9680B865775}" srcOrd="0" destOrd="0" presId="urn:microsoft.com/office/officeart/2018/5/layout/IconCircleLabelList"/>
    <dgm:cxn modelId="{192FEBE8-E89E-4984-923B-89E65686D111}" type="presOf" srcId="{15809DB5-D96B-4D64-A7E1-7DCB19E2BAC5}" destId="{35DA9574-544B-4839-BC71-E386DAE45662}" srcOrd="0" destOrd="0" presId="urn:microsoft.com/office/officeart/2018/5/layout/IconCircleLabelList"/>
    <dgm:cxn modelId="{3FA8C1FC-7134-4033-BDD7-544B13E0CAE5}" srcId="{0F67ED1A-8C9D-4AF0-B8C7-D735F5DEF8FA}" destId="{E7C50534-8C56-4933-9AB6-46CF456CF890}" srcOrd="2" destOrd="0" parTransId="{23ACDBFD-E60B-41DE-A2FD-F7B7C9E3B122}" sibTransId="{BB0A146A-F1C6-4EAF-9A6F-F07135F62F2F}"/>
    <dgm:cxn modelId="{BB16F624-9B03-498C-A038-B82E64294536}" type="presParOf" srcId="{EE4D44E0-130E-462A-A6D8-E72E97766126}" destId="{25DECCB1-F3D0-4A89-AEBE-42782BF1F792}" srcOrd="0" destOrd="0" presId="urn:microsoft.com/office/officeart/2018/5/layout/IconCircleLabelList"/>
    <dgm:cxn modelId="{E66BD35B-E388-4FC4-A459-0B5049DFD447}" type="presParOf" srcId="{25DECCB1-F3D0-4A89-AEBE-42782BF1F792}" destId="{9E25E28D-A2DD-4DDD-B79E-CCCCC0E2EB65}" srcOrd="0" destOrd="0" presId="urn:microsoft.com/office/officeart/2018/5/layout/IconCircleLabelList"/>
    <dgm:cxn modelId="{499AA862-1B00-48F3-99D5-A45D42CB1AF3}" type="presParOf" srcId="{25DECCB1-F3D0-4A89-AEBE-42782BF1F792}" destId="{0ECC0284-9C38-4215-A639-0CDCB3344E53}" srcOrd="1" destOrd="0" presId="urn:microsoft.com/office/officeart/2018/5/layout/IconCircleLabelList"/>
    <dgm:cxn modelId="{7C3491CF-4836-448D-B52E-ECF2629EB506}" type="presParOf" srcId="{25DECCB1-F3D0-4A89-AEBE-42782BF1F792}" destId="{4FF260FF-F16C-41D6-8F57-738A114B9E04}" srcOrd="2" destOrd="0" presId="urn:microsoft.com/office/officeart/2018/5/layout/IconCircleLabelList"/>
    <dgm:cxn modelId="{39E5F1C4-F9F4-4A13-8418-559DF56BE935}" type="presParOf" srcId="{25DECCB1-F3D0-4A89-AEBE-42782BF1F792}" destId="{35DA9574-544B-4839-BC71-E386DAE45662}" srcOrd="3" destOrd="0" presId="urn:microsoft.com/office/officeart/2018/5/layout/IconCircleLabelList"/>
    <dgm:cxn modelId="{2ACDBFB7-CD7A-47D3-B5F3-38434315829F}" type="presParOf" srcId="{EE4D44E0-130E-462A-A6D8-E72E97766126}" destId="{CA3EEECE-C448-4412-8510-E2E41C3A1E9D}" srcOrd="1" destOrd="0" presId="urn:microsoft.com/office/officeart/2018/5/layout/IconCircleLabelList"/>
    <dgm:cxn modelId="{C008DD2D-62B0-4D79-A7A4-0ABAD4C0C296}" type="presParOf" srcId="{EE4D44E0-130E-462A-A6D8-E72E97766126}" destId="{DF2DE97C-B8FD-4EF5-84F6-067F1A0ED60F}" srcOrd="2" destOrd="0" presId="urn:microsoft.com/office/officeart/2018/5/layout/IconCircleLabelList"/>
    <dgm:cxn modelId="{9D196319-DD4B-4B83-9044-2673A1AD8BD6}" type="presParOf" srcId="{DF2DE97C-B8FD-4EF5-84F6-067F1A0ED60F}" destId="{9D868B20-B5F9-4EE3-8750-3C5658E2E405}" srcOrd="0" destOrd="0" presId="urn:microsoft.com/office/officeart/2018/5/layout/IconCircleLabelList"/>
    <dgm:cxn modelId="{8AF40501-35AA-4553-871F-6B5FD817194D}" type="presParOf" srcId="{DF2DE97C-B8FD-4EF5-84F6-067F1A0ED60F}" destId="{A9EB9B09-1A2C-462A-A90A-FFC4F8840956}" srcOrd="1" destOrd="0" presId="urn:microsoft.com/office/officeart/2018/5/layout/IconCircleLabelList"/>
    <dgm:cxn modelId="{1FE7E71C-99C5-4D19-92CD-852B443B04CB}" type="presParOf" srcId="{DF2DE97C-B8FD-4EF5-84F6-067F1A0ED60F}" destId="{B2510E33-4738-4EA6-A06F-D54737AF236A}" srcOrd="2" destOrd="0" presId="urn:microsoft.com/office/officeart/2018/5/layout/IconCircleLabelList"/>
    <dgm:cxn modelId="{1C64AE59-3757-4B53-8FAA-406B0D3B23EE}" type="presParOf" srcId="{DF2DE97C-B8FD-4EF5-84F6-067F1A0ED60F}" destId="{9FA2844E-1548-4A83-98E4-A5A9B102C67F}" srcOrd="3" destOrd="0" presId="urn:microsoft.com/office/officeart/2018/5/layout/IconCircleLabelList"/>
    <dgm:cxn modelId="{28E7E4E7-1942-4419-A660-43E702D61E92}" type="presParOf" srcId="{EE4D44E0-130E-462A-A6D8-E72E97766126}" destId="{00E239A0-005D-43A7-9B5A-E2F45B666445}" srcOrd="3" destOrd="0" presId="urn:microsoft.com/office/officeart/2018/5/layout/IconCircleLabelList"/>
    <dgm:cxn modelId="{534FDAF5-7503-40D8-BBC8-48F0E3FDAE1D}" type="presParOf" srcId="{EE4D44E0-130E-462A-A6D8-E72E97766126}" destId="{C2B085AD-FC43-4571-A46B-AD0EF769A9A9}" srcOrd="4" destOrd="0" presId="urn:microsoft.com/office/officeart/2018/5/layout/IconCircleLabelList"/>
    <dgm:cxn modelId="{B602CA4D-E810-42C2-9E21-FD2000D90B3D}" type="presParOf" srcId="{C2B085AD-FC43-4571-A46B-AD0EF769A9A9}" destId="{55612072-0836-4016-8B38-294C10C4E766}" srcOrd="0" destOrd="0" presId="urn:microsoft.com/office/officeart/2018/5/layout/IconCircleLabelList"/>
    <dgm:cxn modelId="{9934B808-61D5-4B75-8C6B-4A1DC18AD7A6}" type="presParOf" srcId="{C2B085AD-FC43-4571-A46B-AD0EF769A9A9}" destId="{3883A7B4-C507-4A99-A06A-D02E5A5DB8A5}" srcOrd="1" destOrd="0" presId="urn:microsoft.com/office/officeart/2018/5/layout/IconCircleLabelList"/>
    <dgm:cxn modelId="{44D536A2-AE72-4580-BD65-4B664D15A0B1}" type="presParOf" srcId="{C2B085AD-FC43-4571-A46B-AD0EF769A9A9}" destId="{DFF9581A-8C98-44F3-B0C7-5AFB9B0B858D}" srcOrd="2" destOrd="0" presId="urn:microsoft.com/office/officeart/2018/5/layout/IconCircleLabelList"/>
    <dgm:cxn modelId="{C2E12143-B632-4542-A489-40B4D2BD8B7E}" type="presParOf" srcId="{C2B085AD-FC43-4571-A46B-AD0EF769A9A9}" destId="{E0D4193D-B358-441C-9FE5-A9680B865775}" srcOrd="3" destOrd="0" presId="urn:microsoft.com/office/officeart/2018/5/layout/IconCircleLabelList"/>
    <dgm:cxn modelId="{D3A2D68D-C829-4D73-9160-1D7FADE1B20C}" type="presParOf" srcId="{EE4D44E0-130E-462A-A6D8-E72E97766126}" destId="{74508671-AE52-4EA2-961C-A91D5239DB8C}" srcOrd="5" destOrd="0" presId="urn:microsoft.com/office/officeart/2018/5/layout/IconCircleLabelList"/>
    <dgm:cxn modelId="{2ABB158C-3DF6-44AF-AA40-9155CDA6860A}" type="presParOf" srcId="{EE4D44E0-130E-462A-A6D8-E72E97766126}" destId="{92E9D02F-F4F8-4B56-9A43-790646BFCC2C}" srcOrd="6" destOrd="0" presId="urn:microsoft.com/office/officeart/2018/5/layout/IconCircleLabelList"/>
    <dgm:cxn modelId="{1250AFF5-A72B-4BC3-BC26-0A68E6A6413E}" type="presParOf" srcId="{92E9D02F-F4F8-4B56-9A43-790646BFCC2C}" destId="{55FDEF4F-5FAF-4C7E-861D-C9B977BF9F27}" srcOrd="0" destOrd="0" presId="urn:microsoft.com/office/officeart/2018/5/layout/IconCircleLabelList"/>
    <dgm:cxn modelId="{45CF9B1C-49D0-43D8-B442-7519A17B25C8}" type="presParOf" srcId="{92E9D02F-F4F8-4B56-9A43-790646BFCC2C}" destId="{34A4B00F-DAA2-44A7-B213-E9BA7C6ECB0F}" srcOrd="1" destOrd="0" presId="urn:microsoft.com/office/officeart/2018/5/layout/IconCircleLabelList"/>
    <dgm:cxn modelId="{D27EC736-70F0-4DF6-94E1-2DE12B6AB714}" type="presParOf" srcId="{92E9D02F-F4F8-4B56-9A43-790646BFCC2C}" destId="{45832160-6792-44F2-9714-3BB0E2533A5C}" srcOrd="2" destOrd="0" presId="urn:microsoft.com/office/officeart/2018/5/layout/IconCircleLabelList"/>
    <dgm:cxn modelId="{66F34A7D-96DE-472C-95A4-5E3F9AD61BCB}" type="presParOf" srcId="{92E9D02F-F4F8-4B56-9A43-790646BFCC2C}" destId="{CCC18608-44D1-4414-A8D5-2604112ABE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4C2D41-BBDB-484B-87F5-C44B755DDE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29431F-C734-4D15-B9B1-D00B310F5577}">
      <dgm:prSet/>
      <dgm:spPr/>
      <dgm:t>
        <a:bodyPr/>
        <a:lstStyle/>
        <a:p>
          <a:pPr>
            <a:defRPr cap="all"/>
          </a:pPr>
          <a:r>
            <a:rPr lang="en-US"/>
            <a:t>Attribution</a:t>
          </a:r>
        </a:p>
      </dgm:t>
    </dgm:pt>
    <dgm:pt modelId="{EF2E228F-7B52-439E-90D0-4B9BC1DDC671}" type="parTrans" cxnId="{CDD1F3AD-093E-499C-980A-F2CFEA0FFE31}">
      <dgm:prSet/>
      <dgm:spPr/>
      <dgm:t>
        <a:bodyPr/>
        <a:lstStyle/>
        <a:p>
          <a:endParaRPr lang="en-US"/>
        </a:p>
      </dgm:t>
    </dgm:pt>
    <dgm:pt modelId="{984A63A2-6D7C-4512-A988-19C89C63E09F}" type="sibTrans" cxnId="{CDD1F3AD-093E-499C-980A-F2CFEA0FFE31}">
      <dgm:prSet/>
      <dgm:spPr/>
      <dgm:t>
        <a:bodyPr/>
        <a:lstStyle/>
        <a:p>
          <a:endParaRPr lang="en-US"/>
        </a:p>
      </dgm:t>
    </dgm:pt>
    <dgm:pt modelId="{E7BA10BB-40B4-408C-93F8-ABED694BB83E}">
      <dgm:prSet/>
      <dgm:spPr/>
      <dgm:t>
        <a:bodyPr/>
        <a:lstStyle/>
        <a:p>
          <a:pPr>
            <a:defRPr cap="all"/>
          </a:pPr>
          <a:r>
            <a:rPr lang="en-US"/>
            <a:t>Threat Intelligence</a:t>
          </a:r>
        </a:p>
      </dgm:t>
    </dgm:pt>
    <dgm:pt modelId="{53817CE4-EE3B-4661-8795-5DA8BE8C17E7}" type="parTrans" cxnId="{99A9A630-9281-4B16-92B1-F5B586C60008}">
      <dgm:prSet/>
      <dgm:spPr/>
      <dgm:t>
        <a:bodyPr/>
        <a:lstStyle/>
        <a:p>
          <a:endParaRPr lang="en-US"/>
        </a:p>
      </dgm:t>
    </dgm:pt>
    <dgm:pt modelId="{F652A63F-3BDB-4BBD-A020-0B92DB69B64F}" type="sibTrans" cxnId="{99A9A630-9281-4B16-92B1-F5B586C60008}">
      <dgm:prSet/>
      <dgm:spPr/>
      <dgm:t>
        <a:bodyPr/>
        <a:lstStyle/>
        <a:p>
          <a:endParaRPr lang="en-US"/>
        </a:p>
      </dgm:t>
    </dgm:pt>
    <dgm:pt modelId="{F11C99C6-E04D-43EE-976B-D99855A68FC2}">
      <dgm:prSet/>
      <dgm:spPr/>
      <dgm:t>
        <a:bodyPr/>
        <a:lstStyle/>
        <a:p>
          <a:pPr>
            <a:defRPr cap="all"/>
          </a:pPr>
          <a:r>
            <a:rPr lang="en-US"/>
            <a:t>Insider / Outsider</a:t>
          </a:r>
        </a:p>
      </dgm:t>
    </dgm:pt>
    <dgm:pt modelId="{954904B0-5E4A-4B25-8B3E-8B5AAA138C05}" type="parTrans" cxnId="{3EBB77D8-9999-403B-B931-FFD068B42DAF}">
      <dgm:prSet/>
      <dgm:spPr/>
      <dgm:t>
        <a:bodyPr/>
        <a:lstStyle/>
        <a:p>
          <a:endParaRPr lang="en-US"/>
        </a:p>
      </dgm:t>
    </dgm:pt>
    <dgm:pt modelId="{9DC1AE9C-40E1-4718-B283-BE58425F1211}" type="sibTrans" cxnId="{3EBB77D8-9999-403B-B931-FFD068B42DAF}">
      <dgm:prSet/>
      <dgm:spPr/>
      <dgm:t>
        <a:bodyPr/>
        <a:lstStyle/>
        <a:p>
          <a:endParaRPr lang="en-US"/>
        </a:p>
      </dgm:t>
    </dgm:pt>
    <dgm:pt modelId="{CED1A311-92C7-40F2-82E5-95E7C9BE2CC8}">
      <dgm:prSet/>
      <dgm:spPr/>
      <dgm:t>
        <a:bodyPr/>
        <a:lstStyle/>
        <a:p>
          <a:pPr>
            <a:defRPr cap="all"/>
          </a:pPr>
          <a:r>
            <a:rPr lang="en-US"/>
            <a:t>Employee, Vendor, Co-Worker?</a:t>
          </a:r>
        </a:p>
      </dgm:t>
    </dgm:pt>
    <dgm:pt modelId="{374FC280-EB3A-4631-9F16-612FEE2672F1}" type="parTrans" cxnId="{9A12F254-0847-456E-BDF7-24DB7F7AD6C0}">
      <dgm:prSet/>
      <dgm:spPr/>
      <dgm:t>
        <a:bodyPr/>
        <a:lstStyle/>
        <a:p>
          <a:endParaRPr lang="en-US"/>
        </a:p>
      </dgm:t>
    </dgm:pt>
    <dgm:pt modelId="{D0478272-B2D3-4DDD-8538-EEA561F580B4}" type="sibTrans" cxnId="{9A12F254-0847-456E-BDF7-24DB7F7AD6C0}">
      <dgm:prSet/>
      <dgm:spPr/>
      <dgm:t>
        <a:bodyPr/>
        <a:lstStyle/>
        <a:p>
          <a:endParaRPr lang="en-US"/>
        </a:p>
      </dgm:t>
    </dgm:pt>
    <dgm:pt modelId="{96E39BCC-DE9D-444B-BA06-2FED055985B4}" type="pres">
      <dgm:prSet presAssocID="{054C2D41-BBDB-484B-87F5-C44B755DDE35}" presName="root" presStyleCnt="0">
        <dgm:presLayoutVars>
          <dgm:dir/>
          <dgm:resizeHandles val="exact"/>
        </dgm:presLayoutVars>
      </dgm:prSet>
      <dgm:spPr/>
    </dgm:pt>
    <dgm:pt modelId="{77CD74D8-F768-4285-83FC-F33B2A7BE877}" type="pres">
      <dgm:prSet presAssocID="{1129431F-C734-4D15-B9B1-D00B310F5577}" presName="compNode" presStyleCnt="0"/>
      <dgm:spPr/>
    </dgm:pt>
    <dgm:pt modelId="{8B2F9800-39AE-4716-B2C9-AC566DA28723}" type="pres">
      <dgm:prSet presAssocID="{1129431F-C734-4D15-B9B1-D00B310F5577}" presName="iconBgRect" presStyleLbl="bgShp" presStyleIdx="0" presStyleCnt="4"/>
      <dgm:spPr/>
    </dgm:pt>
    <dgm:pt modelId="{5517617E-666D-4B18-9122-034B26D31ACC}" type="pres">
      <dgm:prSet presAssocID="{1129431F-C734-4D15-B9B1-D00B310F55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D9EB56-5413-44B0-81E9-E228763A05E6}" type="pres">
      <dgm:prSet presAssocID="{1129431F-C734-4D15-B9B1-D00B310F5577}" presName="spaceRect" presStyleCnt="0"/>
      <dgm:spPr/>
    </dgm:pt>
    <dgm:pt modelId="{28A6204E-B287-44B9-AC52-C01EE1D1A535}" type="pres">
      <dgm:prSet presAssocID="{1129431F-C734-4D15-B9B1-D00B310F5577}" presName="textRect" presStyleLbl="revTx" presStyleIdx="0" presStyleCnt="4">
        <dgm:presLayoutVars>
          <dgm:chMax val="1"/>
          <dgm:chPref val="1"/>
        </dgm:presLayoutVars>
      </dgm:prSet>
      <dgm:spPr/>
    </dgm:pt>
    <dgm:pt modelId="{C7E0E785-6FE2-4F42-B249-FDE1C2590F69}" type="pres">
      <dgm:prSet presAssocID="{984A63A2-6D7C-4512-A988-19C89C63E09F}" presName="sibTrans" presStyleCnt="0"/>
      <dgm:spPr/>
    </dgm:pt>
    <dgm:pt modelId="{668E7B5B-CB65-4EBF-8F4F-54C53CDEE36B}" type="pres">
      <dgm:prSet presAssocID="{E7BA10BB-40B4-408C-93F8-ABED694BB83E}" presName="compNode" presStyleCnt="0"/>
      <dgm:spPr/>
    </dgm:pt>
    <dgm:pt modelId="{9601561E-F509-4A49-835A-2156A73E4DAB}" type="pres">
      <dgm:prSet presAssocID="{E7BA10BB-40B4-408C-93F8-ABED694BB83E}" presName="iconBgRect" presStyleLbl="bgShp" presStyleIdx="1" presStyleCnt="4"/>
      <dgm:spPr/>
    </dgm:pt>
    <dgm:pt modelId="{9E2CAB21-0117-4958-AD18-77D04ABA0ABA}" type="pres">
      <dgm:prSet presAssocID="{E7BA10BB-40B4-408C-93F8-ABED694BB8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E5A84E-3546-4562-BCB9-770B8BDD99A9}" type="pres">
      <dgm:prSet presAssocID="{E7BA10BB-40B4-408C-93F8-ABED694BB83E}" presName="spaceRect" presStyleCnt="0"/>
      <dgm:spPr/>
    </dgm:pt>
    <dgm:pt modelId="{10F66CBD-3F21-47D9-B15F-595B36A02FDB}" type="pres">
      <dgm:prSet presAssocID="{E7BA10BB-40B4-408C-93F8-ABED694BB83E}" presName="textRect" presStyleLbl="revTx" presStyleIdx="1" presStyleCnt="4">
        <dgm:presLayoutVars>
          <dgm:chMax val="1"/>
          <dgm:chPref val="1"/>
        </dgm:presLayoutVars>
      </dgm:prSet>
      <dgm:spPr/>
    </dgm:pt>
    <dgm:pt modelId="{FD33C699-54D3-4651-8352-88DA08AAC43E}" type="pres">
      <dgm:prSet presAssocID="{F652A63F-3BDB-4BBD-A020-0B92DB69B64F}" presName="sibTrans" presStyleCnt="0"/>
      <dgm:spPr/>
    </dgm:pt>
    <dgm:pt modelId="{FABFB282-5623-4D9C-AA32-DED3925147D2}" type="pres">
      <dgm:prSet presAssocID="{F11C99C6-E04D-43EE-976B-D99855A68FC2}" presName="compNode" presStyleCnt="0"/>
      <dgm:spPr/>
    </dgm:pt>
    <dgm:pt modelId="{0F9A84C1-C6DB-49B3-A4C9-BFA71C09C5E0}" type="pres">
      <dgm:prSet presAssocID="{F11C99C6-E04D-43EE-976B-D99855A68FC2}" presName="iconBgRect" presStyleLbl="bgShp" presStyleIdx="2" presStyleCnt="4"/>
      <dgm:spPr/>
    </dgm:pt>
    <dgm:pt modelId="{737946B6-E899-426A-ADE9-735FD2F656C1}" type="pres">
      <dgm:prSet presAssocID="{F11C99C6-E04D-43EE-976B-D99855A68F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B91F08E-B4B6-495D-B6E3-354346D1A08E}" type="pres">
      <dgm:prSet presAssocID="{F11C99C6-E04D-43EE-976B-D99855A68FC2}" presName="spaceRect" presStyleCnt="0"/>
      <dgm:spPr/>
    </dgm:pt>
    <dgm:pt modelId="{978B173D-6466-4742-8B3D-B5043DEA0D5C}" type="pres">
      <dgm:prSet presAssocID="{F11C99C6-E04D-43EE-976B-D99855A68FC2}" presName="textRect" presStyleLbl="revTx" presStyleIdx="2" presStyleCnt="4">
        <dgm:presLayoutVars>
          <dgm:chMax val="1"/>
          <dgm:chPref val="1"/>
        </dgm:presLayoutVars>
      </dgm:prSet>
      <dgm:spPr/>
    </dgm:pt>
    <dgm:pt modelId="{BD6E0AA7-0A71-4A17-B255-2BEA15EA36BB}" type="pres">
      <dgm:prSet presAssocID="{9DC1AE9C-40E1-4718-B283-BE58425F1211}" presName="sibTrans" presStyleCnt="0"/>
      <dgm:spPr/>
    </dgm:pt>
    <dgm:pt modelId="{6077F429-E431-456C-8C9F-ABDDD34DDFDD}" type="pres">
      <dgm:prSet presAssocID="{CED1A311-92C7-40F2-82E5-95E7C9BE2CC8}" presName="compNode" presStyleCnt="0"/>
      <dgm:spPr/>
    </dgm:pt>
    <dgm:pt modelId="{5E7D22D8-92F2-4315-B080-2AF773FC64A3}" type="pres">
      <dgm:prSet presAssocID="{CED1A311-92C7-40F2-82E5-95E7C9BE2CC8}" presName="iconBgRect" presStyleLbl="bgShp" presStyleIdx="3" presStyleCnt="4"/>
      <dgm:spPr/>
    </dgm:pt>
    <dgm:pt modelId="{F905EE31-411E-4C54-94AF-3E1BFEA84538}" type="pres">
      <dgm:prSet presAssocID="{CED1A311-92C7-40F2-82E5-95E7C9BE2C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0F35D2C-558C-4473-9BED-A38DAF35CD42}" type="pres">
      <dgm:prSet presAssocID="{CED1A311-92C7-40F2-82E5-95E7C9BE2CC8}" presName="spaceRect" presStyleCnt="0"/>
      <dgm:spPr/>
    </dgm:pt>
    <dgm:pt modelId="{2930A3AF-97EC-4907-B302-8F466C5F9056}" type="pres">
      <dgm:prSet presAssocID="{CED1A311-92C7-40F2-82E5-95E7C9BE2C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A9A630-9281-4B16-92B1-F5B586C60008}" srcId="{054C2D41-BBDB-484B-87F5-C44B755DDE35}" destId="{E7BA10BB-40B4-408C-93F8-ABED694BB83E}" srcOrd="1" destOrd="0" parTransId="{53817CE4-EE3B-4661-8795-5DA8BE8C17E7}" sibTransId="{F652A63F-3BDB-4BBD-A020-0B92DB69B64F}"/>
    <dgm:cxn modelId="{72320F36-35C9-4E59-94C4-3F5856D5E8DE}" type="presOf" srcId="{F11C99C6-E04D-43EE-976B-D99855A68FC2}" destId="{978B173D-6466-4742-8B3D-B5043DEA0D5C}" srcOrd="0" destOrd="0" presId="urn:microsoft.com/office/officeart/2018/5/layout/IconCircleLabelList"/>
    <dgm:cxn modelId="{6BC4053C-48FB-4D69-B973-4825F0D1BEDF}" type="presOf" srcId="{1129431F-C734-4D15-B9B1-D00B310F5577}" destId="{28A6204E-B287-44B9-AC52-C01EE1D1A535}" srcOrd="0" destOrd="0" presId="urn:microsoft.com/office/officeart/2018/5/layout/IconCircleLabelList"/>
    <dgm:cxn modelId="{6A1D264E-E738-48CC-B588-BAFFBF56D609}" type="presOf" srcId="{E7BA10BB-40B4-408C-93F8-ABED694BB83E}" destId="{10F66CBD-3F21-47D9-B15F-595B36A02FDB}" srcOrd="0" destOrd="0" presId="urn:microsoft.com/office/officeart/2018/5/layout/IconCircleLabelList"/>
    <dgm:cxn modelId="{9A12F254-0847-456E-BDF7-24DB7F7AD6C0}" srcId="{054C2D41-BBDB-484B-87F5-C44B755DDE35}" destId="{CED1A311-92C7-40F2-82E5-95E7C9BE2CC8}" srcOrd="3" destOrd="0" parTransId="{374FC280-EB3A-4631-9F16-612FEE2672F1}" sibTransId="{D0478272-B2D3-4DDD-8538-EEA561F580B4}"/>
    <dgm:cxn modelId="{CDD1F3AD-093E-499C-980A-F2CFEA0FFE31}" srcId="{054C2D41-BBDB-484B-87F5-C44B755DDE35}" destId="{1129431F-C734-4D15-B9B1-D00B310F5577}" srcOrd="0" destOrd="0" parTransId="{EF2E228F-7B52-439E-90D0-4B9BC1DDC671}" sibTransId="{984A63A2-6D7C-4512-A988-19C89C63E09F}"/>
    <dgm:cxn modelId="{4476A7BD-D4C9-4D76-A38F-0320EE0DF05C}" type="presOf" srcId="{054C2D41-BBDB-484B-87F5-C44B755DDE35}" destId="{96E39BCC-DE9D-444B-BA06-2FED055985B4}" srcOrd="0" destOrd="0" presId="urn:microsoft.com/office/officeart/2018/5/layout/IconCircleLabelList"/>
    <dgm:cxn modelId="{E8983DCF-6219-479D-9000-A2DA4E7EC40A}" type="presOf" srcId="{CED1A311-92C7-40F2-82E5-95E7C9BE2CC8}" destId="{2930A3AF-97EC-4907-B302-8F466C5F9056}" srcOrd="0" destOrd="0" presId="urn:microsoft.com/office/officeart/2018/5/layout/IconCircleLabelList"/>
    <dgm:cxn modelId="{3EBB77D8-9999-403B-B931-FFD068B42DAF}" srcId="{054C2D41-BBDB-484B-87F5-C44B755DDE35}" destId="{F11C99C6-E04D-43EE-976B-D99855A68FC2}" srcOrd="2" destOrd="0" parTransId="{954904B0-5E4A-4B25-8B3E-8B5AAA138C05}" sibTransId="{9DC1AE9C-40E1-4718-B283-BE58425F1211}"/>
    <dgm:cxn modelId="{3FDC0F44-DD0C-47B0-840C-DF09CF8179F2}" type="presParOf" srcId="{96E39BCC-DE9D-444B-BA06-2FED055985B4}" destId="{77CD74D8-F768-4285-83FC-F33B2A7BE877}" srcOrd="0" destOrd="0" presId="urn:microsoft.com/office/officeart/2018/5/layout/IconCircleLabelList"/>
    <dgm:cxn modelId="{A9B80A5F-D6A5-43CE-93A1-12D00692E8AA}" type="presParOf" srcId="{77CD74D8-F768-4285-83FC-F33B2A7BE877}" destId="{8B2F9800-39AE-4716-B2C9-AC566DA28723}" srcOrd="0" destOrd="0" presId="urn:microsoft.com/office/officeart/2018/5/layout/IconCircleLabelList"/>
    <dgm:cxn modelId="{8D35EE3C-AD40-48F2-96B6-BC7AC26B786C}" type="presParOf" srcId="{77CD74D8-F768-4285-83FC-F33B2A7BE877}" destId="{5517617E-666D-4B18-9122-034B26D31ACC}" srcOrd="1" destOrd="0" presId="urn:microsoft.com/office/officeart/2018/5/layout/IconCircleLabelList"/>
    <dgm:cxn modelId="{C0D75C10-F429-4322-82E1-E1C9E9C434A9}" type="presParOf" srcId="{77CD74D8-F768-4285-83FC-F33B2A7BE877}" destId="{25D9EB56-5413-44B0-81E9-E228763A05E6}" srcOrd="2" destOrd="0" presId="urn:microsoft.com/office/officeart/2018/5/layout/IconCircleLabelList"/>
    <dgm:cxn modelId="{4100A741-B74D-4BAD-9801-EB42F98ED943}" type="presParOf" srcId="{77CD74D8-F768-4285-83FC-F33B2A7BE877}" destId="{28A6204E-B287-44B9-AC52-C01EE1D1A535}" srcOrd="3" destOrd="0" presId="urn:microsoft.com/office/officeart/2018/5/layout/IconCircleLabelList"/>
    <dgm:cxn modelId="{D3ED9A45-ABCC-49E1-9A84-657C85320EE8}" type="presParOf" srcId="{96E39BCC-DE9D-444B-BA06-2FED055985B4}" destId="{C7E0E785-6FE2-4F42-B249-FDE1C2590F69}" srcOrd="1" destOrd="0" presId="urn:microsoft.com/office/officeart/2018/5/layout/IconCircleLabelList"/>
    <dgm:cxn modelId="{5709CD43-6016-499F-B2F4-F25182E283C4}" type="presParOf" srcId="{96E39BCC-DE9D-444B-BA06-2FED055985B4}" destId="{668E7B5B-CB65-4EBF-8F4F-54C53CDEE36B}" srcOrd="2" destOrd="0" presId="urn:microsoft.com/office/officeart/2018/5/layout/IconCircleLabelList"/>
    <dgm:cxn modelId="{D910DD40-B823-4652-9BCE-CF7D23B9DEB7}" type="presParOf" srcId="{668E7B5B-CB65-4EBF-8F4F-54C53CDEE36B}" destId="{9601561E-F509-4A49-835A-2156A73E4DAB}" srcOrd="0" destOrd="0" presId="urn:microsoft.com/office/officeart/2018/5/layout/IconCircleLabelList"/>
    <dgm:cxn modelId="{E26315FB-D184-48C5-8E9B-BFE9A27CCE9E}" type="presParOf" srcId="{668E7B5B-CB65-4EBF-8F4F-54C53CDEE36B}" destId="{9E2CAB21-0117-4958-AD18-77D04ABA0ABA}" srcOrd="1" destOrd="0" presId="urn:microsoft.com/office/officeart/2018/5/layout/IconCircleLabelList"/>
    <dgm:cxn modelId="{95217494-DF66-440E-9E34-E6C3D370B889}" type="presParOf" srcId="{668E7B5B-CB65-4EBF-8F4F-54C53CDEE36B}" destId="{13E5A84E-3546-4562-BCB9-770B8BDD99A9}" srcOrd="2" destOrd="0" presId="urn:microsoft.com/office/officeart/2018/5/layout/IconCircleLabelList"/>
    <dgm:cxn modelId="{CAE86D82-9178-4754-BE57-6948502A6815}" type="presParOf" srcId="{668E7B5B-CB65-4EBF-8F4F-54C53CDEE36B}" destId="{10F66CBD-3F21-47D9-B15F-595B36A02FDB}" srcOrd="3" destOrd="0" presId="urn:microsoft.com/office/officeart/2018/5/layout/IconCircleLabelList"/>
    <dgm:cxn modelId="{B217672A-77C8-4614-AE59-1B4554CAC245}" type="presParOf" srcId="{96E39BCC-DE9D-444B-BA06-2FED055985B4}" destId="{FD33C699-54D3-4651-8352-88DA08AAC43E}" srcOrd="3" destOrd="0" presId="urn:microsoft.com/office/officeart/2018/5/layout/IconCircleLabelList"/>
    <dgm:cxn modelId="{083BEF34-8BD0-4370-9E06-DAC863DDE563}" type="presParOf" srcId="{96E39BCC-DE9D-444B-BA06-2FED055985B4}" destId="{FABFB282-5623-4D9C-AA32-DED3925147D2}" srcOrd="4" destOrd="0" presId="urn:microsoft.com/office/officeart/2018/5/layout/IconCircleLabelList"/>
    <dgm:cxn modelId="{EF50BF0D-6D5D-42DA-A720-421EBDE49041}" type="presParOf" srcId="{FABFB282-5623-4D9C-AA32-DED3925147D2}" destId="{0F9A84C1-C6DB-49B3-A4C9-BFA71C09C5E0}" srcOrd="0" destOrd="0" presId="urn:microsoft.com/office/officeart/2018/5/layout/IconCircleLabelList"/>
    <dgm:cxn modelId="{55F998A1-8324-417D-927B-BEC1D526DAB7}" type="presParOf" srcId="{FABFB282-5623-4D9C-AA32-DED3925147D2}" destId="{737946B6-E899-426A-ADE9-735FD2F656C1}" srcOrd="1" destOrd="0" presId="urn:microsoft.com/office/officeart/2018/5/layout/IconCircleLabelList"/>
    <dgm:cxn modelId="{8673875E-1193-47FA-AB0F-1D3FAC2125C3}" type="presParOf" srcId="{FABFB282-5623-4D9C-AA32-DED3925147D2}" destId="{3B91F08E-B4B6-495D-B6E3-354346D1A08E}" srcOrd="2" destOrd="0" presId="urn:microsoft.com/office/officeart/2018/5/layout/IconCircleLabelList"/>
    <dgm:cxn modelId="{B78125CF-E71D-4B88-9FAC-E9042119971A}" type="presParOf" srcId="{FABFB282-5623-4D9C-AA32-DED3925147D2}" destId="{978B173D-6466-4742-8B3D-B5043DEA0D5C}" srcOrd="3" destOrd="0" presId="urn:microsoft.com/office/officeart/2018/5/layout/IconCircleLabelList"/>
    <dgm:cxn modelId="{03F3AFF4-CB96-44D6-8DB2-BD08E382DF3A}" type="presParOf" srcId="{96E39BCC-DE9D-444B-BA06-2FED055985B4}" destId="{BD6E0AA7-0A71-4A17-B255-2BEA15EA36BB}" srcOrd="5" destOrd="0" presId="urn:microsoft.com/office/officeart/2018/5/layout/IconCircleLabelList"/>
    <dgm:cxn modelId="{60502511-6AB9-457C-87FE-539C7A211C53}" type="presParOf" srcId="{96E39BCC-DE9D-444B-BA06-2FED055985B4}" destId="{6077F429-E431-456C-8C9F-ABDDD34DDFDD}" srcOrd="6" destOrd="0" presId="urn:microsoft.com/office/officeart/2018/5/layout/IconCircleLabelList"/>
    <dgm:cxn modelId="{0602BCDF-4E6F-4006-889F-FC243C9B19BB}" type="presParOf" srcId="{6077F429-E431-456C-8C9F-ABDDD34DDFDD}" destId="{5E7D22D8-92F2-4315-B080-2AF773FC64A3}" srcOrd="0" destOrd="0" presId="urn:microsoft.com/office/officeart/2018/5/layout/IconCircleLabelList"/>
    <dgm:cxn modelId="{3483D64D-53E0-4508-BD5C-300BFB9DC599}" type="presParOf" srcId="{6077F429-E431-456C-8C9F-ABDDD34DDFDD}" destId="{F905EE31-411E-4C54-94AF-3E1BFEA84538}" srcOrd="1" destOrd="0" presId="urn:microsoft.com/office/officeart/2018/5/layout/IconCircleLabelList"/>
    <dgm:cxn modelId="{7011B366-5DFC-473F-A66C-0AAF03FA9231}" type="presParOf" srcId="{6077F429-E431-456C-8C9F-ABDDD34DDFDD}" destId="{B0F35D2C-558C-4473-9BED-A38DAF35CD42}" srcOrd="2" destOrd="0" presId="urn:microsoft.com/office/officeart/2018/5/layout/IconCircleLabelList"/>
    <dgm:cxn modelId="{47D83669-D8AD-44AA-89BB-34ABE5E2CE9B}" type="presParOf" srcId="{6077F429-E431-456C-8C9F-ABDDD34DDFDD}" destId="{2930A3AF-97EC-4907-B302-8F466C5F90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EC9C2A-BA4A-43CA-915F-283024017751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BD4F808-28B3-4870-B210-E30E47280CE2}">
      <dgm:prSet/>
      <dgm:spPr/>
      <dgm:t>
        <a:bodyPr/>
        <a:lstStyle/>
        <a:p>
          <a:r>
            <a:rPr lang="en-US" dirty="0"/>
            <a:t>Alert:</a:t>
          </a:r>
        </a:p>
        <a:p>
          <a:r>
            <a:rPr lang="en-US" dirty="0"/>
            <a:t>June 5,2020 </a:t>
          </a:r>
        </a:p>
        <a:p>
          <a:r>
            <a:rPr lang="en-US" dirty="0"/>
            <a:t>AV detected a potentially malicious file:</a:t>
          </a:r>
        </a:p>
        <a:p>
          <a:r>
            <a:rPr lang="en-US" dirty="0"/>
            <a:t>(c:\users\user.01\AppData\Local\Temp on machine (test-01). </a:t>
          </a:r>
        </a:p>
      </dgm:t>
    </dgm:pt>
    <dgm:pt modelId="{029AEFEF-6CB9-42CD-81A0-A24A24586136}" type="parTrans" cxnId="{CBAC5B42-37BD-43D3-AABC-E31AA2D71E54}">
      <dgm:prSet/>
      <dgm:spPr/>
      <dgm:t>
        <a:bodyPr/>
        <a:lstStyle/>
        <a:p>
          <a:endParaRPr lang="en-US"/>
        </a:p>
      </dgm:t>
    </dgm:pt>
    <dgm:pt modelId="{F082AFE9-D29C-4B75-882F-4D0B7958A1D3}" type="sibTrans" cxnId="{CBAC5B42-37BD-43D3-AABC-E31AA2D71E54}">
      <dgm:prSet/>
      <dgm:spPr/>
      <dgm:t>
        <a:bodyPr/>
        <a:lstStyle/>
        <a:p>
          <a:endParaRPr lang="en-US"/>
        </a:p>
      </dgm:t>
    </dgm:pt>
    <dgm:pt modelId="{D33AF17C-737B-4D81-9C59-0056A6C44377}">
      <dgm:prSet/>
      <dgm:spPr/>
      <dgm:t>
        <a:bodyPr/>
        <a:lstStyle/>
        <a:p>
          <a:r>
            <a:rPr lang="en-US" dirty="0"/>
            <a:t>Hypothesis:</a:t>
          </a:r>
        </a:p>
        <a:p>
          <a:r>
            <a:rPr lang="en-US" dirty="0"/>
            <a:t>Machine is compromised. </a:t>
          </a:r>
        </a:p>
      </dgm:t>
    </dgm:pt>
    <dgm:pt modelId="{AED18F00-43AA-4A43-AD4D-3120A997ACBF}" type="parTrans" cxnId="{5136F048-FFF5-465A-8451-A62309AD848C}">
      <dgm:prSet/>
      <dgm:spPr/>
      <dgm:t>
        <a:bodyPr/>
        <a:lstStyle/>
        <a:p>
          <a:endParaRPr lang="en-US"/>
        </a:p>
      </dgm:t>
    </dgm:pt>
    <dgm:pt modelId="{36DDD787-C926-4C94-93EF-E44D530E97D8}" type="sibTrans" cxnId="{5136F048-FFF5-465A-8451-A62309AD848C}">
      <dgm:prSet/>
      <dgm:spPr/>
      <dgm:t>
        <a:bodyPr/>
        <a:lstStyle/>
        <a:p>
          <a:endParaRPr lang="en-US"/>
        </a:p>
      </dgm:t>
    </dgm:pt>
    <dgm:pt modelId="{9FD75D3A-A5A0-4746-A9E4-274C866236BA}" type="pres">
      <dgm:prSet presAssocID="{67EC9C2A-BA4A-43CA-915F-283024017751}" presName="linear" presStyleCnt="0">
        <dgm:presLayoutVars>
          <dgm:animLvl val="lvl"/>
          <dgm:resizeHandles val="exact"/>
        </dgm:presLayoutVars>
      </dgm:prSet>
      <dgm:spPr/>
    </dgm:pt>
    <dgm:pt modelId="{7604D47F-1BEA-421A-A639-784274D56A67}" type="pres">
      <dgm:prSet presAssocID="{5BD4F808-28B3-4870-B210-E30E47280C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F64E06-A17C-4FCD-A507-B7ABB2C680DA}" type="pres">
      <dgm:prSet presAssocID="{F082AFE9-D29C-4B75-882F-4D0B7958A1D3}" presName="spacer" presStyleCnt="0"/>
      <dgm:spPr/>
    </dgm:pt>
    <dgm:pt modelId="{C9552FF7-82C5-466A-97EB-EA555FE98029}" type="pres">
      <dgm:prSet presAssocID="{D33AF17C-737B-4D81-9C59-0056A6C4437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C6A231-A1F4-47E6-ADD8-CC8540DDB96B}" type="presOf" srcId="{D33AF17C-737B-4D81-9C59-0056A6C44377}" destId="{C9552FF7-82C5-466A-97EB-EA555FE98029}" srcOrd="0" destOrd="0" presId="urn:microsoft.com/office/officeart/2005/8/layout/vList2"/>
    <dgm:cxn modelId="{887D703C-B258-420F-8978-546E897D27AE}" type="presOf" srcId="{67EC9C2A-BA4A-43CA-915F-283024017751}" destId="{9FD75D3A-A5A0-4746-A9E4-274C866236BA}" srcOrd="0" destOrd="0" presId="urn:microsoft.com/office/officeart/2005/8/layout/vList2"/>
    <dgm:cxn modelId="{CBAC5B42-37BD-43D3-AABC-E31AA2D71E54}" srcId="{67EC9C2A-BA4A-43CA-915F-283024017751}" destId="{5BD4F808-28B3-4870-B210-E30E47280CE2}" srcOrd="0" destOrd="0" parTransId="{029AEFEF-6CB9-42CD-81A0-A24A24586136}" sibTransId="{F082AFE9-D29C-4B75-882F-4D0B7958A1D3}"/>
    <dgm:cxn modelId="{5136F048-FFF5-465A-8451-A62309AD848C}" srcId="{67EC9C2A-BA4A-43CA-915F-283024017751}" destId="{D33AF17C-737B-4D81-9C59-0056A6C44377}" srcOrd="1" destOrd="0" parTransId="{AED18F00-43AA-4A43-AD4D-3120A997ACBF}" sibTransId="{36DDD787-C926-4C94-93EF-E44D530E97D8}"/>
    <dgm:cxn modelId="{6D8699E4-7A8F-4BC6-AA02-EB5365CF9D5E}" type="presOf" srcId="{5BD4F808-28B3-4870-B210-E30E47280CE2}" destId="{7604D47F-1BEA-421A-A639-784274D56A67}" srcOrd="0" destOrd="0" presId="urn:microsoft.com/office/officeart/2005/8/layout/vList2"/>
    <dgm:cxn modelId="{8A68E42D-3086-4CCB-A6DD-C530F8AC9BCE}" type="presParOf" srcId="{9FD75D3A-A5A0-4746-A9E4-274C866236BA}" destId="{7604D47F-1BEA-421A-A639-784274D56A67}" srcOrd="0" destOrd="0" presId="urn:microsoft.com/office/officeart/2005/8/layout/vList2"/>
    <dgm:cxn modelId="{D3873689-F2DA-4EF1-9E09-F8FD83B9E12A}" type="presParOf" srcId="{9FD75D3A-A5A0-4746-A9E4-274C866236BA}" destId="{19F64E06-A17C-4FCD-A507-B7ABB2C680DA}" srcOrd="1" destOrd="0" presId="urn:microsoft.com/office/officeart/2005/8/layout/vList2"/>
    <dgm:cxn modelId="{05C36164-EE5D-41A4-A578-16B68CB367F7}" type="presParOf" srcId="{9FD75D3A-A5A0-4746-A9E4-274C866236BA}" destId="{C9552FF7-82C5-466A-97EB-EA555FE980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6B759-9FA4-4A27-8B28-7B672F98B2F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61938D-CD51-49A6-969A-BDE1E7D45090}">
      <dgm:prSet/>
      <dgm:spPr/>
      <dgm:t>
        <a:bodyPr/>
        <a:lstStyle/>
        <a:p>
          <a:pPr>
            <a:defRPr b="1"/>
          </a:pPr>
          <a:r>
            <a:rPr lang="en-US" dirty="0"/>
            <a:t>The Investigative Process</a:t>
          </a:r>
        </a:p>
      </dgm:t>
    </dgm:pt>
    <dgm:pt modelId="{2C137D92-099C-4654-A5EB-8B9A94425B33}" type="parTrans" cxnId="{BB5E6D9D-2CFD-4BE1-991B-88118A468C47}">
      <dgm:prSet/>
      <dgm:spPr/>
      <dgm:t>
        <a:bodyPr/>
        <a:lstStyle/>
        <a:p>
          <a:endParaRPr lang="en-US"/>
        </a:p>
      </dgm:t>
    </dgm:pt>
    <dgm:pt modelId="{05F826C1-C078-435D-9229-689586A569D1}" type="sibTrans" cxnId="{BB5E6D9D-2CFD-4BE1-991B-88118A468C47}">
      <dgm:prSet/>
      <dgm:spPr/>
      <dgm:t>
        <a:bodyPr/>
        <a:lstStyle/>
        <a:p>
          <a:endParaRPr lang="en-US"/>
        </a:p>
      </dgm:t>
    </dgm:pt>
    <dgm:pt modelId="{1680417F-D06F-4E38-B478-71066ECCBE03}">
      <dgm:prSet/>
      <dgm:spPr/>
      <dgm:t>
        <a:bodyPr/>
        <a:lstStyle/>
        <a:p>
          <a:r>
            <a:rPr lang="en-US"/>
            <a:t>What?</a:t>
          </a:r>
        </a:p>
      </dgm:t>
    </dgm:pt>
    <dgm:pt modelId="{F24455F1-1CBF-4F56-9D42-07040EC197CE}" type="parTrans" cxnId="{D82FC3F4-B140-4929-A494-C64CA0F24A4C}">
      <dgm:prSet/>
      <dgm:spPr/>
      <dgm:t>
        <a:bodyPr/>
        <a:lstStyle/>
        <a:p>
          <a:endParaRPr lang="en-US"/>
        </a:p>
      </dgm:t>
    </dgm:pt>
    <dgm:pt modelId="{F72BD423-9A3F-4760-8146-1315D30D9F38}" type="sibTrans" cxnId="{D82FC3F4-B140-4929-A494-C64CA0F24A4C}">
      <dgm:prSet/>
      <dgm:spPr/>
      <dgm:t>
        <a:bodyPr/>
        <a:lstStyle/>
        <a:p>
          <a:endParaRPr lang="en-US"/>
        </a:p>
      </dgm:t>
    </dgm:pt>
    <dgm:pt modelId="{8801639E-E2F5-4213-B6D1-219D5E19FA3A}">
      <dgm:prSet/>
      <dgm:spPr/>
      <dgm:t>
        <a:bodyPr/>
        <a:lstStyle/>
        <a:p>
          <a:r>
            <a:rPr lang="en-US"/>
            <a:t>Why?</a:t>
          </a:r>
        </a:p>
      </dgm:t>
    </dgm:pt>
    <dgm:pt modelId="{D8CF467E-14AC-4136-B6BA-3EF0258942A7}" type="parTrans" cxnId="{637D7587-98A0-47F5-80EC-C3A0570AB5E6}">
      <dgm:prSet/>
      <dgm:spPr/>
      <dgm:t>
        <a:bodyPr/>
        <a:lstStyle/>
        <a:p>
          <a:endParaRPr lang="en-US"/>
        </a:p>
      </dgm:t>
    </dgm:pt>
    <dgm:pt modelId="{1875FE3E-832F-443E-9903-7398EFFE4032}" type="sibTrans" cxnId="{637D7587-98A0-47F5-80EC-C3A0570AB5E6}">
      <dgm:prSet/>
      <dgm:spPr/>
      <dgm:t>
        <a:bodyPr/>
        <a:lstStyle/>
        <a:p>
          <a:endParaRPr lang="en-US"/>
        </a:p>
      </dgm:t>
    </dgm:pt>
    <dgm:pt modelId="{26F279E7-EDB3-430B-85FB-ACF85C3DD869}">
      <dgm:prSet/>
      <dgm:spPr/>
      <dgm:t>
        <a:bodyPr/>
        <a:lstStyle/>
        <a:p>
          <a:r>
            <a:rPr lang="en-US"/>
            <a:t>When?</a:t>
          </a:r>
        </a:p>
      </dgm:t>
    </dgm:pt>
    <dgm:pt modelId="{003D6AE1-D677-4CD6-95E6-D276FF29F482}" type="parTrans" cxnId="{E28B99C6-3BA1-495F-B7A7-B34946BC5F42}">
      <dgm:prSet/>
      <dgm:spPr/>
      <dgm:t>
        <a:bodyPr/>
        <a:lstStyle/>
        <a:p>
          <a:endParaRPr lang="en-US"/>
        </a:p>
      </dgm:t>
    </dgm:pt>
    <dgm:pt modelId="{6C8681CB-9A44-49BD-B852-B4041A087060}" type="sibTrans" cxnId="{E28B99C6-3BA1-495F-B7A7-B34946BC5F42}">
      <dgm:prSet/>
      <dgm:spPr/>
      <dgm:t>
        <a:bodyPr/>
        <a:lstStyle/>
        <a:p>
          <a:endParaRPr lang="en-US"/>
        </a:p>
      </dgm:t>
    </dgm:pt>
    <dgm:pt modelId="{861151BE-FFFC-4526-99E4-0037CCC29E47}">
      <dgm:prSet/>
      <dgm:spPr/>
      <dgm:t>
        <a:bodyPr/>
        <a:lstStyle/>
        <a:p>
          <a:r>
            <a:rPr lang="en-US"/>
            <a:t>Where?</a:t>
          </a:r>
        </a:p>
      </dgm:t>
    </dgm:pt>
    <dgm:pt modelId="{7D32C3F1-8A86-4064-AFED-D914D4827552}" type="parTrans" cxnId="{FD9EA4ED-80B0-4CEE-9179-F304CC6AC7A8}">
      <dgm:prSet/>
      <dgm:spPr/>
      <dgm:t>
        <a:bodyPr/>
        <a:lstStyle/>
        <a:p>
          <a:endParaRPr lang="en-US"/>
        </a:p>
      </dgm:t>
    </dgm:pt>
    <dgm:pt modelId="{343C7F93-637B-49F6-BE86-ECAA0F87889F}" type="sibTrans" cxnId="{FD9EA4ED-80B0-4CEE-9179-F304CC6AC7A8}">
      <dgm:prSet/>
      <dgm:spPr/>
      <dgm:t>
        <a:bodyPr/>
        <a:lstStyle/>
        <a:p>
          <a:endParaRPr lang="en-US"/>
        </a:p>
      </dgm:t>
    </dgm:pt>
    <dgm:pt modelId="{FD032419-095F-4AB7-88CD-4B147E61563C}">
      <dgm:prSet/>
      <dgm:spPr/>
      <dgm:t>
        <a:bodyPr/>
        <a:lstStyle/>
        <a:p>
          <a:r>
            <a:rPr lang="en-US"/>
            <a:t>How?</a:t>
          </a:r>
        </a:p>
      </dgm:t>
    </dgm:pt>
    <dgm:pt modelId="{939898C1-6B49-4AA2-997C-C8EB80269AA6}" type="parTrans" cxnId="{60206DE2-8608-4FB5-8C86-9AEE97720445}">
      <dgm:prSet/>
      <dgm:spPr/>
      <dgm:t>
        <a:bodyPr/>
        <a:lstStyle/>
        <a:p>
          <a:endParaRPr lang="en-US"/>
        </a:p>
      </dgm:t>
    </dgm:pt>
    <dgm:pt modelId="{6EEA9586-C63E-4690-9F38-E49CE9C65913}" type="sibTrans" cxnId="{60206DE2-8608-4FB5-8C86-9AEE97720445}">
      <dgm:prSet/>
      <dgm:spPr/>
      <dgm:t>
        <a:bodyPr/>
        <a:lstStyle/>
        <a:p>
          <a:endParaRPr lang="en-US"/>
        </a:p>
      </dgm:t>
    </dgm:pt>
    <dgm:pt modelId="{D52D694A-EAA1-4B7A-A0D8-9B79386EEE83}">
      <dgm:prSet/>
      <dgm:spPr/>
      <dgm:t>
        <a:bodyPr/>
        <a:lstStyle/>
        <a:p>
          <a:r>
            <a:rPr lang="en-US"/>
            <a:t>Who?</a:t>
          </a:r>
        </a:p>
      </dgm:t>
    </dgm:pt>
    <dgm:pt modelId="{750116DA-D9BD-48A2-B7E9-C114E9219783}" type="parTrans" cxnId="{C108142C-0B2F-45A3-B6B3-DF714DC1E0A5}">
      <dgm:prSet/>
      <dgm:spPr/>
      <dgm:t>
        <a:bodyPr/>
        <a:lstStyle/>
        <a:p>
          <a:endParaRPr lang="en-US"/>
        </a:p>
      </dgm:t>
    </dgm:pt>
    <dgm:pt modelId="{DBD48740-9078-4559-A3C6-E57F80D67DEB}" type="sibTrans" cxnId="{C108142C-0B2F-45A3-B6B3-DF714DC1E0A5}">
      <dgm:prSet/>
      <dgm:spPr/>
      <dgm:t>
        <a:bodyPr/>
        <a:lstStyle/>
        <a:p>
          <a:endParaRPr lang="en-US"/>
        </a:p>
      </dgm:t>
    </dgm:pt>
    <dgm:pt modelId="{67312D87-29F4-4139-AC50-A893DD4181E2}">
      <dgm:prSet/>
      <dgm:spPr/>
      <dgm:t>
        <a:bodyPr/>
        <a:lstStyle/>
        <a:p>
          <a:pPr>
            <a:defRPr b="1"/>
          </a:pPr>
          <a:r>
            <a:rPr lang="en-US"/>
            <a:t>Writeup Example</a:t>
          </a:r>
        </a:p>
      </dgm:t>
    </dgm:pt>
    <dgm:pt modelId="{8A520430-AE94-4B33-B577-B40DDAF7820A}" type="parTrans" cxnId="{094C12D3-3921-4622-BD31-995DF2E52636}">
      <dgm:prSet/>
      <dgm:spPr/>
      <dgm:t>
        <a:bodyPr/>
        <a:lstStyle/>
        <a:p>
          <a:endParaRPr lang="en-US"/>
        </a:p>
      </dgm:t>
    </dgm:pt>
    <dgm:pt modelId="{09173938-A4D0-46D2-B5D0-73C021A93EE6}" type="sibTrans" cxnId="{094C12D3-3921-4622-BD31-995DF2E52636}">
      <dgm:prSet/>
      <dgm:spPr/>
      <dgm:t>
        <a:bodyPr/>
        <a:lstStyle/>
        <a:p>
          <a:endParaRPr lang="en-US"/>
        </a:p>
      </dgm:t>
    </dgm:pt>
    <dgm:pt modelId="{CFC26DC8-6F91-445F-B0D6-1511193A3964}" type="pres">
      <dgm:prSet presAssocID="{F566B759-9FA4-4A27-8B28-7B672F98B2F0}" presName="root" presStyleCnt="0">
        <dgm:presLayoutVars>
          <dgm:dir/>
          <dgm:resizeHandles val="exact"/>
        </dgm:presLayoutVars>
      </dgm:prSet>
      <dgm:spPr/>
    </dgm:pt>
    <dgm:pt modelId="{6460B1C3-E7A3-4784-B383-B853083335A1}" type="pres">
      <dgm:prSet presAssocID="{0261938D-CD51-49A6-969A-BDE1E7D45090}" presName="compNode" presStyleCnt="0"/>
      <dgm:spPr/>
    </dgm:pt>
    <dgm:pt modelId="{F7E3A05B-843A-496D-8AAB-786CA3BE04BF}" type="pres">
      <dgm:prSet presAssocID="{0261938D-CD51-49A6-969A-BDE1E7D450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05D8F48-2A32-465B-80B7-8FEFCE927999}" type="pres">
      <dgm:prSet presAssocID="{0261938D-CD51-49A6-969A-BDE1E7D45090}" presName="iconSpace" presStyleCnt="0"/>
      <dgm:spPr/>
    </dgm:pt>
    <dgm:pt modelId="{395FB7E0-D00D-4596-8D86-2AC77D0ABF17}" type="pres">
      <dgm:prSet presAssocID="{0261938D-CD51-49A6-969A-BDE1E7D45090}" presName="parTx" presStyleLbl="revTx" presStyleIdx="0" presStyleCnt="4">
        <dgm:presLayoutVars>
          <dgm:chMax val="0"/>
          <dgm:chPref val="0"/>
        </dgm:presLayoutVars>
      </dgm:prSet>
      <dgm:spPr/>
    </dgm:pt>
    <dgm:pt modelId="{0B74E602-80C8-4FE3-98D9-4E79423D0709}" type="pres">
      <dgm:prSet presAssocID="{0261938D-CD51-49A6-969A-BDE1E7D45090}" presName="txSpace" presStyleCnt="0"/>
      <dgm:spPr/>
    </dgm:pt>
    <dgm:pt modelId="{9AF2BE37-5B02-4296-8A32-ACD084D4D239}" type="pres">
      <dgm:prSet presAssocID="{0261938D-CD51-49A6-969A-BDE1E7D45090}" presName="desTx" presStyleLbl="revTx" presStyleIdx="1" presStyleCnt="4">
        <dgm:presLayoutVars/>
      </dgm:prSet>
      <dgm:spPr/>
    </dgm:pt>
    <dgm:pt modelId="{FA8149EC-E84F-40C4-AF86-48AE30ABEB8C}" type="pres">
      <dgm:prSet presAssocID="{05F826C1-C078-435D-9229-689586A569D1}" presName="sibTrans" presStyleCnt="0"/>
      <dgm:spPr/>
    </dgm:pt>
    <dgm:pt modelId="{75783BC8-98F1-4682-BAFC-BC55C2004ADE}" type="pres">
      <dgm:prSet presAssocID="{67312D87-29F4-4139-AC50-A893DD4181E2}" presName="compNode" presStyleCnt="0"/>
      <dgm:spPr/>
    </dgm:pt>
    <dgm:pt modelId="{08243ABD-8D83-404C-A5BA-5C4D7B2CB6E0}" type="pres">
      <dgm:prSet presAssocID="{67312D87-29F4-4139-AC50-A893DD4181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FF61DF-3CD8-4374-90A8-3661AA90D7F1}" type="pres">
      <dgm:prSet presAssocID="{67312D87-29F4-4139-AC50-A893DD4181E2}" presName="iconSpace" presStyleCnt="0"/>
      <dgm:spPr/>
    </dgm:pt>
    <dgm:pt modelId="{18AA03BA-A8A3-47D5-9115-033D4E77E0C9}" type="pres">
      <dgm:prSet presAssocID="{67312D87-29F4-4139-AC50-A893DD4181E2}" presName="parTx" presStyleLbl="revTx" presStyleIdx="2" presStyleCnt="4">
        <dgm:presLayoutVars>
          <dgm:chMax val="0"/>
          <dgm:chPref val="0"/>
        </dgm:presLayoutVars>
      </dgm:prSet>
      <dgm:spPr/>
    </dgm:pt>
    <dgm:pt modelId="{9B92AFDF-E668-4F00-AB3C-BC311B2B632D}" type="pres">
      <dgm:prSet presAssocID="{67312D87-29F4-4139-AC50-A893DD4181E2}" presName="txSpace" presStyleCnt="0"/>
      <dgm:spPr/>
    </dgm:pt>
    <dgm:pt modelId="{40950AD9-E436-456B-A893-E04045EC6090}" type="pres">
      <dgm:prSet presAssocID="{67312D87-29F4-4139-AC50-A893DD4181E2}" presName="desTx" presStyleLbl="revTx" presStyleIdx="3" presStyleCnt="4">
        <dgm:presLayoutVars/>
      </dgm:prSet>
      <dgm:spPr/>
    </dgm:pt>
  </dgm:ptLst>
  <dgm:cxnLst>
    <dgm:cxn modelId="{F47F8303-EFFC-4EAE-94D3-C0030C8BEBFC}" type="presOf" srcId="{26F279E7-EDB3-430B-85FB-ACF85C3DD869}" destId="{9AF2BE37-5B02-4296-8A32-ACD084D4D239}" srcOrd="0" destOrd="2" presId="urn:microsoft.com/office/officeart/2018/5/layout/CenteredIconLabelDescriptionList"/>
    <dgm:cxn modelId="{A45ABF14-517F-44A1-A950-9F7DC4FB7FB0}" type="presOf" srcId="{F566B759-9FA4-4A27-8B28-7B672F98B2F0}" destId="{CFC26DC8-6F91-445F-B0D6-1511193A3964}" srcOrd="0" destOrd="0" presId="urn:microsoft.com/office/officeart/2018/5/layout/CenteredIconLabelDescriptionList"/>
    <dgm:cxn modelId="{38430920-AB30-4AC6-96C6-DE5BF3A959F9}" type="presOf" srcId="{FD032419-095F-4AB7-88CD-4B147E61563C}" destId="{9AF2BE37-5B02-4296-8A32-ACD084D4D239}" srcOrd="0" destOrd="4" presId="urn:microsoft.com/office/officeart/2018/5/layout/CenteredIconLabelDescriptionList"/>
    <dgm:cxn modelId="{C108142C-0B2F-45A3-B6B3-DF714DC1E0A5}" srcId="{0261938D-CD51-49A6-969A-BDE1E7D45090}" destId="{D52D694A-EAA1-4B7A-A0D8-9B79386EEE83}" srcOrd="5" destOrd="0" parTransId="{750116DA-D9BD-48A2-B7E9-C114E9219783}" sibTransId="{DBD48740-9078-4559-A3C6-E57F80D67DEB}"/>
    <dgm:cxn modelId="{45139F74-71E0-45EB-83AA-71751358B8EB}" type="presOf" srcId="{1680417F-D06F-4E38-B478-71066ECCBE03}" destId="{9AF2BE37-5B02-4296-8A32-ACD084D4D239}" srcOrd="0" destOrd="0" presId="urn:microsoft.com/office/officeart/2018/5/layout/CenteredIconLabelDescriptionList"/>
    <dgm:cxn modelId="{D048997B-9EC5-4FC1-B5F5-863C2B257A9A}" type="presOf" srcId="{67312D87-29F4-4139-AC50-A893DD4181E2}" destId="{18AA03BA-A8A3-47D5-9115-033D4E77E0C9}" srcOrd="0" destOrd="0" presId="urn:microsoft.com/office/officeart/2018/5/layout/CenteredIconLabelDescriptionList"/>
    <dgm:cxn modelId="{637D7587-98A0-47F5-80EC-C3A0570AB5E6}" srcId="{0261938D-CD51-49A6-969A-BDE1E7D45090}" destId="{8801639E-E2F5-4213-B6D1-219D5E19FA3A}" srcOrd="1" destOrd="0" parTransId="{D8CF467E-14AC-4136-B6BA-3EF0258942A7}" sibTransId="{1875FE3E-832F-443E-9903-7398EFFE4032}"/>
    <dgm:cxn modelId="{BB5E6D9D-2CFD-4BE1-991B-88118A468C47}" srcId="{F566B759-9FA4-4A27-8B28-7B672F98B2F0}" destId="{0261938D-CD51-49A6-969A-BDE1E7D45090}" srcOrd="0" destOrd="0" parTransId="{2C137D92-099C-4654-A5EB-8B9A94425B33}" sibTransId="{05F826C1-C078-435D-9229-689586A569D1}"/>
    <dgm:cxn modelId="{E31FEDA1-8DFA-473E-BE00-E97709E1EED2}" type="presOf" srcId="{861151BE-FFFC-4526-99E4-0037CCC29E47}" destId="{9AF2BE37-5B02-4296-8A32-ACD084D4D239}" srcOrd="0" destOrd="3" presId="urn:microsoft.com/office/officeart/2018/5/layout/CenteredIconLabelDescriptionList"/>
    <dgm:cxn modelId="{030BAEB1-0926-4A58-B003-052CD9FDF905}" type="presOf" srcId="{D52D694A-EAA1-4B7A-A0D8-9B79386EEE83}" destId="{9AF2BE37-5B02-4296-8A32-ACD084D4D239}" srcOrd="0" destOrd="5" presId="urn:microsoft.com/office/officeart/2018/5/layout/CenteredIconLabelDescriptionList"/>
    <dgm:cxn modelId="{E28B99C6-3BA1-495F-B7A7-B34946BC5F42}" srcId="{0261938D-CD51-49A6-969A-BDE1E7D45090}" destId="{26F279E7-EDB3-430B-85FB-ACF85C3DD869}" srcOrd="2" destOrd="0" parTransId="{003D6AE1-D677-4CD6-95E6-D276FF29F482}" sibTransId="{6C8681CB-9A44-49BD-B852-B4041A087060}"/>
    <dgm:cxn modelId="{094C12D3-3921-4622-BD31-995DF2E52636}" srcId="{F566B759-9FA4-4A27-8B28-7B672F98B2F0}" destId="{67312D87-29F4-4139-AC50-A893DD4181E2}" srcOrd="1" destOrd="0" parTransId="{8A520430-AE94-4B33-B577-B40DDAF7820A}" sibTransId="{09173938-A4D0-46D2-B5D0-73C021A93EE6}"/>
    <dgm:cxn modelId="{36B028E1-B0E4-4481-B2E4-C8EDDB80A663}" type="presOf" srcId="{0261938D-CD51-49A6-969A-BDE1E7D45090}" destId="{395FB7E0-D00D-4596-8D86-2AC77D0ABF17}" srcOrd="0" destOrd="0" presId="urn:microsoft.com/office/officeart/2018/5/layout/CenteredIconLabelDescriptionList"/>
    <dgm:cxn modelId="{60206DE2-8608-4FB5-8C86-9AEE97720445}" srcId="{0261938D-CD51-49A6-969A-BDE1E7D45090}" destId="{FD032419-095F-4AB7-88CD-4B147E61563C}" srcOrd="4" destOrd="0" parTransId="{939898C1-6B49-4AA2-997C-C8EB80269AA6}" sibTransId="{6EEA9586-C63E-4690-9F38-E49CE9C65913}"/>
    <dgm:cxn modelId="{FD9EA4ED-80B0-4CEE-9179-F304CC6AC7A8}" srcId="{0261938D-CD51-49A6-969A-BDE1E7D45090}" destId="{861151BE-FFFC-4526-99E4-0037CCC29E47}" srcOrd="3" destOrd="0" parTransId="{7D32C3F1-8A86-4064-AFED-D914D4827552}" sibTransId="{343C7F93-637B-49F6-BE86-ECAA0F87889F}"/>
    <dgm:cxn modelId="{D82FC3F4-B140-4929-A494-C64CA0F24A4C}" srcId="{0261938D-CD51-49A6-969A-BDE1E7D45090}" destId="{1680417F-D06F-4E38-B478-71066ECCBE03}" srcOrd="0" destOrd="0" parTransId="{F24455F1-1CBF-4F56-9D42-07040EC197CE}" sibTransId="{F72BD423-9A3F-4760-8146-1315D30D9F38}"/>
    <dgm:cxn modelId="{4B190DF5-B423-432E-B30E-A49F77CC2F9D}" type="presOf" srcId="{8801639E-E2F5-4213-B6D1-219D5E19FA3A}" destId="{9AF2BE37-5B02-4296-8A32-ACD084D4D239}" srcOrd="0" destOrd="1" presId="urn:microsoft.com/office/officeart/2018/5/layout/CenteredIconLabelDescriptionList"/>
    <dgm:cxn modelId="{7768272D-DB2E-417F-90C3-92480A7D0676}" type="presParOf" srcId="{CFC26DC8-6F91-445F-B0D6-1511193A3964}" destId="{6460B1C3-E7A3-4784-B383-B853083335A1}" srcOrd="0" destOrd="0" presId="urn:microsoft.com/office/officeart/2018/5/layout/CenteredIconLabelDescriptionList"/>
    <dgm:cxn modelId="{F42743A3-4C7B-4B83-84B9-30D71BEC355C}" type="presParOf" srcId="{6460B1C3-E7A3-4784-B383-B853083335A1}" destId="{F7E3A05B-843A-496D-8AAB-786CA3BE04BF}" srcOrd="0" destOrd="0" presId="urn:microsoft.com/office/officeart/2018/5/layout/CenteredIconLabelDescriptionList"/>
    <dgm:cxn modelId="{5881ED16-78D4-4A8E-8AE9-99904BD03F6B}" type="presParOf" srcId="{6460B1C3-E7A3-4784-B383-B853083335A1}" destId="{D05D8F48-2A32-465B-80B7-8FEFCE927999}" srcOrd="1" destOrd="0" presId="urn:microsoft.com/office/officeart/2018/5/layout/CenteredIconLabelDescriptionList"/>
    <dgm:cxn modelId="{57652DB9-6913-4450-8342-104CB67CF8A6}" type="presParOf" srcId="{6460B1C3-E7A3-4784-B383-B853083335A1}" destId="{395FB7E0-D00D-4596-8D86-2AC77D0ABF17}" srcOrd="2" destOrd="0" presId="urn:microsoft.com/office/officeart/2018/5/layout/CenteredIconLabelDescriptionList"/>
    <dgm:cxn modelId="{B9945E65-BCDC-4849-889F-C9CB53DDE8D6}" type="presParOf" srcId="{6460B1C3-E7A3-4784-B383-B853083335A1}" destId="{0B74E602-80C8-4FE3-98D9-4E79423D0709}" srcOrd="3" destOrd="0" presId="urn:microsoft.com/office/officeart/2018/5/layout/CenteredIconLabelDescriptionList"/>
    <dgm:cxn modelId="{AB4ED584-3A0B-4233-9CAA-B0D409750E2B}" type="presParOf" srcId="{6460B1C3-E7A3-4784-B383-B853083335A1}" destId="{9AF2BE37-5B02-4296-8A32-ACD084D4D239}" srcOrd="4" destOrd="0" presId="urn:microsoft.com/office/officeart/2018/5/layout/CenteredIconLabelDescriptionList"/>
    <dgm:cxn modelId="{212BFCDE-5B60-4D35-97FA-403322A9EF20}" type="presParOf" srcId="{CFC26DC8-6F91-445F-B0D6-1511193A3964}" destId="{FA8149EC-E84F-40C4-AF86-48AE30ABEB8C}" srcOrd="1" destOrd="0" presId="urn:microsoft.com/office/officeart/2018/5/layout/CenteredIconLabelDescriptionList"/>
    <dgm:cxn modelId="{91F3C7C0-BB4A-4623-B749-C6F2A6D507B7}" type="presParOf" srcId="{CFC26DC8-6F91-445F-B0D6-1511193A3964}" destId="{75783BC8-98F1-4682-BAFC-BC55C2004ADE}" srcOrd="2" destOrd="0" presId="urn:microsoft.com/office/officeart/2018/5/layout/CenteredIconLabelDescriptionList"/>
    <dgm:cxn modelId="{1B04754A-A57F-4348-8E94-D7E5E6177CCC}" type="presParOf" srcId="{75783BC8-98F1-4682-BAFC-BC55C2004ADE}" destId="{08243ABD-8D83-404C-A5BA-5C4D7B2CB6E0}" srcOrd="0" destOrd="0" presId="urn:microsoft.com/office/officeart/2018/5/layout/CenteredIconLabelDescriptionList"/>
    <dgm:cxn modelId="{AA10C1C7-8E4B-49D3-ACD4-C93438BEC9F8}" type="presParOf" srcId="{75783BC8-98F1-4682-BAFC-BC55C2004ADE}" destId="{74FF61DF-3CD8-4374-90A8-3661AA90D7F1}" srcOrd="1" destOrd="0" presId="urn:microsoft.com/office/officeart/2018/5/layout/CenteredIconLabelDescriptionList"/>
    <dgm:cxn modelId="{13141DE4-552E-49EB-B799-77B4E5412B23}" type="presParOf" srcId="{75783BC8-98F1-4682-BAFC-BC55C2004ADE}" destId="{18AA03BA-A8A3-47D5-9115-033D4E77E0C9}" srcOrd="2" destOrd="0" presId="urn:microsoft.com/office/officeart/2018/5/layout/CenteredIconLabelDescriptionList"/>
    <dgm:cxn modelId="{830BF29C-BBE2-4009-94BD-B76F1604235C}" type="presParOf" srcId="{75783BC8-98F1-4682-BAFC-BC55C2004ADE}" destId="{9B92AFDF-E668-4F00-AB3C-BC311B2B632D}" srcOrd="3" destOrd="0" presId="urn:microsoft.com/office/officeart/2018/5/layout/CenteredIconLabelDescriptionList"/>
    <dgm:cxn modelId="{20C84958-57BB-4DA6-BFE2-08F606CC8672}" type="presParOf" srcId="{75783BC8-98F1-4682-BAFC-BC55C2004ADE}" destId="{40950AD9-E436-456B-A893-E04045EC60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F3D43-51D8-4EC1-885D-E48F9E2065D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EC4494-1F49-48B9-93AD-D8CD6CD566E2}">
      <dgm:prSet/>
      <dgm:spPr/>
      <dgm:t>
        <a:bodyPr/>
        <a:lstStyle/>
        <a:p>
          <a:pPr>
            <a:defRPr b="1"/>
          </a:pPr>
          <a:r>
            <a:rPr lang="en-US" dirty="0"/>
            <a:t>Questions </a:t>
          </a:r>
        </a:p>
      </dgm:t>
    </dgm:pt>
    <dgm:pt modelId="{58FDA373-3C69-4797-84C4-D7569B8BB829}" type="parTrans" cxnId="{92D6807D-CE26-4AB6-B30E-D8EFF99D8B61}">
      <dgm:prSet/>
      <dgm:spPr/>
      <dgm:t>
        <a:bodyPr/>
        <a:lstStyle/>
        <a:p>
          <a:endParaRPr lang="en-US"/>
        </a:p>
      </dgm:t>
    </dgm:pt>
    <dgm:pt modelId="{67EE536C-7037-444A-8C90-54786C21B995}" type="sibTrans" cxnId="{92D6807D-CE26-4AB6-B30E-D8EFF99D8B61}">
      <dgm:prSet/>
      <dgm:spPr/>
      <dgm:t>
        <a:bodyPr/>
        <a:lstStyle/>
        <a:p>
          <a:endParaRPr lang="en-US"/>
        </a:p>
      </dgm:t>
    </dgm:pt>
    <dgm:pt modelId="{570B640F-CB57-43AD-A09B-CABBDEEFB9EF}">
      <dgm:prSet/>
      <dgm:spPr/>
      <dgm:t>
        <a:bodyPr/>
        <a:lstStyle/>
        <a:p>
          <a:endParaRPr lang="en-US" dirty="0"/>
        </a:p>
      </dgm:t>
    </dgm:pt>
    <dgm:pt modelId="{FE6774A2-57A3-424A-B436-93BC4084D592}" type="parTrans" cxnId="{DFEF2D7F-9831-44C9-8D6E-E30FBF38DC21}">
      <dgm:prSet/>
      <dgm:spPr/>
      <dgm:t>
        <a:bodyPr/>
        <a:lstStyle/>
        <a:p>
          <a:endParaRPr lang="en-US"/>
        </a:p>
      </dgm:t>
    </dgm:pt>
    <dgm:pt modelId="{D953FF96-4D9F-43F7-B4A8-76533EE1F673}" type="sibTrans" cxnId="{DFEF2D7F-9831-44C9-8D6E-E30FBF38DC21}">
      <dgm:prSet/>
      <dgm:spPr/>
      <dgm:t>
        <a:bodyPr/>
        <a:lstStyle/>
        <a:p>
          <a:endParaRPr lang="en-US"/>
        </a:p>
      </dgm:t>
    </dgm:pt>
    <dgm:pt modelId="{B3976FDE-3FC3-43FE-9B98-FDAD22937AF0}">
      <dgm:prSet/>
      <dgm:spPr/>
      <dgm:t>
        <a:bodyPr/>
        <a:lstStyle/>
        <a:p>
          <a:pPr>
            <a:defRPr b="1"/>
          </a:pPr>
          <a:r>
            <a:rPr lang="en-US"/>
            <a:t>Artifact collection</a:t>
          </a:r>
        </a:p>
      </dgm:t>
    </dgm:pt>
    <dgm:pt modelId="{C0B51152-12C9-4493-AD1B-AF4FDA85ECA0}" type="parTrans" cxnId="{B2027E57-2D34-448F-A77C-C267FD438AC4}">
      <dgm:prSet/>
      <dgm:spPr/>
      <dgm:t>
        <a:bodyPr/>
        <a:lstStyle/>
        <a:p>
          <a:endParaRPr lang="en-US"/>
        </a:p>
      </dgm:t>
    </dgm:pt>
    <dgm:pt modelId="{37C2AC90-1782-4C2A-BBCC-1BA426550F19}" type="sibTrans" cxnId="{B2027E57-2D34-448F-A77C-C267FD438AC4}">
      <dgm:prSet/>
      <dgm:spPr/>
      <dgm:t>
        <a:bodyPr/>
        <a:lstStyle/>
        <a:p>
          <a:endParaRPr lang="en-US"/>
        </a:p>
      </dgm:t>
    </dgm:pt>
    <dgm:pt modelId="{7AAE5F52-A677-425C-8AA4-D2842F5E77A9}">
      <dgm:prSet/>
      <dgm:spPr/>
      <dgm:t>
        <a:bodyPr/>
        <a:lstStyle/>
        <a:p>
          <a:pPr>
            <a:defRPr b="1"/>
          </a:pPr>
          <a:r>
            <a:rPr lang="en-US"/>
            <a:t>Rabbit holes</a:t>
          </a:r>
        </a:p>
      </dgm:t>
    </dgm:pt>
    <dgm:pt modelId="{29D76AEA-BAA9-4D22-8C10-9263812491FA}" type="parTrans" cxnId="{7C9C3E1F-8144-4495-9435-7538EEAE0D7C}">
      <dgm:prSet/>
      <dgm:spPr/>
      <dgm:t>
        <a:bodyPr/>
        <a:lstStyle/>
        <a:p>
          <a:endParaRPr lang="en-US"/>
        </a:p>
      </dgm:t>
    </dgm:pt>
    <dgm:pt modelId="{DF9C17F9-88FD-4A11-AC45-0778FAC10B3F}" type="sibTrans" cxnId="{7C9C3E1F-8144-4495-9435-7538EEAE0D7C}">
      <dgm:prSet/>
      <dgm:spPr/>
      <dgm:t>
        <a:bodyPr/>
        <a:lstStyle/>
        <a:p>
          <a:endParaRPr lang="en-US"/>
        </a:p>
      </dgm:t>
    </dgm:pt>
    <dgm:pt modelId="{44455852-61C9-4C15-A341-43ABF2FBFFC4}">
      <dgm:prSet/>
      <dgm:spPr/>
      <dgm:t>
        <a:bodyPr/>
        <a:lstStyle/>
        <a:p>
          <a:pPr>
            <a:defRPr b="1"/>
          </a:pPr>
          <a:r>
            <a:rPr lang="en-US"/>
            <a:t>Compile findings</a:t>
          </a:r>
        </a:p>
      </dgm:t>
    </dgm:pt>
    <dgm:pt modelId="{239A4AD3-52AE-4C0D-8985-6DD5B4190F84}" type="parTrans" cxnId="{6727BDE1-489B-4BCE-84C6-E9C67EBEB982}">
      <dgm:prSet/>
      <dgm:spPr/>
      <dgm:t>
        <a:bodyPr/>
        <a:lstStyle/>
        <a:p>
          <a:endParaRPr lang="en-US"/>
        </a:p>
      </dgm:t>
    </dgm:pt>
    <dgm:pt modelId="{89886DBD-478B-445F-8324-FE0119115CA6}" type="sibTrans" cxnId="{6727BDE1-489B-4BCE-84C6-E9C67EBEB982}">
      <dgm:prSet/>
      <dgm:spPr/>
      <dgm:t>
        <a:bodyPr/>
        <a:lstStyle/>
        <a:p>
          <a:endParaRPr lang="en-US"/>
        </a:p>
      </dgm:t>
    </dgm:pt>
    <dgm:pt modelId="{91A82FC2-70F3-4BCC-9A85-215FFDF77B1B}">
      <dgm:prSet/>
      <dgm:spPr/>
      <dgm:t>
        <a:bodyPr/>
        <a:lstStyle/>
        <a:p>
          <a:pPr>
            <a:defRPr b="1"/>
          </a:pPr>
          <a:r>
            <a:rPr lang="en-US"/>
            <a:t>Form conclusion</a:t>
          </a:r>
        </a:p>
      </dgm:t>
    </dgm:pt>
    <dgm:pt modelId="{EB438386-C80A-44D3-A8F1-CF89E77F37C5}" type="parTrans" cxnId="{4B9F14D4-00A9-4021-B4DD-4420903BC689}">
      <dgm:prSet/>
      <dgm:spPr/>
      <dgm:t>
        <a:bodyPr/>
        <a:lstStyle/>
        <a:p>
          <a:endParaRPr lang="en-US"/>
        </a:p>
      </dgm:t>
    </dgm:pt>
    <dgm:pt modelId="{FB57D1F5-B7A4-4EB9-808C-E852B598EB7E}" type="sibTrans" cxnId="{4B9F14D4-00A9-4021-B4DD-4420903BC689}">
      <dgm:prSet/>
      <dgm:spPr/>
      <dgm:t>
        <a:bodyPr/>
        <a:lstStyle/>
        <a:p>
          <a:endParaRPr lang="en-US"/>
        </a:p>
      </dgm:t>
    </dgm:pt>
    <dgm:pt modelId="{429DCABE-ED4F-45A5-8BC0-15120416018D}">
      <dgm:prSet/>
      <dgm:spPr/>
      <dgm:t>
        <a:bodyPr/>
        <a:lstStyle/>
        <a:p>
          <a:pPr>
            <a:defRPr b="1"/>
          </a:pPr>
          <a:r>
            <a:rPr lang="en-US"/>
            <a:t>Document, Document, Document!</a:t>
          </a:r>
        </a:p>
      </dgm:t>
    </dgm:pt>
    <dgm:pt modelId="{65DA110D-4F6F-487F-A8D5-ADD61BE578BB}" type="parTrans" cxnId="{40B49FF3-964D-44A3-A96F-25F43A765D67}">
      <dgm:prSet/>
      <dgm:spPr/>
      <dgm:t>
        <a:bodyPr/>
        <a:lstStyle/>
        <a:p>
          <a:endParaRPr lang="en-US"/>
        </a:p>
      </dgm:t>
    </dgm:pt>
    <dgm:pt modelId="{A8693F35-1391-4515-907F-580C33564DD1}" type="sibTrans" cxnId="{40B49FF3-964D-44A3-A96F-25F43A765D67}">
      <dgm:prSet/>
      <dgm:spPr/>
      <dgm:t>
        <a:bodyPr/>
        <a:lstStyle/>
        <a:p>
          <a:endParaRPr lang="en-US"/>
        </a:p>
      </dgm:t>
    </dgm:pt>
    <dgm:pt modelId="{81289221-F09D-4873-A3A5-65AC863B7FC1}" type="pres">
      <dgm:prSet presAssocID="{CC1F3D43-51D8-4EC1-885D-E48F9E2065D5}" presName="root" presStyleCnt="0">
        <dgm:presLayoutVars>
          <dgm:dir/>
          <dgm:resizeHandles val="exact"/>
        </dgm:presLayoutVars>
      </dgm:prSet>
      <dgm:spPr/>
    </dgm:pt>
    <dgm:pt modelId="{B30ACB75-E4AC-479A-99B7-AB488D6B5A9A}" type="pres">
      <dgm:prSet presAssocID="{52EC4494-1F49-48B9-93AD-D8CD6CD566E2}" presName="compNode" presStyleCnt="0"/>
      <dgm:spPr/>
    </dgm:pt>
    <dgm:pt modelId="{B9EA6E84-345C-4F86-A107-B3DDB5DB9358}" type="pres">
      <dgm:prSet presAssocID="{52EC4494-1F49-48B9-93AD-D8CD6CD566E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486EB-2767-465D-BD20-F07756EDF49C}" type="pres">
      <dgm:prSet presAssocID="{52EC4494-1F49-48B9-93AD-D8CD6CD566E2}" presName="iconSpace" presStyleCnt="0"/>
      <dgm:spPr/>
    </dgm:pt>
    <dgm:pt modelId="{DCE48EB6-089E-4BE4-9EBB-A881EFEB2FBA}" type="pres">
      <dgm:prSet presAssocID="{52EC4494-1F49-48B9-93AD-D8CD6CD566E2}" presName="parTx" presStyleLbl="revTx" presStyleIdx="0" presStyleCnt="12">
        <dgm:presLayoutVars>
          <dgm:chMax val="0"/>
          <dgm:chPref val="0"/>
        </dgm:presLayoutVars>
      </dgm:prSet>
      <dgm:spPr/>
    </dgm:pt>
    <dgm:pt modelId="{3617FD9E-2EAC-4075-A8B8-5DB681B97C43}" type="pres">
      <dgm:prSet presAssocID="{52EC4494-1F49-48B9-93AD-D8CD6CD566E2}" presName="txSpace" presStyleCnt="0"/>
      <dgm:spPr/>
    </dgm:pt>
    <dgm:pt modelId="{88E6831F-E0CD-4181-942D-EED6FEE384B2}" type="pres">
      <dgm:prSet presAssocID="{52EC4494-1F49-48B9-93AD-D8CD6CD566E2}" presName="desTx" presStyleLbl="revTx" presStyleIdx="1" presStyleCnt="12">
        <dgm:presLayoutVars/>
      </dgm:prSet>
      <dgm:spPr/>
    </dgm:pt>
    <dgm:pt modelId="{3323E31B-35F5-4E77-A13B-7E58AA864F19}" type="pres">
      <dgm:prSet presAssocID="{67EE536C-7037-444A-8C90-54786C21B995}" presName="sibTrans" presStyleCnt="0"/>
      <dgm:spPr/>
    </dgm:pt>
    <dgm:pt modelId="{0EFA953E-4486-4481-828E-CC9CD93CCC43}" type="pres">
      <dgm:prSet presAssocID="{B3976FDE-3FC3-43FE-9B98-FDAD22937AF0}" presName="compNode" presStyleCnt="0"/>
      <dgm:spPr/>
    </dgm:pt>
    <dgm:pt modelId="{E49E8F7D-AFD9-419C-AF6D-6DC040E81922}" type="pres">
      <dgm:prSet presAssocID="{B3976FDE-3FC3-43FE-9B98-FDAD22937AF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727A96E9-CBF6-4B97-BE80-6229312A174F}" type="pres">
      <dgm:prSet presAssocID="{B3976FDE-3FC3-43FE-9B98-FDAD22937AF0}" presName="iconSpace" presStyleCnt="0"/>
      <dgm:spPr/>
    </dgm:pt>
    <dgm:pt modelId="{3110F21E-04D4-4B6F-A2BD-37ABC27BB618}" type="pres">
      <dgm:prSet presAssocID="{B3976FDE-3FC3-43FE-9B98-FDAD22937AF0}" presName="parTx" presStyleLbl="revTx" presStyleIdx="2" presStyleCnt="12">
        <dgm:presLayoutVars>
          <dgm:chMax val="0"/>
          <dgm:chPref val="0"/>
        </dgm:presLayoutVars>
      </dgm:prSet>
      <dgm:spPr/>
    </dgm:pt>
    <dgm:pt modelId="{B3CAE6F3-A36A-4B0E-9C03-B33C23CEB5EF}" type="pres">
      <dgm:prSet presAssocID="{B3976FDE-3FC3-43FE-9B98-FDAD22937AF0}" presName="txSpace" presStyleCnt="0"/>
      <dgm:spPr/>
    </dgm:pt>
    <dgm:pt modelId="{33563E7E-861F-4D8B-8B69-3C7015C2AC87}" type="pres">
      <dgm:prSet presAssocID="{B3976FDE-3FC3-43FE-9B98-FDAD22937AF0}" presName="desTx" presStyleLbl="revTx" presStyleIdx="3" presStyleCnt="12">
        <dgm:presLayoutVars/>
      </dgm:prSet>
      <dgm:spPr/>
    </dgm:pt>
    <dgm:pt modelId="{70E43618-C27F-4CD6-AD44-473E0C59D4DC}" type="pres">
      <dgm:prSet presAssocID="{37C2AC90-1782-4C2A-BBCC-1BA426550F19}" presName="sibTrans" presStyleCnt="0"/>
      <dgm:spPr/>
    </dgm:pt>
    <dgm:pt modelId="{F846EDF9-CAA8-410C-9FF0-EE9B051C7D2E}" type="pres">
      <dgm:prSet presAssocID="{7AAE5F52-A677-425C-8AA4-D2842F5E77A9}" presName="compNode" presStyleCnt="0"/>
      <dgm:spPr/>
    </dgm:pt>
    <dgm:pt modelId="{7A511979-5F0E-4F08-9CE3-5DB85AE9EDC9}" type="pres">
      <dgm:prSet presAssocID="{7AAE5F52-A677-425C-8AA4-D2842F5E77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E20CDAFD-6F24-44CC-8015-B62EA03B5CB1}" type="pres">
      <dgm:prSet presAssocID="{7AAE5F52-A677-425C-8AA4-D2842F5E77A9}" presName="iconSpace" presStyleCnt="0"/>
      <dgm:spPr/>
    </dgm:pt>
    <dgm:pt modelId="{BC40800B-BD9D-4856-A9E5-B9873AFDD088}" type="pres">
      <dgm:prSet presAssocID="{7AAE5F52-A677-425C-8AA4-D2842F5E77A9}" presName="parTx" presStyleLbl="revTx" presStyleIdx="4" presStyleCnt="12">
        <dgm:presLayoutVars>
          <dgm:chMax val="0"/>
          <dgm:chPref val="0"/>
        </dgm:presLayoutVars>
      </dgm:prSet>
      <dgm:spPr/>
    </dgm:pt>
    <dgm:pt modelId="{6AB98637-52F4-4200-94E7-4D30595B233F}" type="pres">
      <dgm:prSet presAssocID="{7AAE5F52-A677-425C-8AA4-D2842F5E77A9}" presName="txSpace" presStyleCnt="0"/>
      <dgm:spPr/>
    </dgm:pt>
    <dgm:pt modelId="{92B7B9E4-A2B7-4506-BC87-A1279DCB2477}" type="pres">
      <dgm:prSet presAssocID="{7AAE5F52-A677-425C-8AA4-D2842F5E77A9}" presName="desTx" presStyleLbl="revTx" presStyleIdx="5" presStyleCnt="12">
        <dgm:presLayoutVars/>
      </dgm:prSet>
      <dgm:spPr/>
    </dgm:pt>
    <dgm:pt modelId="{E11DA5D2-1F2D-4D82-A1EE-D1BFA42C1B7A}" type="pres">
      <dgm:prSet presAssocID="{DF9C17F9-88FD-4A11-AC45-0778FAC10B3F}" presName="sibTrans" presStyleCnt="0"/>
      <dgm:spPr/>
    </dgm:pt>
    <dgm:pt modelId="{473DB236-B217-44DA-8850-90B08E336988}" type="pres">
      <dgm:prSet presAssocID="{44455852-61C9-4C15-A341-43ABF2FBFFC4}" presName="compNode" presStyleCnt="0"/>
      <dgm:spPr/>
    </dgm:pt>
    <dgm:pt modelId="{4D3F2CBE-81C1-4D22-BA89-F131010FD9AE}" type="pres">
      <dgm:prSet presAssocID="{44455852-61C9-4C15-A341-43ABF2FBFF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13C9360-D3C2-43A7-BB81-28432B9CBC3E}" type="pres">
      <dgm:prSet presAssocID="{44455852-61C9-4C15-A341-43ABF2FBFFC4}" presName="iconSpace" presStyleCnt="0"/>
      <dgm:spPr/>
    </dgm:pt>
    <dgm:pt modelId="{63594C78-B189-458A-BBC9-49A2F6449879}" type="pres">
      <dgm:prSet presAssocID="{44455852-61C9-4C15-A341-43ABF2FBFFC4}" presName="parTx" presStyleLbl="revTx" presStyleIdx="6" presStyleCnt="12">
        <dgm:presLayoutVars>
          <dgm:chMax val="0"/>
          <dgm:chPref val="0"/>
        </dgm:presLayoutVars>
      </dgm:prSet>
      <dgm:spPr/>
    </dgm:pt>
    <dgm:pt modelId="{324FEC73-061E-4003-B735-57B7E6F5F242}" type="pres">
      <dgm:prSet presAssocID="{44455852-61C9-4C15-A341-43ABF2FBFFC4}" presName="txSpace" presStyleCnt="0"/>
      <dgm:spPr/>
    </dgm:pt>
    <dgm:pt modelId="{F4A04F23-C4D8-4CCB-AEE3-21879095F5C0}" type="pres">
      <dgm:prSet presAssocID="{44455852-61C9-4C15-A341-43ABF2FBFFC4}" presName="desTx" presStyleLbl="revTx" presStyleIdx="7" presStyleCnt="12">
        <dgm:presLayoutVars/>
      </dgm:prSet>
      <dgm:spPr/>
    </dgm:pt>
    <dgm:pt modelId="{674781E1-C564-43C5-A05E-CDD9ED2AF235}" type="pres">
      <dgm:prSet presAssocID="{89886DBD-478B-445F-8324-FE0119115CA6}" presName="sibTrans" presStyleCnt="0"/>
      <dgm:spPr/>
    </dgm:pt>
    <dgm:pt modelId="{5971D3DB-72C6-4893-B362-D67BBF350B8B}" type="pres">
      <dgm:prSet presAssocID="{91A82FC2-70F3-4BCC-9A85-215FFDF77B1B}" presName="compNode" presStyleCnt="0"/>
      <dgm:spPr/>
    </dgm:pt>
    <dgm:pt modelId="{C152D32C-110B-4EE5-BCE4-2534456C7360}" type="pres">
      <dgm:prSet presAssocID="{91A82FC2-70F3-4BCC-9A85-215FFDF77B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75AFFE-CFE4-4026-9247-D130A34FA55A}" type="pres">
      <dgm:prSet presAssocID="{91A82FC2-70F3-4BCC-9A85-215FFDF77B1B}" presName="iconSpace" presStyleCnt="0"/>
      <dgm:spPr/>
    </dgm:pt>
    <dgm:pt modelId="{07D3F77B-412A-4630-A81D-7BE7E170231C}" type="pres">
      <dgm:prSet presAssocID="{91A82FC2-70F3-4BCC-9A85-215FFDF77B1B}" presName="parTx" presStyleLbl="revTx" presStyleIdx="8" presStyleCnt="12">
        <dgm:presLayoutVars>
          <dgm:chMax val="0"/>
          <dgm:chPref val="0"/>
        </dgm:presLayoutVars>
      </dgm:prSet>
      <dgm:spPr/>
    </dgm:pt>
    <dgm:pt modelId="{BB5DB6AB-20E5-497A-84CD-ADE78ACE1905}" type="pres">
      <dgm:prSet presAssocID="{91A82FC2-70F3-4BCC-9A85-215FFDF77B1B}" presName="txSpace" presStyleCnt="0"/>
      <dgm:spPr/>
    </dgm:pt>
    <dgm:pt modelId="{5E590F14-F010-47CE-B71B-D14BD43B1238}" type="pres">
      <dgm:prSet presAssocID="{91A82FC2-70F3-4BCC-9A85-215FFDF77B1B}" presName="desTx" presStyleLbl="revTx" presStyleIdx="9" presStyleCnt="12">
        <dgm:presLayoutVars/>
      </dgm:prSet>
      <dgm:spPr/>
    </dgm:pt>
    <dgm:pt modelId="{81BED0EE-6AB6-43F1-AA7D-E92A39F02E91}" type="pres">
      <dgm:prSet presAssocID="{FB57D1F5-B7A4-4EB9-808C-E852B598EB7E}" presName="sibTrans" presStyleCnt="0"/>
      <dgm:spPr/>
    </dgm:pt>
    <dgm:pt modelId="{CFA92CC9-D69A-4005-A6DA-82E7C052370C}" type="pres">
      <dgm:prSet presAssocID="{429DCABE-ED4F-45A5-8BC0-15120416018D}" presName="compNode" presStyleCnt="0"/>
      <dgm:spPr/>
    </dgm:pt>
    <dgm:pt modelId="{41913BED-DC5E-4308-9E72-D0D37AAC65BD}" type="pres">
      <dgm:prSet presAssocID="{429DCABE-ED4F-45A5-8BC0-1512041601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273EFF-22D9-4417-A237-B10651C7EA9A}" type="pres">
      <dgm:prSet presAssocID="{429DCABE-ED4F-45A5-8BC0-15120416018D}" presName="iconSpace" presStyleCnt="0"/>
      <dgm:spPr/>
    </dgm:pt>
    <dgm:pt modelId="{01707BBF-3C1E-4202-81F3-9854EBBC6A3A}" type="pres">
      <dgm:prSet presAssocID="{429DCABE-ED4F-45A5-8BC0-15120416018D}" presName="parTx" presStyleLbl="revTx" presStyleIdx="10" presStyleCnt="12">
        <dgm:presLayoutVars>
          <dgm:chMax val="0"/>
          <dgm:chPref val="0"/>
        </dgm:presLayoutVars>
      </dgm:prSet>
      <dgm:spPr/>
    </dgm:pt>
    <dgm:pt modelId="{0D7FFDFF-F834-4B3D-8E19-8DE554CF3088}" type="pres">
      <dgm:prSet presAssocID="{429DCABE-ED4F-45A5-8BC0-15120416018D}" presName="txSpace" presStyleCnt="0"/>
      <dgm:spPr/>
    </dgm:pt>
    <dgm:pt modelId="{04943B2E-F6B2-49EA-9B7A-2099CC2E92B6}" type="pres">
      <dgm:prSet presAssocID="{429DCABE-ED4F-45A5-8BC0-15120416018D}" presName="desTx" presStyleLbl="revTx" presStyleIdx="11" presStyleCnt="12">
        <dgm:presLayoutVars/>
      </dgm:prSet>
      <dgm:spPr/>
    </dgm:pt>
  </dgm:ptLst>
  <dgm:cxnLst>
    <dgm:cxn modelId="{906DE909-EA96-4439-A618-A7620C69C698}" type="presOf" srcId="{91A82FC2-70F3-4BCC-9A85-215FFDF77B1B}" destId="{07D3F77B-412A-4630-A81D-7BE7E170231C}" srcOrd="0" destOrd="0" presId="urn:microsoft.com/office/officeart/2018/2/layout/IconLabelDescriptionList"/>
    <dgm:cxn modelId="{7C9C3E1F-8144-4495-9435-7538EEAE0D7C}" srcId="{CC1F3D43-51D8-4EC1-885D-E48F9E2065D5}" destId="{7AAE5F52-A677-425C-8AA4-D2842F5E77A9}" srcOrd="2" destOrd="0" parTransId="{29D76AEA-BAA9-4D22-8C10-9263812491FA}" sibTransId="{DF9C17F9-88FD-4A11-AC45-0778FAC10B3F}"/>
    <dgm:cxn modelId="{E0FF5640-15D3-4999-8827-CD9D0D72AEA8}" type="presOf" srcId="{570B640F-CB57-43AD-A09B-CABBDEEFB9EF}" destId="{88E6831F-E0CD-4181-942D-EED6FEE384B2}" srcOrd="0" destOrd="0" presId="urn:microsoft.com/office/officeart/2018/2/layout/IconLabelDescriptionList"/>
    <dgm:cxn modelId="{7403F166-BFBC-4221-B44F-588B551B3F6D}" type="presOf" srcId="{CC1F3D43-51D8-4EC1-885D-E48F9E2065D5}" destId="{81289221-F09D-4873-A3A5-65AC863B7FC1}" srcOrd="0" destOrd="0" presId="urn:microsoft.com/office/officeart/2018/2/layout/IconLabelDescriptionList"/>
    <dgm:cxn modelId="{B2027E57-2D34-448F-A77C-C267FD438AC4}" srcId="{CC1F3D43-51D8-4EC1-885D-E48F9E2065D5}" destId="{B3976FDE-3FC3-43FE-9B98-FDAD22937AF0}" srcOrd="1" destOrd="0" parTransId="{C0B51152-12C9-4493-AD1B-AF4FDA85ECA0}" sibTransId="{37C2AC90-1782-4C2A-BBCC-1BA426550F19}"/>
    <dgm:cxn modelId="{92D6807D-CE26-4AB6-B30E-D8EFF99D8B61}" srcId="{CC1F3D43-51D8-4EC1-885D-E48F9E2065D5}" destId="{52EC4494-1F49-48B9-93AD-D8CD6CD566E2}" srcOrd="0" destOrd="0" parTransId="{58FDA373-3C69-4797-84C4-D7569B8BB829}" sibTransId="{67EE536C-7037-444A-8C90-54786C21B995}"/>
    <dgm:cxn modelId="{DFEF2D7F-9831-44C9-8D6E-E30FBF38DC21}" srcId="{52EC4494-1F49-48B9-93AD-D8CD6CD566E2}" destId="{570B640F-CB57-43AD-A09B-CABBDEEFB9EF}" srcOrd="0" destOrd="0" parTransId="{FE6774A2-57A3-424A-B436-93BC4084D592}" sibTransId="{D953FF96-4D9F-43F7-B4A8-76533EE1F673}"/>
    <dgm:cxn modelId="{EE4BD97F-6851-41FB-AF52-70639029E3A0}" type="presOf" srcId="{7AAE5F52-A677-425C-8AA4-D2842F5E77A9}" destId="{BC40800B-BD9D-4856-A9E5-B9873AFDD088}" srcOrd="0" destOrd="0" presId="urn:microsoft.com/office/officeart/2018/2/layout/IconLabelDescriptionList"/>
    <dgm:cxn modelId="{E8B7128D-FEF4-4586-9F9F-B71B6141AA87}" type="presOf" srcId="{44455852-61C9-4C15-A341-43ABF2FBFFC4}" destId="{63594C78-B189-458A-BBC9-49A2F6449879}" srcOrd="0" destOrd="0" presId="urn:microsoft.com/office/officeart/2018/2/layout/IconLabelDescriptionList"/>
    <dgm:cxn modelId="{AE768B98-013C-4D59-9510-2AACADD63D5F}" type="presOf" srcId="{429DCABE-ED4F-45A5-8BC0-15120416018D}" destId="{01707BBF-3C1E-4202-81F3-9854EBBC6A3A}" srcOrd="0" destOrd="0" presId="urn:microsoft.com/office/officeart/2018/2/layout/IconLabelDescriptionList"/>
    <dgm:cxn modelId="{4B9F14D4-00A9-4021-B4DD-4420903BC689}" srcId="{CC1F3D43-51D8-4EC1-885D-E48F9E2065D5}" destId="{91A82FC2-70F3-4BCC-9A85-215FFDF77B1B}" srcOrd="4" destOrd="0" parTransId="{EB438386-C80A-44D3-A8F1-CF89E77F37C5}" sibTransId="{FB57D1F5-B7A4-4EB9-808C-E852B598EB7E}"/>
    <dgm:cxn modelId="{D57B7EDA-4512-472F-94D5-3E136F24CCA7}" type="presOf" srcId="{52EC4494-1F49-48B9-93AD-D8CD6CD566E2}" destId="{DCE48EB6-089E-4BE4-9EBB-A881EFEB2FBA}" srcOrd="0" destOrd="0" presId="urn:microsoft.com/office/officeart/2018/2/layout/IconLabelDescriptionList"/>
    <dgm:cxn modelId="{6727BDE1-489B-4BCE-84C6-E9C67EBEB982}" srcId="{CC1F3D43-51D8-4EC1-885D-E48F9E2065D5}" destId="{44455852-61C9-4C15-A341-43ABF2FBFFC4}" srcOrd="3" destOrd="0" parTransId="{239A4AD3-52AE-4C0D-8985-6DD5B4190F84}" sibTransId="{89886DBD-478B-445F-8324-FE0119115CA6}"/>
    <dgm:cxn modelId="{40B49FF3-964D-44A3-A96F-25F43A765D67}" srcId="{CC1F3D43-51D8-4EC1-885D-E48F9E2065D5}" destId="{429DCABE-ED4F-45A5-8BC0-15120416018D}" srcOrd="5" destOrd="0" parTransId="{65DA110D-4F6F-487F-A8D5-ADD61BE578BB}" sibTransId="{A8693F35-1391-4515-907F-580C33564DD1}"/>
    <dgm:cxn modelId="{1F9A88F6-A338-4FF0-A418-09C03F7E0B11}" type="presOf" srcId="{B3976FDE-3FC3-43FE-9B98-FDAD22937AF0}" destId="{3110F21E-04D4-4B6F-A2BD-37ABC27BB618}" srcOrd="0" destOrd="0" presId="urn:microsoft.com/office/officeart/2018/2/layout/IconLabelDescriptionList"/>
    <dgm:cxn modelId="{549611CB-7500-496F-8F0D-8DC96B5E8503}" type="presParOf" srcId="{81289221-F09D-4873-A3A5-65AC863B7FC1}" destId="{B30ACB75-E4AC-479A-99B7-AB488D6B5A9A}" srcOrd="0" destOrd="0" presId="urn:microsoft.com/office/officeart/2018/2/layout/IconLabelDescriptionList"/>
    <dgm:cxn modelId="{62F5EF4B-14A1-4244-B87E-FDF2EB1F4856}" type="presParOf" srcId="{B30ACB75-E4AC-479A-99B7-AB488D6B5A9A}" destId="{B9EA6E84-345C-4F86-A107-B3DDB5DB9358}" srcOrd="0" destOrd="0" presId="urn:microsoft.com/office/officeart/2018/2/layout/IconLabelDescriptionList"/>
    <dgm:cxn modelId="{16EB3A45-C216-41DA-A651-C3FC24D6D283}" type="presParOf" srcId="{B30ACB75-E4AC-479A-99B7-AB488D6B5A9A}" destId="{3A6486EB-2767-465D-BD20-F07756EDF49C}" srcOrd="1" destOrd="0" presId="urn:microsoft.com/office/officeart/2018/2/layout/IconLabelDescriptionList"/>
    <dgm:cxn modelId="{4DB291C5-541E-4265-BE5D-B8F5C67541A0}" type="presParOf" srcId="{B30ACB75-E4AC-479A-99B7-AB488D6B5A9A}" destId="{DCE48EB6-089E-4BE4-9EBB-A881EFEB2FBA}" srcOrd="2" destOrd="0" presId="urn:microsoft.com/office/officeart/2018/2/layout/IconLabelDescriptionList"/>
    <dgm:cxn modelId="{C0AE85C7-FE33-464E-B539-0648473C7E27}" type="presParOf" srcId="{B30ACB75-E4AC-479A-99B7-AB488D6B5A9A}" destId="{3617FD9E-2EAC-4075-A8B8-5DB681B97C43}" srcOrd="3" destOrd="0" presId="urn:microsoft.com/office/officeart/2018/2/layout/IconLabelDescriptionList"/>
    <dgm:cxn modelId="{1BBF0875-1303-4FC9-82EF-93ED7B619585}" type="presParOf" srcId="{B30ACB75-E4AC-479A-99B7-AB488D6B5A9A}" destId="{88E6831F-E0CD-4181-942D-EED6FEE384B2}" srcOrd="4" destOrd="0" presId="urn:microsoft.com/office/officeart/2018/2/layout/IconLabelDescriptionList"/>
    <dgm:cxn modelId="{BA94AFF0-E02E-46EE-ACED-485DB5119595}" type="presParOf" srcId="{81289221-F09D-4873-A3A5-65AC863B7FC1}" destId="{3323E31B-35F5-4E77-A13B-7E58AA864F19}" srcOrd="1" destOrd="0" presId="urn:microsoft.com/office/officeart/2018/2/layout/IconLabelDescriptionList"/>
    <dgm:cxn modelId="{19862CFE-843B-431E-AB48-9740BECA3B51}" type="presParOf" srcId="{81289221-F09D-4873-A3A5-65AC863B7FC1}" destId="{0EFA953E-4486-4481-828E-CC9CD93CCC43}" srcOrd="2" destOrd="0" presId="urn:microsoft.com/office/officeart/2018/2/layout/IconLabelDescriptionList"/>
    <dgm:cxn modelId="{822CB86F-F560-4961-9FBC-BD75649AD4D4}" type="presParOf" srcId="{0EFA953E-4486-4481-828E-CC9CD93CCC43}" destId="{E49E8F7D-AFD9-419C-AF6D-6DC040E81922}" srcOrd="0" destOrd="0" presId="urn:microsoft.com/office/officeart/2018/2/layout/IconLabelDescriptionList"/>
    <dgm:cxn modelId="{8BA1A939-94F1-4376-8680-6CB94DE39357}" type="presParOf" srcId="{0EFA953E-4486-4481-828E-CC9CD93CCC43}" destId="{727A96E9-CBF6-4B97-BE80-6229312A174F}" srcOrd="1" destOrd="0" presId="urn:microsoft.com/office/officeart/2018/2/layout/IconLabelDescriptionList"/>
    <dgm:cxn modelId="{E7B406FB-27A3-430F-B654-5595D0994B16}" type="presParOf" srcId="{0EFA953E-4486-4481-828E-CC9CD93CCC43}" destId="{3110F21E-04D4-4B6F-A2BD-37ABC27BB618}" srcOrd="2" destOrd="0" presId="urn:microsoft.com/office/officeart/2018/2/layout/IconLabelDescriptionList"/>
    <dgm:cxn modelId="{F492173E-272A-48F6-9248-BC6819B6DD80}" type="presParOf" srcId="{0EFA953E-4486-4481-828E-CC9CD93CCC43}" destId="{B3CAE6F3-A36A-4B0E-9C03-B33C23CEB5EF}" srcOrd="3" destOrd="0" presId="urn:microsoft.com/office/officeart/2018/2/layout/IconLabelDescriptionList"/>
    <dgm:cxn modelId="{EE197FB4-3E4D-4100-86F6-BE167A264F8B}" type="presParOf" srcId="{0EFA953E-4486-4481-828E-CC9CD93CCC43}" destId="{33563E7E-861F-4D8B-8B69-3C7015C2AC87}" srcOrd="4" destOrd="0" presId="urn:microsoft.com/office/officeart/2018/2/layout/IconLabelDescriptionList"/>
    <dgm:cxn modelId="{B4F97D6C-AB83-45C6-AD4B-B6BD41776BC4}" type="presParOf" srcId="{81289221-F09D-4873-A3A5-65AC863B7FC1}" destId="{70E43618-C27F-4CD6-AD44-473E0C59D4DC}" srcOrd="3" destOrd="0" presId="urn:microsoft.com/office/officeart/2018/2/layout/IconLabelDescriptionList"/>
    <dgm:cxn modelId="{6441891B-D28E-4C3A-AD81-37F5E56D9DBF}" type="presParOf" srcId="{81289221-F09D-4873-A3A5-65AC863B7FC1}" destId="{F846EDF9-CAA8-410C-9FF0-EE9B051C7D2E}" srcOrd="4" destOrd="0" presId="urn:microsoft.com/office/officeart/2018/2/layout/IconLabelDescriptionList"/>
    <dgm:cxn modelId="{8CA9DFF7-649F-4922-9E18-D11D7A7D7F34}" type="presParOf" srcId="{F846EDF9-CAA8-410C-9FF0-EE9B051C7D2E}" destId="{7A511979-5F0E-4F08-9CE3-5DB85AE9EDC9}" srcOrd="0" destOrd="0" presId="urn:microsoft.com/office/officeart/2018/2/layout/IconLabelDescriptionList"/>
    <dgm:cxn modelId="{2684F765-9DB0-47A8-81AA-9179828F444E}" type="presParOf" srcId="{F846EDF9-CAA8-410C-9FF0-EE9B051C7D2E}" destId="{E20CDAFD-6F24-44CC-8015-B62EA03B5CB1}" srcOrd="1" destOrd="0" presId="urn:microsoft.com/office/officeart/2018/2/layout/IconLabelDescriptionList"/>
    <dgm:cxn modelId="{92BC6AAA-5166-491F-88C3-750A22EB71AF}" type="presParOf" srcId="{F846EDF9-CAA8-410C-9FF0-EE9B051C7D2E}" destId="{BC40800B-BD9D-4856-A9E5-B9873AFDD088}" srcOrd="2" destOrd="0" presId="urn:microsoft.com/office/officeart/2018/2/layout/IconLabelDescriptionList"/>
    <dgm:cxn modelId="{800E76DE-13C8-4A45-9461-5BE9D25D0121}" type="presParOf" srcId="{F846EDF9-CAA8-410C-9FF0-EE9B051C7D2E}" destId="{6AB98637-52F4-4200-94E7-4D30595B233F}" srcOrd="3" destOrd="0" presId="urn:microsoft.com/office/officeart/2018/2/layout/IconLabelDescriptionList"/>
    <dgm:cxn modelId="{1186143E-8668-4A9C-B1E5-26F15A3F1747}" type="presParOf" srcId="{F846EDF9-CAA8-410C-9FF0-EE9B051C7D2E}" destId="{92B7B9E4-A2B7-4506-BC87-A1279DCB2477}" srcOrd="4" destOrd="0" presId="urn:microsoft.com/office/officeart/2018/2/layout/IconLabelDescriptionList"/>
    <dgm:cxn modelId="{6C6CDC11-9FE1-4B6B-9090-AA55B782ED7E}" type="presParOf" srcId="{81289221-F09D-4873-A3A5-65AC863B7FC1}" destId="{E11DA5D2-1F2D-4D82-A1EE-D1BFA42C1B7A}" srcOrd="5" destOrd="0" presId="urn:microsoft.com/office/officeart/2018/2/layout/IconLabelDescriptionList"/>
    <dgm:cxn modelId="{7D90201F-AFD6-4BE2-8601-AB08E407F0E4}" type="presParOf" srcId="{81289221-F09D-4873-A3A5-65AC863B7FC1}" destId="{473DB236-B217-44DA-8850-90B08E336988}" srcOrd="6" destOrd="0" presId="urn:microsoft.com/office/officeart/2018/2/layout/IconLabelDescriptionList"/>
    <dgm:cxn modelId="{FED18468-8A27-42E9-B3D1-AB5D291B4FC9}" type="presParOf" srcId="{473DB236-B217-44DA-8850-90B08E336988}" destId="{4D3F2CBE-81C1-4D22-BA89-F131010FD9AE}" srcOrd="0" destOrd="0" presId="urn:microsoft.com/office/officeart/2018/2/layout/IconLabelDescriptionList"/>
    <dgm:cxn modelId="{9321361D-D86C-4FA4-AD75-E42635689C8D}" type="presParOf" srcId="{473DB236-B217-44DA-8850-90B08E336988}" destId="{013C9360-D3C2-43A7-BB81-28432B9CBC3E}" srcOrd="1" destOrd="0" presId="urn:microsoft.com/office/officeart/2018/2/layout/IconLabelDescriptionList"/>
    <dgm:cxn modelId="{80F7216B-CF64-4E58-B2E3-0BE082E08AB8}" type="presParOf" srcId="{473DB236-B217-44DA-8850-90B08E336988}" destId="{63594C78-B189-458A-BBC9-49A2F6449879}" srcOrd="2" destOrd="0" presId="urn:microsoft.com/office/officeart/2018/2/layout/IconLabelDescriptionList"/>
    <dgm:cxn modelId="{A8EBDC3B-BD2C-40A9-973C-0A0F6A26F384}" type="presParOf" srcId="{473DB236-B217-44DA-8850-90B08E336988}" destId="{324FEC73-061E-4003-B735-57B7E6F5F242}" srcOrd="3" destOrd="0" presId="urn:microsoft.com/office/officeart/2018/2/layout/IconLabelDescriptionList"/>
    <dgm:cxn modelId="{D95A3C08-9E1E-48F2-8C54-D76A4B2BCC4A}" type="presParOf" srcId="{473DB236-B217-44DA-8850-90B08E336988}" destId="{F4A04F23-C4D8-4CCB-AEE3-21879095F5C0}" srcOrd="4" destOrd="0" presId="urn:microsoft.com/office/officeart/2018/2/layout/IconLabelDescriptionList"/>
    <dgm:cxn modelId="{48A7DA5A-94FE-42F1-86D5-9AF13A2B2D7B}" type="presParOf" srcId="{81289221-F09D-4873-A3A5-65AC863B7FC1}" destId="{674781E1-C564-43C5-A05E-CDD9ED2AF235}" srcOrd="7" destOrd="0" presId="urn:microsoft.com/office/officeart/2018/2/layout/IconLabelDescriptionList"/>
    <dgm:cxn modelId="{C5FE1DA4-0C4C-4015-9C04-2579FF859372}" type="presParOf" srcId="{81289221-F09D-4873-A3A5-65AC863B7FC1}" destId="{5971D3DB-72C6-4893-B362-D67BBF350B8B}" srcOrd="8" destOrd="0" presId="urn:microsoft.com/office/officeart/2018/2/layout/IconLabelDescriptionList"/>
    <dgm:cxn modelId="{BAFC4289-9B9F-4422-BAEC-2CD454285CF0}" type="presParOf" srcId="{5971D3DB-72C6-4893-B362-D67BBF350B8B}" destId="{C152D32C-110B-4EE5-BCE4-2534456C7360}" srcOrd="0" destOrd="0" presId="urn:microsoft.com/office/officeart/2018/2/layout/IconLabelDescriptionList"/>
    <dgm:cxn modelId="{7B384FF9-2BDD-4A48-9C7C-7953B1205CAF}" type="presParOf" srcId="{5971D3DB-72C6-4893-B362-D67BBF350B8B}" destId="{CE75AFFE-CFE4-4026-9247-D130A34FA55A}" srcOrd="1" destOrd="0" presId="urn:microsoft.com/office/officeart/2018/2/layout/IconLabelDescriptionList"/>
    <dgm:cxn modelId="{A3889018-E093-4BE5-8F62-B4E52E7EC874}" type="presParOf" srcId="{5971D3DB-72C6-4893-B362-D67BBF350B8B}" destId="{07D3F77B-412A-4630-A81D-7BE7E170231C}" srcOrd="2" destOrd="0" presId="urn:microsoft.com/office/officeart/2018/2/layout/IconLabelDescriptionList"/>
    <dgm:cxn modelId="{A9106669-5543-4016-9BA7-5F2896D22428}" type="presParOf" srcId="{5971D3DB-72C6-4893-B362-D67BBF350B8B}" destId="{BB5DB6AB-20E5-497A-84CD-ADE78ACE1905}" srcOrd="3" destOrd="0" presId="urn:microsoft.com/office/officeart/2018/2/layout/IconLabelDescriptionList"/>
    <dgm:cxn modelId="{08859BED-8E6B-45C6-A9C3-7A15282D6DA9}" type="presParOf" srcId="{5971D3DB-72C6-4893-B362-D67BBF350B8B}" destId="{5E590F14-F010-47CE-B71B-D14BD43B1238}" srcOrd="4" destOrd="0" presId="urn:microsoft.com/office/officeart/2018/2/layout/IconLabelDescriptionList"/>
    <dgm:cxn modelId="{1DB9D6B1-3D57-411D-A54B-23F200ED4661}" type="presParOf" srcId="{81289221-F09D-4873-A3A5-65AC863B7FC1}" destId="{81BED0EE-6AB6-43F1-AA7D-E92A39F02E91}" srcOrd="9" destOrd="0" presId="urn:microsoft.com/office/officeart/2018/2/layout/IconLabelDescriptionList"/>
    <dgm:cxn modelId="{8FF32FE2-42DA-4899-9B44-857174E75A48}" type="presParOf" srcId="{81289221-F09D-4873-A3A5-65AC863B7FC1}" destId="{CFA92CC9-D69A-4005-A6DA-82E7C052370C}" srcOrd="10" destOrd="0" presId="urn:microsoft.com/office/officeart/2018/2/layout/IconLabelDescriptionList"/>
    <dgm:cxn modelId="{130BB007-6812-4485-B1A6-1BB3EBD18EBB}" type="presParOf" srcId="{CFA92CC9-D69A-4005-A6DA-82E7C052370C}" destId="{41913BED-DC5E-4308-9E72-D0D37AAC65BD}" srcOrd="0" destOrd="0" presId="urn:microsoft.com/office/officeart/2018/2/layout/IconLabelDescriptionList"/>
    <dgm:cxn modelId="{3F6A12AD-FF01-4248-9F74-9054D4C46E0D}" type="presParOf" srcId="{CFA92CC9-D69A-4005-A6DA-82E7C052370C}" destId="{1F273EFF-22D9-4417-A237-B10651C7EA9A}" srcOrd="1" destOrd="0" presId="urn:microsoft.com/office/officeart/2018/2/layout/IconLabelDescriptionList"/>
    <dgm:cxn modelId="{0668F2FB-09D0-485E-9127-0E804CB37AA8}" type="presParOf" srcId="{CFA92CC9-D69A-4005-A6DA-82E7C052370C}" destId="{01707BBF-3C1E-4202-81F3-9854EBBC6A3A}" srcOrd="2" destOrd="0" presId="urn:microsoft.com/office/officeart/2018/2/layout/IconLabelDescriptionList"/>
    <dgm:cxn modelId="{17053BB9-3A52-4F12-842B-70F43E52C56F}" type="presParOf" srcId="{CFA92CC9-D69A-4005-A6DA-82E7C052370C}" destId="{0D7FFDFF-F834-4B3D-8E19-8DE554CF3088}" srcOrd="3" destOrd="0" presId="urn:microsoft.com/office/officeart/2018/2/layout/IconLabelDescriptionList"/>
    <dgm:cxn modelId="{E79FBBAE-1796-469D-9A0D-45E751F7D059}" type="presParOf" srcId="{CFA92CC9-D69A-4005-A6DA-82E7C052370C}" destId="{04943B2E-F6B2-49EA-9B7A-2099CC2E92B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C3473-1FBB-4ED5-B60A-C6FC4785617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E09986-58C1-452B-81EF-4A5DF4D798A1}">
      <dgm:prSet/>
      <dgm:spPr/>
      <dgm:t>
        <a:bodyPr/>
        <a:lstStyle/>
        <a:p>
          <a:r>
            <a:rPr lang="en-US"/>
            <a:t>A SIEM detection/alert?</a:t>
          </a:r>
        </a:p>
      </dgm:t>
    </dgm:pt>
    <dgm:pt modelId="{402D39A5-2181-4F13-BD4D-6C1C379B76EC}" type="parTrans" cxnId="{3D2E9E2E-C684-4332-9560-CEA864F47D95}">
      <dgm:prSet/>
      <dgm:spPr/>
      <dgm:t>
        <a:bodyPr/>
        <a:lstStyle/>
        <a:p>
          <a:endParaRPr lang="en-US"/>
        </a:p>
      </dgm:t>
    </dgm:pt>
    <dgm:pt modelId="{156EE943-3047-40BD-A49D-4B6FA280D0C5}" type="sibTrans" cxnId="{3D2E9E2E-C684-4332-9560-CEA864F47D95}">
      <dgm:prSet/>
      <dgm:spPr/>
      <dgm:t>
        <a:bodyPr/>
        <a:lstStyle/>
        <a:p>
          <a:endParaRPr lang="en-US"/>
        </a:p>
      </dgm:t>
    </dgm:pt>
    <dgm:pt modelId="{A3EEE86C-3177-448C-9C91-033F8EBE28ED}">
      <dgm:prSet/>
      <dgm:spPr/>
      <dgm:t>
        <a:bodyPr/>
        <a:lstStyle/>
        <a:p>
          <a:r>
            <a:rPr lang="en-US"/>
            <a:t>A threat hunt idea?</a:t>
          </a:r>
        </a:p>
      </dgm:t>
    </dgm:pt>
    <dgm:pt modelId="{8317001C-37DF-486A-95CF-38DF03F016BF}" type="parTrans" cxnId="{75EF1441-47F7-47BE-AC49-C74296466F0E}">
      <dgm:prSet/>
      <dgm:spPr/>
      <dgm:t>
        <a:bodyPr/>
        <a:lstStyle/>
        <a:p>
          <a:endParaRPr lang="en-US"/>
        </a:p>
      </dgm:t>
    </dgm:pt>
    <dgm:pt modelId="{6585D401-4901-4722-832B-5A8ECFB9F545}" type="sibTrans" cxnId="{75EF1441-47F7-47BE-AC49-C74296466F0E}">
      <dgm:prSet/>
      <dgm:spPr/>
      <dgm:t>
        <a:bodyPr/>
        <a:lstStyle/>
        <a:p>
          <a:endParaRPr lang="en-US"/>
        </a:p>
      </dgm:t>
    </dgm:pt>
    <dgm:pt modelId="{8CAF5C60-5CFD-4C90-B150-D89322CD5E45}">
      <dgm:prSet/>
      <dgm:spPr/>
      <dgm:t>
        <a:bodyPr/>
        <a:lstStyle/>
        <a:p>
          <a:r>
            <a:rPr lang="en-US" dirty="0"/>
            <a:t>A recent news story (Breach, Vulnerability, etc.)</a:t>
          </a:r>
        </a:p>
      </dgm:t>
    </dgm:pt>
    <dgm:pt modelId="{5AD8B359-6F2F-4922-9068-3DC97D08DB0B}" type="parTrans" cxnId="{DABAB045-8DFC-4543-909F-38EE983DED8E}">
      <dgm:prSet/>
      <dgm:spPr/>
      <dgm:t>
        <a:bodyPr/>
        <a:lstStyle/>
        <a:p>
          <a:endParaRPr lang="en-US"/>
        </a:p>
      </dgm:t>
    </dgm:pt>
    <dgm:pt modelId="{6AD0F7CF-3158-46A0-BD0B-6A73CC9E3CF3}" type="sibTrans" cxnId="{DABAB045-8DFC-4543-909F-38EE983DED8E}">
      <dgm:prSet/>
      <dgm:spPr/>
      <dgm:t>
        <a:bodyPr/>
        <a:lstStyle/>
        <a:p>
          <a:endParaRPr lang="en-US"/>
        </a:p>
      </dgm:t>
    </dgm:pt>
    <dgm:pt modelId="{CDF86BD1-68DF-4C86-89E9-EC014B8191BE}">
      <dgm:prSet/>
      <dgm:spPr/>
      <dgm:t>
        <a:bodyPr/>
        <a:lstStyle/>
        <a:p>
          <a:r>
            <a:rPr lang="en-US"/>
            <a:t>A new organizational process?</a:t>
          </a:r>
        </a:p>
      </dgm:t>
    </dgm:pt>
    <dgm:pt modelId="{7A7FCC9C-883E-439F-90C3-F5A60AFFC65D}" type="parTrans" cxnId="{3044C7C2-901B-45D5-8A1B-5EA2B69F2873}">
      <dgm:prSet/>
      <dgm:spPr/>
      <dgm:t>
        <a:bodyPr/>
        <a:lstStyle/>
        <a:p>
          <a:endParaRPr lang="en-US"/>
        </a:p>
      </dgm:t>
    </dgm:pt>
    <dgm:pt modelId="{617FB77A-148F-43CB-9528-74E10A066349}" type="sibTrans" cxnId="{3044C7C2-901B-45D5-8A1B-5EA2B69F2873}">
      <dgm:prSet/>
      <dgm:spPr/>
      <dgm:t>
        <a:bodyPr/>
        <a:lstStyle/>
        <a:p>
          <a:endParaRPr lang="en-US"/>
        </a:p>
      </dgm:t>
    </dgm:pt>
    <dgm:pt modelId="{D426F261-F16D-42BD-B304-060F618DAFC7}" type="pres">
      <dgm:prSet presAssocID="{7F8C3473-1FBB-4ED5-B60A-C6FC47856177}" presName="matrix" presStyleCnt="0">
        <dgm:presLayoutVars>
          <dgm:chMax val="1"/>
          <dgm:dir/>
          <dgm:resizeHandles val="exact"/>
        </dgm:presLayoutVars>
      </dgm:prSet>
      <dgm:spPr/>
    </dgm:pt>
    <dgm:pt modelId="{592FBD5B-D77C-4CDF-B674-C9C273FA808E}" type="pres">
      <dgm:prSet presAssocID="{7F8C3473-1FBB-4ED5-B60A-C6FC47856177}" presName="diamond" presStyleLbl="bgShp" presStyleIdx="0" presStyleCnt="1"/>
      <dgm:spPr/>
    </dgm:pt>
    <dgm:pt modelId="{8DBA66AA-41F5-4D5B-A113-FCB2F882504E}" type="pres">
      <dgm:prSet presAssocID="{7F8C3473-1FBB-4ED5-B60A-C6FC4785617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D4DFC0-7103-4836-B7DF-CA42C83BBB22}" type="pres">
      <dgm:prSet presAssocID="{7F8C3473-1FBB-4ED5-B60A-C6FC4785617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FBD82B-9468-4AE3-A197-663983D8BDD4}" type="pres">
      <dgm:prSet presAssocID="{7F8C3473-1FBB-4ED5-B60A-C6FC4785617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07FA13-3574-4178-90D9-703109825E46}" type="pres">
      <dgm:prSet presAssocID="{7F8C3473-1FBB-4ED5-B60A-C6FC4785617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D2E9E2E-C684-4332-9560-CEA864F47D95}" srcId="{7F8C3473-1FBB-4ED5-B60A-C6FC47856177}" destId="{D9E09986-58C1-452B-81EF-4A5DF4D798A1}" srcOrd="0" destOrd="0" parTransId="{402D39A5-2181-4F13-BD4D-6C1C379B76EC}" sibTransId="{156EE943-3047-40BD-A49D-4B6FA280D0C5}"/>
    <dgm:cxn modelId="{75EF1441-47F7-47BE-AC49-C74296466F0E}" srcId="{7F8C3473-1FBB-4ED5-B60A-C6FC47856177}" destId="{A3EEE86C-3177-448C-9C91-033F8EBE28ED}" srcOrd="1" destOrd="0" parTransId="{8317001C-37DF-486A-95CF-38DF03F016BF}" sibTransId="{6585D401-4901-4722-832B-5A8ECFB9F545}"/>
    <dgm:cxn modelId="{DABAB045-8DFC-4543-909F-38EE983DED8E}" srcId="{7F8C3473-1FBB-4ED5-B60A-C6FC47856177}" destId="{8CAF5C60-5CFD-4C90-B150-D89322CD5E45}" srcOrd="2" destOrd="0" parTransId="{5AD8B359-6F2F-4922-9068-3DC97D08DB0B}" sibTransId="{6AD0F7CF-3158-46A0-BD0B-6A73CC9E3CF3}"/>
    <dgm:cxn modelId="{345B4C53-EAA3-40EF-9695-46C768D79833}" type="presOf" srcId="{8CAF5C60-5CFD-4C90-B150-D89322CD5E45}" destId="{AEFBD82B-9468-4AE3-A197-663983D8BDD4}" srcOrd="0" destOrd="0" presId="urn:microsoft.com/office/officeart/2005/8/layout/matrix3"/>
    <dgm:cxn modelId="{A2364254-8EF7-4C48-9BB2-84180CE2338E}" type="presOf" srcId="{7F8C3473-1FBB-4ED5-B60A-C6FC47856177}" destId="{D426F261-F16D-42BD-B304-060F618DAFC7}" srcOrd="0" destOrd="0" presId="urn:microsoft.com/office/officeart/2005/8/layout/matrix3"/>
    <dgm:cxn modelId="{9467F97C-E7B9-49E9-96C9-1B11EA5DE553}" type="presOf" srcId="{CDF86BD1-68DF-4C86-89E9-EC014B8191BE}" destId="{A607FA13-3574-4178-90D9-703109825E46}" srcOrd="0" destOrd="0" presId="urn:microsoft.com/office/officeart/2005/8/layout/matrix3"/>
    <dgm:cxn modelId="{7E678E91-6CE5-4F4F-B21E-3F9E5225C768}" type="presOf" srcId="{D9E09986-58C1-452B-81EF-4A5DF4D798A1}" destId="{8DBA66AA-41F5-4D5B-A113-FCB2F882504E}" srcOrd="0" destOrd="0" presId="urn:microsoft.com/office/officeart/2005/8/layout/matrix3"/>
    <dgm:cxn modelId="{F66A639C-0F8C-43E5-9219-D2504DB37A9F}" type="presOf" srcId="{A3EEE86C-3177-448C-9C91-033F8EBE28ED}" destId="{C9D4DFC0-7103-4836-B7DF-CA42C83BBB22}" srcOrd="0" destOrd="0" presId="urn:microsoft.com/office/officeart/2005/8/layout/matrix3"/>
    <dgm:cxn modelId="{3044C7C2-901B-45D5-8A1B-5EA2B69F2873}" srcId="{7F8C3473-1FBB-4ED5-B60A-C6FC47856177}" destId="{CDF86BD1-68DF-4C86-89E9-EC014B8191BE}" srcOrd="3" destOrd="0" parTransId="{7A7FCC9C-883E-439F-90C3-F5A60AFFC65D}" sibTransId="{617FB77A-148F-43CB-9528-74E10A066349}"/>
    <dgm:cxn modelId="{C391D815-5951-4CE1-9994-63A9FC752227}" type="presParOf" srcId="{D426F261-F16D-42BD-B304-060F618DAFC7}" destId="{592FBD5B-D77C-4CDF-B674-C9C273FA808E}" srcOrd="0" destOrd="0" presId="urn:microsoft.com/office/officeart/2005/8/layout/matrix3"/>
    <dgm:cxn modelId="{0CA62E15-30E7-43CC-B870-7691A7DBAF80}" type="presParOf" srcId="{D426F261-F16D-42BD-B304-060F618DAFC7}" destId="{8DBA66AA-41F5-4D5B-A113-FCB2F882504E}" srcOrd="1" destOrd="0" presId="urn:microsoft.com/office/officeart/2005/8/layout/matrix3"/>
    <dgm:cxn modelId="{896D7D82-2306-4819-B2A3-2D8D889D9CCD}" type="presParOf" srcId="{D426F261-F16D-42BD-B304-060F618DAFC7}" destId="{C9D4DFC0-7103-4836-B7DF-CA42C83BBB22}" srcOrd="2" destOrd="0" presId="urn:microsoft.com/office/officeart/2005/8/layout/matrix3"/>
    <dgm:cxn modelId="{7FA463F9-51B9-40FA-A1E2-C4A52814AFD2}" type="presParOf" srcId="{D426F261-F16D-42BD-B304-060F618DAFC7}" destId="{AEFBD82B-9468-4AE3-A197-663983D8BDD4}" srcOrd="3" destOrd="0" presId="urn:microsoft.com/office/officeart/2005/8/layout/matrix3"/>
    <dgm:cxn modelId="{7D0FD7B7-80F7-4391-844E-5E56ED518556}" type="presParOf" srcId="{D426F261-F16D-42BD-B304-060F618DAFC7}" destId="{A607FA13-3574-4178-90D9-703109825E4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1474D-69AD-4409-B62B-146F29569C1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FDFC0F-9CD6-494F-A1D4-D92593ACA68D}">
      <dgm:prSet/>
      <dgm:spPr/>
      <dgm:t>
        <a:bodyPr/>
        <a:lstStyle/>
        <a:p>
          <a:r>
            <a:rPr lang="en-US" u="sng"/>
            <a:t>Always Question the Alert First!</a:t>
          </a:r>
          <a:endParaRPr lang="en-US"/>
        </a:p>
      </dgm:t>
    </dgm:pt>
    <dgm:pt modelId="{39A647F3-E423-4448-8E1A-57728A969770}" type="parTrans" cxnId="{21A5B453-6D66-4A3F-8B45-3D89B7A60CC0}">
      <dgm:prSet/>
      <dgm:spPr/>
      <dgm:t>
        <a:bodyPr/>
        <a:lstStyle/>
        <a:p>
          <a:endParaRPr lang="en-US"/>
        </a:p>
      </dgm:t>
    </dgm:pt>
    <dgm:pt modelId="{045BFDA5-2243-4A17-9E23-6AC34E6CC4F0}" type="sibTrans" cxnId="{21A5B453-6D66-4A3F-8B45-3D89B7A60CC0}">
      <dgm:prSet/>
      <dgm:spPr/>
      <dgm:t>
        <a:bodyPr/>
        <a:lstStyle/>
        <a:p>
          <a:endParaRPr lang="en-US"/>
        </a:p>
      </dgm:t>
    </dgm:pt>
    <dgm:pt modelId="{9FA7BCAC-F706-49EB-B6AD-0BF764E54FAB}">
      <dgm:prSet/>
      <dgm:spPr/>
      <dgm:t>
        <a:bodyPr/>
        <a:lstStyle/>
        <a:p>
          <a:r>
            <a:rPr lang="en-US"/>
            <a:t>Is the alert logic correct?</a:t>
          </a:r>
        </a:p>
      </dgm:t>
    </dgm:pt>
    <dgm:pt modelId="{ABC1E4EA-F60F-4C6F-B640-8C8DCB7C0426}" type="parTrans" cxnId="{732E555D-D15B-48EF-BC4E-EACCB2BD7AFA}">
      <dgm:prSet/>
      <dgm:spPr/>
      <dgm:t>
        <a:bodyPr/>
        <a:lstStyle/>
        <a:p>
          <a:endParaRPr lang="en-US"/>
        </a:p>
      </dgm:t>
    </dgm:pt>
    <dgm:pt modelId="{3AB31D44-0B4A-4A2F-A4CF-9BF2C5FBA3D9}" type="sibTrans" cxnId="{732E555D-D15B-48EF-BC4E-EACCB2BD7AFA}">
      <dgm:prSet/>
      <dgm:spPr/>
      <dgm:t>
        <a:bodyPr/>
        <a:lstStyle/>
        <a:p>
          <a:endParaRPr lang="en-US"/>
        </a:p>
      </dgm:t>
    </dgm:pt>
    <dgm:pt modelId="{403EEFAD-B3E8-4EFE-9622-FB32CC65CAB3}">
      <dgm:prSet/>
      <dgm:spPr/>
      <dgm:t>
        <a:bodyPr/>
        <a:lstStyle/>
        <a:p>
          <a:r>
            <a:rPr lang="en-US"/>
            <a:t>Did it find what it was intended to find?</a:t>
          </a:r>
        </a:p>
      </dgm:t>
    </dgm:pt>
    <dgm:pt modelId="{27A82B5A-7541-4F4B-BA1E-85FFFB1B8205}" type="parTrans" cxnId="{C984BA9B-3E3A-4C8C-B8C1-34A03B53366A}">
      <dgm:prSet/>
      <dgm:spPr/>
      <dgm:t>
        <a:bodyPr/>
        <a:lstStyle/>
        <a:p>
          <a:endParaRPr lang="en-US"/>
        </a:p>
      </dgm:t>
    </dgm:pt>
    <dgm:pt modelId="{2FDADE1F-4C94-49DD-9F5E-B9FCE98DE28E}" type="sibTrans" cxnId="{C984BA9B-3E3A-4C8C-B8C1-34A03B53366A}">
      <dgm:prSet/>
      <dgm:spPr/>
      <dgm:t>
        <a:bodyPr/>
        <a:lstStyle/>
        <a:p>
          <a:endParaRPr lang="en-US"/>
        </a:p>
      </dgm:t>
    </dgm:pt>
    <dgm:pt modelId="{84A4B2D6-066D-4B79-A2B5-BBD9C679C2BC}">
      <dgm:prSet/>
      <dgm:spPr/>
      <dgm:t>
        <a:bodyPr/>
        <a:lstStyle/>
        <a:p>
          <a:r>
            <a:rPr lang="en-US"/>
            <a:t>Is there any documentation surrounding the intent of the detection?</a:t>
          </a:r>
        </a:p>
      </dgm:t>
    </dgm:pt>
    <dgm:pt modelId="{F257A113-4AD0-4E22-8CE6-DC59E31BE32B}" type="parTrans" cxnId="{3BD6D2DE-A917-4E71-835A-65650B703388}">
      <dgm:prSet/>
      <dgm:spPr/>
      <dgm:t>
        <a:bodyPr/>
        <a:lstStyle/>
        <a:p>
          <a:endParaRPr lang="en-US"/>
        </a:p>
      </dgm:t>
    </dgm:pt>
    <dgm:pt modelId="{E0FE184D-75E2-4A4B-BE1B-AEF0E1FF2A3B}" type="sibTrans" cxnId="{3BD6D2DE-A917-4E71-835A-65650B703388}">
      <dgm:prSet/>
      <dgm:spPr/>
      <dgm:t>
        <a:bodyPr/>
        <a:lstStyle/>
        <a:p>
          <a:endParaRPr lang="en-US"/>
        </a:p>
      </dgm:t>
    </dgm:pt>
    <dgm:pt modelId="{17902F46-09A0-40FF-AC8E-029D80BD7AD0}">
      <dgm:prSet/>
      <dgm:spPr/>
      <dgm:t>
        <a:bodyPr/>
        <a:lstStyle/>
        <a:p>
          <a:r>
            <a:rPr lang="en-US"/>
            <a:t>Is there a point of contact (PoC) that developed the alert?</a:t>
          </a:r>
        </a:p>
      </dgm:t>
    </dgm:pt>
    <dgm:pt modelId="{12F9C36C-176F-4BFD-89BC-32DC3EF3506B}" type="parTrans" cxnId="{32D175F9-2676-4E2A-8857-0D63F022E017}">
      <dgm:prSet/>
      <dgm:spPr/>
      <dgm:t>
        <a:bodyPr/>
        <a:lstStyle/>
        <a:p>
          <a:endParaRPr lang="en-US"/>
        </a:p>
      </dgm:t>
    </dgm:pt>
    <dgm:pt modelId="{B5F879DF-2B59-43AC-82B1-2EF54BDFEBBB}" type="sibTrans" cxnId="{32D175F9-2676-4E2A-8857-0D63F022E017}">
      <dgm:prSet/>
      <dgm:spPr/>
      <dgm:t>
        <a:bodyPr/>
        <a:lstStyle/>
        <a:p>
          <a:endParaRPr lang="en-US"/>
        </a:p>
      </dgm:t>
    </dgm:pt>
    <dgm:pt modelId="{BC0DCF79-645E-40A0-9FBB-AF58C85002DA}">
      <dgm:prSet/>
      <dgm:spPr/>
      <dgm:t>
        <a:bodyPr/>
        <a:lstStyle/>
        <a:p>
          <a:r>
            <a:rPr lang="en-US"/>
            <a:t>If True Positive, is this of higher severity?</a:t>
          </a:r>
        </a:p>
      </dgm:t>
    </dgm:pt>
    <dgm:pt modelId="{D70D7BC9-532B-40B1-9782-7CD4E2E3F647}" type="parTrans" cxnId="{30E36044-63C6-43BA-834D-35B41587931E}">
      <dgm:prSet/>
      <dgm:spPr/>
      <dgm:t>
        <a:bodyPr/>
        <a:lstStyle/>
        <a:p>
          <a:endParaRPr lang="en-US"/>
        </a:p>
      </dgm:t>
    </dgm:pt>
    <dgm:pt modelId="{69659E81-020C-470D-AD9A-1CF291428D01}" type="sibTrans" cxnId="{30E36044-63C6-43BA-834D-35B41587931E}">
      <dgm:prSet/>
      <dgm:spPr/>
      <dgm:t>
        <a:bodyPr/>
        <a:lstStyle/>
        <a:p>
          <a:endParaRPr lang="en-US"/>
        </a:p>
      </dgm:t>
    </dgm:pt>
    <dgm:pt modelId="{72754AFC-1125-43AF-B17A-307DC32539C9}" type="pres">
      <dgm:prSet presAssocID="{4B51474D-69AD-4409-B62B-146F29569C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B00771-7DF2-4D5B-9BDA-55B28878E038}" type="pres">
      <dgm:prSet presAssocID="{F8FDFC0F-9CD6-494F-A1D4-D92593ACA68D}" presName="root1" presStyleCnt="0"/>
      <dgm:spPr/>
    </dgm:pt>
    <dgm:pt modelId="{E3EE4827-01F1-48FF-B337-883F1DECEEE5}" type="pres">
      <dgm:prSet presAssocID="{F8FDFC0F-9CD6-494F-A1D4-D92593ACA68D}" presName="LevelOneTextNode" presStyleLbl="node0" presStyleIdx="0" presStyleCnt="1">
        <dgm:presLayoutVars>
          <dgm:chPref val="3"/>
        </dgm:presLayoutVars>
      </dgm:prSet>
      <dgm:spPr/>
    </dgm:pt>
    <dgm:pt modelId="{F293F3E8-27D5-4954-B6B3-CFA38BD38EC9}" type="pres">
      <dgm:prSet presAssocID="{F8FDFC0F-9CD6-494F-A1D4-D92593ACA68D}" presName="level2hierChild" presStyleCnt="0"/>
      <dgm:spPr/>
    </dgm:pt>
    <dgm:pt modelId="{A39BE0E5-78FC-4DD9-A887-9059DE3D16C7}" type="pres">
      <dgm:prSet presAssocID="{ABC1E4EA-F60F-4C6F-B640-8C8DCB7C0426}" presName="conn2-1" presStyleLbl="parChTrans1D2" presStyleIdx="0" presStyleCnt="5"/>
      <dgm:spPr/>
    </dgm:pt>
    <dgm:pt modelId="{99D7990B-8575-4124-BB53-A6FBD8982EA3}" type="pres">
      <dgm:prSet presAssocID="{ABC1E4EA-F60F-4C6F-B640-8C8DCB7C0426}" presName="connTx" presStyleLbl="parChTrans1D2" presStyleIdx="0" presStyleCnt="5"/>
      <dgm:spPr/>
    </dgm:pt>
    <dgm:pt modelId="{519DF70E-7511-4241-AB2F-FBC4CB928B91}" type="pres">
      <dgm:prSet presAssocID="{9FA7BCAC-F706-49EB-B6AD-0BF764E54FAB}" presName="root2" presStyleCnt="0"/>
      <dgm:spPr/>
    </dgm:pt>
    <dgm:pt modelId="{0E052784-3F48-4E17-8EB5-4A01676230E7}" type="pres">
      <dgm:prSet presAssocID="{9FA7BCAC-F706-49EB-B6AD-0BF764E54FAB}" presName="LevelTwoTextNode" presStyleLbl="node2" presStyleIdx="0" presStyleCnt="5">
        <dgm:presLayoutVars>
          <dgm:chPref val="3"/>
        </dgm:presLayoutVars>
      </dgm:prSet>
      <dgm:spPr/>
    </dgm:pt>
    <dgm:pt modelId="{D20139F2-9987-4942-9239-DC35C1D1522F}" type="pres">
      <dgm:prSet presAssocID="{9FA7BCAC-F706-49EB-B6AD-0BF764E54FAB}" presName="level3hierChild" presStyleCnt="0"/>
      <dgm:spPr/>
    </dgm:pt>
    <dgm:pt modelId="{52766082-1C80-42C5-BA72-50AB58BABB37}" type="pres">
      <dgm:prSet presAssocID="{27A82B5A-7541-4F4B-BA1E-85FFFB1B8205}" presName="conn2-1" presStyleLbl="parChTrans1D2" presStyleIdx="1" presStyleCnt="5"/>
      <dgm:spPr/>
    </dgm:pt>
    <dgm:pt modelId="{96D58726-A7A6-45B2-BDAE-5664BEE5553F}" type="pres">
      <dgm:prSet presAssocID="{27A82B5A-7541-4F4B-BA1E-85FFFB1B8205}" presName="connTx" presStyleLbl="parChTrans1D2" presStyleIdx="1" presStyleCnt="5"/>
      <dgm:spPr/>
    </dgm:pt>
    <dgm:pt modelId="{F6DBA114-1830-4770-8BF7-499724079076}" type="pres">
      <dgm:prSet presAssocID="{403EEFAD-B3E8-4EFE-9622-FB32CC65CAB3}" presName="root2" presStyleCnt="0"/>
      <dgm:spPr/>
    </dgm:pt>
    <dgm:pt modelId="{EEC4A262-FB8B-49EC-8DB4-8C9650E7390D}" type="pres">
      <dgm:prSet presAssocID="{403EEFAD-B3E8-4EFE-9622-FB32CC65CAB3}" presName="LevelTwoTextNode" presStyleLbl="node2" presStyleIdx="1" presStyleCnt="5">
        <dgm:presLayoutVars>
          <dgm:chPref val="3"/>
        </dgm:presLayoutVars>
      </dgm:prSet>
      <dgm:spPr/>
    </dgm:pt>
    <dgm:pt modelId="{C939BF16-E660-43A1-96A8-28DCAFD722B7}" type="pres">
      <dgm:prSet presAssocID="{403EEFAD-B3E8-4EFE-9622-FB32CC65CAB3}" presName="level3hierChild" presStyleCnt="0"/>
      <dgm:spPr/>
    </dgm:pt>
    <dgm:pt modelId="{B2F7EBBB-7D04-4A29-BCD2-56299C7923B5}" type="pres">
      <dgm:prSet presAssocID="{F257A113-4AD0-4E22-8CE6-DC59E31BE32B}" presName="conn2-1" presStyleLbl="parChTrans1D2" presStyleIdx="2" presStyleCnt="5"/>
      <dgm:spPr/>
    </dgm:pt>
    <dgm:pt modelId="{6CADEC97-EC2A-431C-ADEB-24EEF5737B8E}" type="pres">
      <dgm:prSet presAssocID="{F257A113-4AD0-4E22-8CE6-DC59E31BE32B}" presName="connTx" presStyleLbl="parChTrans1D2" presStyleIdx="2" presStyleCnt="5"/>
      <dgm:spPr/>
    </dgm:pt>
    <dgm:pt modelId="{14254891-7C8D-4EFD-9C28-F676505B5616}" type="pres">
      <dgm:prSet presAssocID="{84A4B2D6-066D-4B79-A2B5-BBD9C679C2BC}" presName="root2" presStyleCnt="0"/>
      <dgm:spPr/>
    </dgm:pt>
    <dgm:pt modelId="{BD79A834-8A9C-4B64-B42D-5AB16587F8C1}" type="pres">
      <dgm:prSet presAssocID="{84A4B2D6-066D-4B79-A2B5-BBD9C679C2BC}" presName="LevelTwoTextNode" presStyleLbl="node2" presStyleIdx="2" presStyleCnt="5">
        <dgm:presLayoutVars>
          <dgm:chPref val="3"/>
        </dgm:presLayoutVars>
      </dgm:prSet>
      <dgm:spPr/>
    </dgm:pt>
    <dgm:pt modelId="{39C8365E-0603-481D-96FC-3C6FAEFC8F47}" type="pres">
      <dgm:prSet presAssocID="{84A4B2D6-066D-4B79-A2B5-BBD9C679C2BC}" presName="level3hierChild" presStyleCnt="0"/>
      <dgm:spPr/>
    </dgm:pt>
    <dgm:pt modelId="{758F52D2-78B2-4028-84D2-6D3C8CEE9C08}" type="pres">
      <dgm:prSet presAssocID="{12F9C36C-176F-4BFD-89BC-32DC3EF3506B}" presName="conn2-1" presStyleLbl="parChTrans1D2" presStyleIdx="3" presStyleCnt="5"/>
      <dgm:spPr/>
    </dgm:pt>
    <dgm:pt modelId="{A216DFF7-6C80-4FBA-B8B6-68F06A0A733F}" type="pres">
      <dgm:prSet presAssocID="{12F9C36C-176F-4BFD-89BC-32DC3EF3506B}" presName="connTx" presStyleLbl="parChTrans1D2" presStyleIdx="3" presStyleCnt="5"/>
      <dgm:spPr/>
    </dgm:pt>
    <dgm:pt modelId="{8570DB7E-6614-4709-A39F-80DE7BE5AE32}" type="pres">
      <dgm:prSet presAssocID="{17902F46-09A0-40FF-AC8E-029D80BD7AD0}" presName="root2" presStyleCnt="0"/>
      <dgm:spPr/>
    </dgm:pt>
    <dgm:pt modelId="{92C23425-CE22-4F80-B5E4-3335F3DF1995}" type="pres">
      <dgm:prSet presAssocID="{17902F46-09A0-40FF-AC8E-029D80BD7AD0}" presName="LevelTwoTextNode" presStyleLbl="node2" presStyleIdx="3" presStyleCnt="5">
        <dgm:presLayoutVars>
          <dgm:chPref val="3"/>
        </dgm:presLayoutVars>
      </dgm:prSet>
      <dgm:spPr/>
    </dgm:pt>
    <dgm:pt modelId="{59F7A061-F606-4CE3-9E65-2CF2998D4E40}" type="pres">
      <dgm:prSet presAssocID="{17902F46-09A0-40FF-AC8E-029D80BD7AD0}" presName="level3hierChild" presStyleCnt="0"/>
      <dgm:spPr/>
    </dgm:pt>
    <dgm:pt modelId="{832F0DA6-DA28-405A-873C-A69CAB064C35}" type="pres">
      <dgm:prSet presAssocID="{D70D7BC9-532B-40B1-9782-7CD4E2E3F647}" presName="conn2-1" presStyleLbl="parChTrans1D2" presStyleIdx="4" presStyleCnt="5"/>
      <dgm:spPr/>
    </dgm:pt>
    <dgm:pt modelId="{B9A16F8B-CD99-4553-AF66-E01195AB06CF}" type="pres">
      <dgm:prSet presAssocID="{D70D7BC9-532B-40B1-9782-7CD4E2E3F647}" presName="connTx" presStyleLbl="parChTrans1D2" presStyleIdx="4" presStyleCnt="5"/>
      <dgm:spPr/>
    </dgm:pt>
    <dgm:pt modelId="{E518E1E9-2CE0-41F5-ACDA-8E80AEC0D236}" type="pres">
      <dgm:prSet presAssocID="{BC0DCF79-645E-40A0-9FBB-AF58C85002DA}" presName="root2" presStyleCnt="0"/>
      <dgm:spPr/>
    </dgm:pt>
    <dgm:pt modelId="{F041470E-4008-40F5-A729-715AFE6B15F0}" type="pres">
      <dgm:prSet presAssocID="{BC0DCF79-645E-40A0-9FBB-AF58C85002DA}" presName="LevelTwoTextNode" presStyleLbl="node2" presStyleIdx="4" presStyleCnt="5">
        <dgm:presLayoutVars>
          <dgm:chPref val="3"/>
        </dgm:presLayoutVars>
      </dgm:prSet>
      <dgm:spPr/>
    </dgm:pt>
    <dgm:pt modelId="{F53D0A11-9512-4F4F-892A-569E003C7FED}" type="pres">
      <dgm:prSet presAssocID="{BC0DCF79-645E-40A0-9FBB-AF58C85002DA}" presName="level3hierChild" presStyleCnt="0"/>
      <dgm:spPr/>
    </dgm:pt>
  </dgm:ptLst>
  <dgm:cxnLst>
    <dgm:cxn modelId="{35B1CF09-4966-4EE2-9D6F-08F03980B217}" type="presOf" srcId="{17902F46-09A0-40FF-AC8E-029D80BD7AD0}" destId="{92C23425-CE22-4F80-B5E4-3335F3DF1995}" srcOrd="0" destOrd="0" presId="urn:microsoft.com/office/officeart/2005/8/layout/hierarchy2"/>
    <dgm:cxn modelId="{F9AB8F1E-0004-432B-8F72-C0A378155FC6}" type="presOf" srcId="{F257A113-4AD0-4E22-8CE6-DC59E31BE32B}" destId="{6CADEC97-EC2A-431C-ADEB-24EEF5737B8E}" srcOrd="1" destOrd="0" presId="urn:microsoft.com/office/officeart/2005/8/layout/hierarchy2"/>
    <dgm:cxn modelId="{2C912C20-9DDA-4175-8876-49B99E50F67C}" type="presOf" srcId="{12F9C36C-176F-4BFD-89BC-32DC3EF3506B}" destId="{A216DFF7-6C80-4FBA-B8B6-68F06A0A733F}" srcOrd="1" destOrd="0" presId="urn:microsoft.com/office/officeart/2005/8/layout/hierarchy2"/>
    <dgm:cxn modelId="{71B59E21-A1A8-4D5D-865B-85CE0C751DE2}" type="presOf" srcId="{27A82B5A-7541-4F4B-BA1E-85FFFB1B8205}" destId="{96D58726-A7A6-45B2-BDAE-5664BEE5553F}" srcOrd="1" destOrd="0" presId="urn:microsoft.com/office/officeart/2005/8/layout/hierarchy2"/>
    <dgm:cxn modelId="{1571EC26-2E5B-42A6-9511-BA8A4ECFBCA6}" type="presOf" srcId="{84A4B2D6-066D-4B79-A2B5-BBD9C679C2BC}" destId="{BD79A834-8A9C-4B64-B42D-5AB16587F8C1}" srcOrd="0" destOrd="0" presId="urn:microsoft.com/office/officeart/2005/8/layout/hierarchy2"/>
    <dgm:cxn modelId="{10A5C72B-6FA2-46A1-B157-209D237EE072}" type="presOf" srcId="{403EEFAD-B3E8-4EFE-9622-FB32CC65CAB3}" destId="{EEC4A262-FB8B-49EC-8DB4-8C9650E7390D}" srcOrd="0" destOrd="0" presId="urn:microsoft.com/office/officeart/2005/8/layout/hierarchy2"/>
    <dgm:cxn modelId="{37CF403B-B1D3-418A-887B-D9ACC58EFB74}" type="presOf" srcId="{ABC1E4EA-F60F-4C6F-B640-8C8DCB7C0426}" destId="{A39BE0E5-78FC-4DD9-A887-9059DE3D16C7}" srcOrd="0" destOrd="0" presId="urn:microsoft.com/office/officeart/2005/8/layout/hierarchy2"/>
    <dgm:cxn modelId="{D7D1DC5C-1522-4795-AA6A-52E61A4D58F5}" type="presOf" srcId="{27A82B5A-7541-4F4B-BA1E-85FFFB1B8205}" destId="{52766082-1C80-42C5-BA72-50AB58BABB37}" srcOrd="0" destOrd="0" presId="urn:microsoft.com/office/officeart/2005/8/layout/hierarchy2"/>
    <dgm:cxn modelId="{732E555D-D15B-48EF-BC4E-EACCB2BD7AFA}" srcId="{F8FDFC0F-9CD6-494F-A1D4-D92593ACA68D}" destId="{9FA7BCAC-F706-49EB-B6AD-0BF764E54FAB}" srcOrd="0" destOrd="0" parTransId="{ABC1E4EA-F60F-4C6F-B640-8C8DCB7C0426}" sibTransId="{3AB31D44-0B4A-4A2F-A4CF-9BF2C5FBA3D9}"/>
    <dgm:cxn modelId="{D62C485E-B5B0-4F7A-AA64-B1AD7E30A323}" type="presOf" srcId="{ABC1E4EA-F60F-4C6F-B640-8C8DCB7C0426}" destId="{99D7990B-8575-4124-BB53-A6FBD8982EA3}" srcOrd="1" destOrd="0" presId="urn:microsoft.com/office/officeart/2005/8/layout/hierarchy2"/>
    <dgm:cxn modelId="{28A52442-9142-4A6E-86F1-5590DF28A8B6}" type="presOf" srcId="{F257A113-4AD0-4E22-8CE6-DC59E31BE32B}" destId="{B2F7EBBB-7D04-4A29-BCD2-56299C7923B5}" srcOrd="0" destOrd="0" presId="urn:microsoft.com/office/officeart/2005/8/layout/hierarchy2"/>
    <dgm:cxn modelId="{6EBD3043-1A24-4AB4-A52B-D692C1D79E5F}" type="presOf" srcId="{F8FDFC0F-9CD6-494F-A1D4-D92593ACA68D}" destId="{E3EE4827-01F1-48FF-B337-883F1DECEEE5}" srcOrd="0" destOrd="0" presId="urn:microsoft.com/office/officeart/2005/8/layout/hierarchy2"/>
    <dgm:cxn modelId="{30E36044-63C6-43BA-834D-35B41587931E}" srcId="{F8FDFC0F-9CD6-494F-A1D4-D92593ACA68D}" destId="{BC0DCF79-645E-40A0-9FBB-AF58C85002DA}" srcOrd="4" destOrd="0" parTransId="{D70D7BC9-532B-40B1-9782-7CD4E2E3F647}" sibTransId="{69659E81-020C-470D-AD9A-1CF291428D01}"/>
    <dgm:cxn modelId="{41F84665-534D-430E-B157-9584501ADB46}" type="presOf" srcId="{D70D7BC9-532B-40B1-9782-7CD4E2E3F647}" destId="{832F0DA6-DA28-405A-873C-A69CAB064C35}" srcOrd="0" destOrd="0" presId="urn:microsoft.com/office/officeart/2005/8/layout/hierarchy2"/>
    <dgm:cxn modelId="{7CD2D669-806E-4791-8E5F-35089AD71611}" type="presOf" srcId="{BC0DCF79-645E-40A0-9FBB-AF58C85002DA}" destId="{F041470E-4008-40F5-A729-715AFE6B15F0}" srcOrd="0" destOrd="0" presId="urn:microsoft.com/office/officeart/2005/8/layout/hierarchy2"/>
    <dgm:cxn modelId="{63FE344C-C033-4BB4-8168-441799DC9516}" type="presOf" srcId="{12F9C36C-176F-4BFD-89BC-32DC3EF3506B}" destId="{758F52D2-78B2-4028-84D2-6D3C8CEE9C08}" srcOrd="0" destOrd="0" presId="urn:microsoft.com/office/officeart/2005/8/layout/hierarchy2"/>
    <dgm:cxn modelId="{21A5B453-6D66-4A3F-8B45-3D89B7A60CC0}" srcId="{4B51474D-69AD-4409-B62B-146F29569C14}" destId="{F8FDFC0F-9CD6-494F-A1D4-D92593ACA68D}" srcOrd="0" destOrd="0" parTransId="{39A647F3-E423-4448-8E1A-57728A969770}" sibTransId="{045BFDA5-2243-4A17-9E23-6AC34E6CC4F0}"/>
    <dgm:cxn modelId="{9D4D3C7F-B6CA-4B88-924B-795014CA7924}" type="presOf" srcId="{9FA7BCAC-F706-49EB-B6AD-0BF764E54FAB}" destId="{0E052784-3F48-4E17-8EB5-4A01676230E7}" srcOrd="0" destOrd="0" presId="urn:microsoft.com/office/officeart/2005/8/layout/hierarchy2"/>
    <dgm:cxn modelId="{AF976383-BE20-446A-81AC-574D7954C4EC}" type="presOf" srcId="{D70D7BC9-532B-40B1-9782-7CD4E2E3F647}" destId="{B9A16F8B-CD99-4553-AF66-E01195AB06CF}" srcOrd="1" destOrd="0" presId="urn:microsoft.com/office/officeart/2005/8/layout/hierarchy2"/>
    <dgm:cxn modelId="{C984BA9B-3E3A-4C8C-B8C1-34A03B53366A}" srcId="{F8FDFC0F-9CD6-494F-A1D4-D92593ACA68D}" destId="{403EEFAD-B3E8-4EFE-9622-FB32CC65CAB3}" srcOrd="1" destOrd="0" parTransId="{27A82B5A-7541-4F4B-BA1E-85FFFB1B8205}" sibTransId="{2FDADE1F-4C94-49DD-9F5E-B9FCE98DE28E}"/>
    <dgm:cxn modelId="{A7CDA7CD-A171-4EA2-B93B-FBC426AA3B42}" type="presOf" srcId="{4B51474D-69AD-4409-B62B-146F29569C14}" destId="{72754AFC-1125-43AF-B17A-307DC32539C9}" srcOrd="0" destOrd="0" presId="urn:microsoft.com/office/officeart/2005/8/layout/hierarchy2"/>
    <dgm:cxn modelId="{3BD6D2DE-A917-4E71-835A-65650B703388}" srcId="{F8FDFC0F-9CD6-494F-A1D4-D92593ACA68D}" destId="{84A4B2D6-066D-4B79-A2B5-BBD9C679C2BC}" srcOrd="2" destOrd="0" parTransId="{F257A113-4AD0-4E22-8CE6-DC59E31BE32B}" sibTransId="{E0FE184D-75E2-4A4B-BE1B-AEF0E1FF2A3B}"/>
    <dgm:cxn modelId="{32D175F9-2676-4E2A-8857-0D63F022E017}" srcId="{F8FDFC0F-9CD6-494F-A1D4-D92593ACA68D}" destId="{17902F46-09A0-40FF-AC8E-029D80BD7AD0}" srcOrd="3" destOrd="0" parTransId="{12F9C36C-176F-4BFD-89BC-32DC3EF3506B}" sibTransId="{B5F879DF-2B59-43AC-82B1-2EF54BDFEBBB}"/>
    <dgm:cxn modelId="{C768F40A-5946-46C2-BBB8-0CDDB49FD2BE}" type="presParOf" srcId="{72754AFC-1125-43AF-B17A-307DC32539C9}" destId="{3AB00771-7DF2-4D5B-9BDA-55B28878E038}" srcOrd="0" destOrd="0" presId="urn:microsoft.com/office/officeart/2005/8/layout/hierarchy2"/>
    <dgm:cxn modelId="{793199F6-64AB-43C8-9891-318916EF27C9}" type="presParOf" srcId="{3AB00771-7DF2-4D5B-9BDA-55B28878E038}" destId="{E3EE4827-01F1-48FF-B337-883F1DECEEE5}" srcOrd="0" destOrd="0" presId="urn:microsoft.com/office/officeart/2005/8/layout/hierarchy2"/>
    <dgm:cxn modelId="{9E921330-1421-4689-97AD-ED42F33599E0}" type="presParOf" srcId="{3AB00771-7DF2-4D5B-9BDA-55B28878E038}" destId="{F293F3E8-27D5-4954-B6B3-CFA38BD38EC9}" srcOrd="1" destOrd="0" presId="urn:microsoft.com/office/officeart/2005/8/layout/hierarchy2"/>
    <dgm:cxn modelId="{32845767-6E0D-42A1-8CCA-919257FA350F}" type="presParOf" srcId="{F293F3E8-27D5-4954-B6B3-CFA38BD38EC9}" destId="{A39BE0E5-78FC-4DD9-A887-9059DE3D16C7}" srcOrd="0" destOrd="0" presId="urn:microsoft.com/office/officeart/2005/8/layout/hierarchy2"/>
    <dgm:cxn modelId="{BC9C50EB-82E2-4205-9E49-BB1A80D9C666}" type="presParOf" srcId="{A39BE0E5-78FC-4DD9-A887-9059DE3D16C7}" destId="{99D7990B-8575-4124-BB53-A6FBD8982EA3}" srcOrd="0" destOrd="0" presId="urn:microsoft.com/office/officeart/2005/8/layout/hierarchy2"/>
    <dgm:cxn modelId="{870F936B-21E9-4436-9F4F-8723B1BAEA20}" type="presParOf" srcId="{F293F3E8-27D5-4954-B6B3-CFA38BD38EC9}" destId="{519DF70E-7511-4241-AB2F-FBC4CB928B91}" srcOrd="1" destOrd="0" presId="urn:microsoft.com/office/officeart/2005/8/layout/hierarchy2"/>
    <dgm:cxn modelId="{B9EB0B76-ECCA-405E-9814-C19366A6B97C}" type="presParOf" srcId="{519DF70E-7511-4241-AB2F-FBC4CB928B91}" destId="{0E052784-3F48-4E17-8EB5-4A01676230E7}" srcOrd="0" destOrd="0" presId="urn:microsoft.com/office/officeart/2005/8/layout/hierarchy2"/>
    <dgm:cxn modelId="{77AC9DE0-8CED-454C-BDE5-2719196A61DF}" type="presParOf" srcId="{519DF70E-7511-4241-AB2F-FBC4CB928B91}" destId="{D20139F2-9987-4942-9239-DC35C1D1522F}" srcOrd="1" destOrd="0" presId="urn:microsoft.com/office/officeart/2005/8/layout/hierarchy2"/>
    <dgm:cxn modelId="{6828AA41-6EE4-4B52-84A2-E325D12A28A3}" type="presParOf" srcId="{F293F3E8-27D5-4954-B6B3-CFA38BD38EC9}" destId="{52766082-1C80-42C5-BA72-50AB58BABB37}" srcOrd="2" destOrd="0" presId="urn:microsoft.com/office/officeart/2005/8/layout/hierarchy2"/>
    <dgm:cxn modelId="{647573B7-4738-4430-8F2B-B07FC685597D}" type="presParOf" srcId="{52766082-1C80-42C5-BA72-50AB58BABB37}" destId="{96D58726-A7A6-45B2-BDAE-5664BEE5553F}" srcOrd="0" destOrd="0" presId="urn:microsoft.com/office/officeart/2005/8/layout/hierarchy2"/>
    <dgm:cxn modelId="{07DE0AED-8D57-4CFB-AE6A-0C560BDAEB75}" type="presParOf" srcId="{F293F3E8-27D5-4954-B6B3-CFA38BD38EC9}" destId="{F6DBA114-1830-4770-8BF7-499724079076}" srcOrd="3" destOrd="0" presId="urn:microsoft.com/office/officeart/2005/8/layout/hierarchy2"/>
    <dgm:cxn modelId="{B66275D2-574E-477D-B5E5-47F12E87DF2D}" type="presParOf" srcId="{F6DBA114-1830-4770-8BF7-499724079076}" destId="{EEC4A262-FB8B-49EC-8DB4-8C9650E7390D}" srcOrd="0" destOrd="0" presId="urn:microsoft.com/office/officeart/2005/8/layout/hierarchy2"/>
    <dgm:cxn modelId="{97349AD0-DCFE-4F8D-9142-FDA25B19BC7F}" type="presParOf" srcId="{F6DBA114-1830-4770-8BF7-499724079076}" destId="{C939BF16-E660-43A1-96A8-28DCAFD722B7}" srcOrd="1" destOrd="0" presId="urn:microsoft.com/office/officeart/2005/8/layout/hierarchy2"/>
    <dgm:cxn modelId="{128DCCAE-A559-4F28-B70C-C751103FA6BE}" type="presParOf" srcId="{F293F3E8-27D5-4954-B6B3-CFA38BD38EC9}" destId="{B2F7EBBB-7D04-4A29-BCD2-56299C7923B5}" srcOrd="4" destOrd="0" presId="urn:microsoft.com/office/officeart/2005/8/layout/hierarchy2"/>
    <dgm:cxn modelId="{8CE744A6-AFCF-4750-9C7C-25C7AB8CE9C0}" type="presParOf" srcId="{B2F7EBBB-7D04-4A29-BCD2-56299C7923B5}" destId="{6CADEC97-EC2A-431C-ADEB-24EEF5737B8E}" srcOrd="0" destOrd="0" presId="urn:microsoft.com/office/officeart/2005/8/layout/hierarchy2"/>
    <dgm:cxn modelId="{8FD6E73D-4FA1-4AA7-8435-26C2839B209A}" type="presParOf" srcId="{F293F3E8-27D5-4954-B6B3-CFA38BD38EC9}" destId="{14254891-7C8D-4EFD-9C28-F676505B5616}" srcOrd="5" destOrd="0" presId="urn:microsoft.com/office/officeart/2005/8/layout/hierarchy2"/>
    <dgm:cxn modelId="{ED70E6E3-C455-46DB-8F0F-100CDBCB2C5C}" type="presParOf" srcId="{14254891-7C8D-4EFD-9C28-F676505B5616}" destId="{BD79A834-8A9C-4B64-B42D-5AB16587F8C1}" srcOrd="0" destOrd="0" presId="urn:microsoft.com/office/officeart/2005/8/layout/hierarchy2"/>
    <dgm:cxn modelId="{32629978-C0E2-40AD-9A4F-054F588FDED5}" type="presParOf" srcId="{14254891-7C8D-4EFD-9C28-F676505B5616}" destId="{39C8365E-0603-481D-96FC-3C6FAEFC8F47}" srcOrd="1" destOrd="0" presId="urn:microsoft.com/office/officeart/2005/8/layout/hierarchy2"/>
    <dgm:cxn modelId="{FB560296-AC1B-482B-B267-A10AD10468CE}" type="presParOf" srcId="{F293F3E8-27D5-4954-B6B3-CFA38BD38EC9}" destId="{758F52D2-78B2-4028-84D2-6D3C8CEE9C08}" srcOrd="6" destOrd="0" presId="urn:microsoft.com/office/officeart/2005/8/layout/hierarchy2"/>
    <dgm:cxn modelId="{2C437268-4DC3-4732-893A-EF875545F27E}" type="presParOf" srcId="{758F52D2-78B2-4028-84D2-6D3C8CEE9C08}" destId="{A216DFF7-6C80-4FBA-B8B6-68F06A0A733F}" srcOrd="0" destOrd="0" presId="urn:microsoft.com/office/officeart/2005/8/layout/hierarchy2"/>
    <dgm:cxn modelId="{FCDC505C-3A07-444E-B2CC-14B739D0D4B4}" type="presParOf" srcId="{F293F3E8-27D5-4954-B6B3-CFA38BD38EC9}" destId="{8570DB7E-6614-4709-A39F-80DE7BE5AE32}" srcOrd="7" destOrd="0" presId="urn:microsoft.com/office/officeart/2005/8/layout/hierarchy2"/>
    <dgm:cxn modelId="{D6C09305-2319-42D0-8866-57E8C16F6694}" type="presParOf" srcId="{8570DB7E-6614-4709-A39F-80DE7BE5AE32}" destId="{92C23425-CE22-4F80-B5E4-3335F3DF1995}" srcOrd="0" destOrd="0" presId="urn:microsoft.com/office/officeart/2005/8/layout/hierarchy2"/>
    <dgm:cxn modelId="{EA17A7FC-EC85-47C4-BEF8-F2D7F952DC28}" type="presParOf" srcId="{8570DB7E-6614-4709-A39F-80DE7BE5AE32}" destId="{59F7A061-F606-4CE3-9E65-2CF2998D4E40}" srcOrd="1" destOrd="0" presId="urn:microsoft.com/office/officeart/2005/8/layout/hierarchy2"/>
    <dgm:cxn modelId="{76B99F99-85E2-4B22-AF6C-0F6260BF31AD}" type="presParOf" srcId="{F293F3E8-27D5-4954-B6B3-CFA38BD38EC9}" destId="{832F0DA6-DA28-405A-873C-A69CAB064C35}" srcOrd="8" destOrd="0" presId="urn:microsoft.com/office/officeart/2005/8/layout/hierarchy2"/>
    <dgm:cxn modelId="{5E3ED19E-5CB7-4AF8-AC83-E149F5502DC5}" type="presParOf" srcId="{832F0DA6-DA28-405A-873C-A69CAB064C35}" destId="{B9A16F8B-CD99-4553-AF66-E01195AB06CF}" srcOrd="0" destOrd="0" presId="urn:microsoft.com/office/officeart/2005/8/layout/hierarchy2"/>
    <dgm:cxn modelId="{2C559929-57B4-4000-B410-F5EABA0834D9}" type="presParOf" srcId="{F293F3E8-27D5-4954-B6B3-CFA38BD38EC9}" destId="{E518E1E9-2CE0-41F5-ACDA-8E80AEC0D236}" srcOrd="9" destOrd="0" presId="urn:microsoft.com/office/officeart/2005/8/layout/hierarchy2"/>
    <dgm:cxn modelId="{40E27251-E48E-4ECF-BAE7-65A949B15606}" type="presParOf" srcId="{E518E1E9-2CE0-41F5-ACDA-8E80AEC0D236}" destId="{F041470E-4008-40F5-A729-715AFE6B15F0}" srcOrd="0" destOrd="0" presId="urn:microsoft.com/office/officeart/2005/8/layout/hierarchy2"/>
    <dgm:cxn modelId="{F90B3BDE-7EE3-41BC-A8E2-CE036596DED4}" type="presParOf" srcId="{E518E1E9-2CE0-41F5-ACDA-8E80AEC0D236}" destId="{F53D0A11-9512-4F4F-892A-569E003C7F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8684E-58C4-4C30-A55E-8B422B17BC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852E4A-B6C3-4BD2-8F47-ED046C08464F}">
      <dgm:prSet/>
      <dgm:spPr/>
      <dgm:t>
        <a:bodyPr/>
        <a:lstStyle/>
        <a:p>
          <a:r>
            <a:rPr lang="en-US"/>
            <a:t>Drives your investigation</a:t>
          </a:r>
        </a:p>
      </dgm:t>
    </dgm:pt>
    <dgm:pt modelId="{7D0A07F7-3A11-4C6B-928E-B51DCDA57849}" type="parTrans" cxnId="{8EE3A206-EA25-4836-8378-5E03BC01EAFA}">
      <dgm:prSet/>
      <dgm:spPr/>
      <dgm:t>
        <a:bodyPr/>
        <a:lstStyle/>
        <a:p>
          <a:endParaRPr lang="en-US"/>
        </a:p>
      </dgm:t>
    </dgm:pt>
    <dgm:pt modelId="{57BE9E7B-FF9E-44A5-9263-D74622F418C4}" type="sibTrans" cxnId="{8EE3A206-EA25-4836-8378-5E03BC01EAFA}">
      <dgm:prSet/>
      <dgm:spPr/>
      <dgm:t>
        <a:bodyPr/>
        <a:lstStyle/>
        <a:p>
          <a:endParaRPr lang="en-US"/>
        </a:p>
      </dgm:t>
    </dgm:pt>
    <dgm:pt modelId="{F46CE4D3-BADA-4A04-8AA0-416EFC5A315E}">
      <dgm:prSet/>
      <dgm:spPr/>
      <dgm:t>
        <a:bodyPr/>
        <a:lstStyle/>
        <a:p>
          <a:r>
            <a:rPr lang="en-US"/>
            <a:t>Write it down (even on paper if needed)</a:t>
          </a:r>
        </a:p>
      </dgm:t>
    </dgm:pt>
    <dgm:pt modelId="{2B1AFDFE-77B3-44B4-A4D3-A63D97F6743D}" type="parTrans" cxnId="{7DAC717F-D095-4F84-83FA-661D2C275FF0}">
      <dgm:prSet/>
      <dgm:spPr/>
      <dgm:t>
        <a:bodyPr/>
        <a:lstStyle/>
        <a:p>
          <a:endParaRPr lang="en-US"/>
        </a:p>
      </dgm:t>
    </dgm:pt>
    <dgm:pt modelId="{01A29B88-36C5-4F3C-A195-AB78F69CE0EA}" type="sibTrans" cxnId="{7DAC717F-D095-4F84-83FA-661D2C275FF0}">
      <dgm:prSet/>
      <dgm:spPr/>
      <dgm:t>
        <a:bodyPr/>
        <a:lstStyle/>
        <a:p>
          <a:endParaRPr lang="en-US"/>
        </a:p>
      </dgm:t>
    </dgm:pt>
    <dgm:pt modelId="{3AAA42D6-5CC2-4D14-ACE5-A8ED189C479F}">
      <dgm:prSet/>
      <dgm:spPr/>
      <dgm:t>
        <a:bodyPr/>
        <a:lstStyle/>
        <a:p>
          <a:r>
            <a:rPr lang="en-US"/>
            <a:t>Ask questions and find answers.</a:t>
          </a:r>
        </a:p>
      </dgm:t>
    </dgm:pt>
    <dgm:pt modelId="{94415E62-4D4F-4AB6-ADFF-2A2F36DF4818}" type="parTrans" cxnId="{2F499B74-9D91-478C-A4A6-2702786CF11E}">
      <dgm:prSet/>
      <dgm:spPr/>
      <dgm:t>
        <a:bodyPr/>
        <a:lstStyle/>
        <a:p>
          <a:endParaRPr lang="en-US"/>
        </a:p>
      </dgm:t>
    </dgm:pt>
    <dgm:pt modelId="{7D3E12AE-9DFF-43DA-97B5-1410632DCAD1}" type="sibTrans" cxnId="{2F499B74-9D91-478C-A4A6-2702786CF11E}">
      <dgm:prSet/>
      <dgm:spPr/>
      <dgm:t>
        <a:bodyPr/>
        <a:lstStyle/>
        <a:p>
          <a:endParaRPr lang="en-US"/>
        </a:p>
      </dgm:t>
    </dgm:pt>
    <dgm:pt modelId="{8E8A8254-95C0-4D9D-B019-F1BEC48E9581}">
      <dgm:prSet/>
      <dgm:spPr/>
      <dgm:t>
        <a:bodyPr/>
        <a:lstStyle/>
        <a:p>
          <a:r>
            <a:rPr lang="en-US"/>
            <a:t>Examples:</a:t>
          </a:r>
        </a:p>
      </dgm:t>
    </dgm:pt>
    <dgm:pt modelId="{1BE31D24-A84A-4E73-B674-F8721DA29BA5}" type="parTrans" cxnId="{7DD07AFA-54CB-439A-BBFA-6DF07903C772}">
      <dgm:prSet/>
      <dgm:spPr/>
      <dgm:t>
        <a:bodyPr/>
        <a:lstStyle/>
        <a:p>
          <a:endParaRPr lang="en-US"/>
        </a:p>
      </dgm:t>
    </dgm:pt>
    <dgm:pt modelId="{81411946-FFE1-4FB2-A330-4EB725C14805}" type="sibTrans" cxnId="{7DD07AFA-54CB-439A-BBFA-6DF07903C772}">
      <dgm:prSet/>
      <dgm:spPr/>
      <dgm:t>
        <a:bodyPr/>
        <a:lstStyle/>
        <a:p>
          <a:endParaRPr lang="en-US"/>
        </a:p>
      </dgm:t>
    </dgm:pt>
    <dgm:pt modelId="{A5B50462-0845-4FB9-B4F4-76257B4502E7}">
      <dgm:prSet/>
      <dgm:spPr/>
      <dgm:t>
        <a:bodyPr/>
        <a:lstStyle/>
        <a:p>
          <a:r>
            <a:rPr lang="en-US" dirty="0"/>
            <a:t>This file originated in a strange location, could be malicious.</a:t>
          </a:r>
        </a:p>
      </dgm:t>
    </dgm:pt>
    <dgm:pt modelId="{4C3473C0-9908-4895-B5A2-FBC7C56FAA6A}" type="parTrans" cxnId="{483DA1AC-092A-463D-9E01-D3026E860BB0}">
      <dgm:prSet/>
      <dgm:spPr/>
      <dgm:t>
        <a:bodyPr/>
        <a:lstStyle/>
        <a:p>
          <a:endParaRPr lang="en-US"/>
        </a:p>
      </dgm:t>
    </dgm:pt>
    <dgm:pt modelId="{7ECB84FE-CDF4-467A-8631-133F46F98DA6}" type="sibTrans" cxnId="{483DA1AC-092A-463D-9E01-D3026E860BB0}">
      <dgm:prSet/>
      <dgm:spPr/>
      <dgm:t>
        <a:bodyPr/>
        <a:lstStyle/>
        <a:p>
          <a:endParaRPr lang="en-US"/>
        </a:p>
      </dgm:t>
    </dgm:pt>
    <dgm:pt modelId="{09D421B1-B4B9-4542-BD48-E4140C3EEDFC}">
      <dgm:prSet/>
      <dgm:spPr/>
      <dgm:t>
        <a:bodyPr/>
        <a:lstStyle/>
        <a:p>
          <a:r>
            <a:rPr lang="en-US" dirty="0"/>
            <a:t>Evidence of a click by a user during a phishing email campaign</a:t>
          </a:r>
        </a:p>
      </dgm:t>
    </dgm:pt>
    <dgm:pt modelId="{921BAF21-A767-450F-8380-2B460B3A29A9}" type="parTrans" cxnId="{1E1A8E1F-8493-4243-A946-E5EE4CC68BD7}">
      <dgm:prSet/>
      <dgm:spPr/>
      <dgm:t>
        <a:bodyPr/>
        <a:lstStyle/>
        <a:p>
          <a:endParaRPr lang="en-US"/>
        </a:p>
      </dgm:t>
    </dgm:pt>
    <dgm:pt modelId="{5CD5EEBB-9227-40F4-AB16-632AA3447EF0}" type="sibTrans" cxnId="{1E1A8E1F-8493-4243-A946-E5EE4CC68BD7}">
      <dgm:prSet/>
      <dgm:spPr/>
      <dgm:t>
        <a:bodyPr/>
        <a:lstStyle/>
        <a:p>
          <a:endParaRPr lang="en-US"/>
        </a:p>
      </dgm:t>
    </dgm:pt>
    <dgm:pt modelId="{2CBA2D54-EFAB-4AEF-A803-658CC6A23221}">
      <dgm:prSet/>
      <dgm:spPr/>
      <dgm:t>
        <a:bodyPr/>
        <a:lstStyle/>
        <a:p>
          <a:r>
            <a:rPr lang="en-US"/>
            <a:t>Sound familiar?</a:t>
          </a:r>
        </a:p>
      </dgm:t>
    </dgm:pt>
    <dgm:pt modelId="{BA9E258C-A7B7-4EF5-BD41-924D6DC1FF01}" type="parTrans" cxnId="{2C43DD9A-12A3-4D86-BE72-EFED45B4ECB4}">
      <dgm:prSet/>
      <dgm:spPr/>
      <dgm:t>
        <a:bodyPr/>
        <a:lstStyle/>
        <a:p>
          <a:endParaRPr lang="en-US"/>
        </a:p>
      </dgm:t>
    </dgm:pt>
    <dgm:pt modelId="{97504B15-50AC-4A9A-B0AB-68AF2E3461F9}" type="sibTrans" cxnId="{2C43DD9A-12A3-4D86-BE72-EFED45B4ECB4}">
      <dgm:prSet/>
      <dgm:spPr/>
      <dgm:t>
        <a:bodyPr/>
        <a:lstStyle/>
        <a:p>
          <a:endParaRPr lang="en-US"/>
        </a:p>
      </dgm:t>
    </dgm:pt>
    <dgm:pt modelId="{16B1AEA1-04CB-4002-8D4D-2F18FD080108}" type="pres">
      <dgm:prSet presAssocID="{C1F8684E-58C4-4C30-A55E-8B422B17BC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57CB8E-9EA1-4687-AE1D-664B6E189A9F}" type="pres">
      <dgm:prSet presAssocID="{76852E4A-B6C3-4BD2-8F47-ED046C08464F}" presName="hierRoot1" presStyleCnt="0">
        <dgm:presLayoutVars>
          <dgm:hierBranch val="init"/>
        </dgm:presLayoutVars>
      </dgm:prSet>
      <dgm:spPr/>
    </dgm:pt>
    <dgm:pt modelId="{4338731D-C4E3-43AB-B796-6C82305C7569}" type="pres">
      <dgm:prSet presAssocID="{76852E4A-B6C3-4BD2-8F47-ED046C08464F}" presName="rootComposite1" presStyleCnt="0"/>
      <dgm:spPr/>
    </dgm:pt>
    <dgm:pt modelId="{61D43868-B61B-4D69-A22E-CE72E6AA89F8}" type="pres">
      <dgm:prSet presAssocID="{76852E4A-B6C3-4BD2-8F47-ED046C08464F}" presName="rootText1" presStyleLbl="node0" presStyleIdx="0" presStyleCnt="5">
        <dgm:presLayoutVars>
          <dgm:chPref val="3"/>
        </dgm:presLayoutVars>
      </dgm:prSet>
      <dgm:spPr/>
    </dgm:pt>
    <dgm:pt modelId="{76286319-75A1-4001-A88E-81B831E056B7}" type="pres">
      <dgm:prSet presAssocID="{76852E4A-B6C3-4BD2-8F47-ED046C08464F}" presName="rootConnector1" presStyleLbl="node1" presStyleIdx="0" presStyleCnt="0"/>
      <dgm:spPr/>
    </dgm:pt>
    <dgm:pt modelId="{C226D9B9-538E-4E57-8FA8-C5A013839D6A}" type="pres">
      <dgm:prSet presAssocID="{76852E4A-B6C3-4BD2-8F47-ED046C08464F}" presName="hierChild2" presStyleCnt="0"/>
      <dgm:spPr/>
    </dgm:pt>
    <dgm:pt modelId="{5EB79A28-4034-45D8-8CA5-844BFD4BB4F6}" type="pres">
      <dgm:prSet presAssocID="{76852E4A-B6C3-4BD2-8F47-ED046C08464F}" presName="hierChild3" presStyleCnt="0"/>
      <dgm:spPr/>
    </dgm:pt>
    <dgm:pt modelId="{B5660F31-EE42-4AA3-8D05-A9C0F718A175}" type="pres">
      <dgm:prSet presAssocID="{F46CE4D3-BADA-4A04-8AA0-416EFC5A315E}" presName="hierRoot1" presStyleCnt="0">
        <dgm:presLayoutVars>
          <dgm:hierBranch val="init"/>
        </dgm:presLayoutVars>
      </dgm:prSet>
      <dgm:spPr/>
    </dgm:pt>
    <dgm:pt modelId="{CF88D9F8-FF7E-4535-B61C-EC095E6015D8}" type="pres">
      <dgm:prSet presAssocID="{F46CE4D3-BADA-4A04-8AA0-416EFC5A315E}" presName="rootComposite1" presStyleCnt="0"/>
      <dgm:spPr/>
    </dgm:pt>
    <dgm:pt modelId="{20049EE3-E26C-4FBA-A92C-DA4E97541F59}" type="pres">
      <dgm:prSet presAssocID="{F46CE4D3-BADA-4A04-8AA0-416EFC5A315E}" presName="rootText1" presStyleLbl="node0" presStyleIdx="1" presStyleCnt="5">
        <dgm:presLayoutVars>
          <dgm:chPref val="3"/>
        </dgm:presLayoutVars>
      </dgm:prSet>
      <dgm:spPr/>
    </dgm:pt>
    <dgm:pt modelId="{70A134DD-3258-4D10-961E-76E0F0C9705E}" type="pres">
      <dgm:prSet presAssocID="{F46CE4D3-BADA-4A04-8AA0-416EFC5A315E}" presName="rootConnector1" presStyleLbl="node1" presStyleIdx="0" presStyleCnt="0"/>
      <dgm:spPr/>
    </dgm:pt>
    <dgm:pt modelId="{7215618B-F55C-405F-94EF-3C6851CBCA5D}" type="pres">
      <dgm:prSet presAssocID="{F46CE4D3-BADA-4A04-8AA0-416EFC5A315E}" presName="hierChild2" presStyleCnt="0"/>
      <dgm:spPr/>
    </dgm:pt>
    <dgm:pt modelId="{22E0FFAD-4BC9-4B2B-A06D-6F11DA4EBCBE}" type="pres">
      <dgm:prSet presAssocID="{F46CE4D3-BADA-4A04-8AA0-416EFC5A315E}" presName="hierChild3" presStyleCnt="0"/>
      <dgm:spPr/>
    </dgm:pt>
    <dgm:pt modelId="{20FE20DA-325E-42B7-A958-96B865C62F1D}" type="pres">
      <dgm:prSet presAssocID="{3AAA42D6-5CC2-4D14-ACE5-A8ED189C479F}" presName="hierRoot1" presStyleCnt="0">
        <dgm:presLayoutVars>
          <dgm:hierBranch val="init"/>
        </dgm:presLayoutVars>
      </dgm:prSet>
      <dgm:spPr/>
    </dgm:pt>
    <dgm:pt modelId="{91B9A516-E843-4BFE-98E3-1EF61587F689}" type="pres">
      <dgm:prSet presAssocID="{3AAA42D6-5CC2-4D14-ACE5-A8ED189C479F}" presName="rootComposite1" presStyleCnt="0"/>
      <dgm:spPr/>
    </dgm:pt>
    <dgm:pt modelId="{2BD84F5B-F2E6-4510-A761-F9299C13E89B}" type="pres">
      <dgm:prSet presAssocID="{3AAA42D6-5CC2-4D14-ACE5-A8ED189C479F}" presName="rootText1" presStyleLbl="node0" presStyleIdx="2" presStyleCnt="5">
        <dgm:presLayoutVars>
          <dgm:chPref val="3"/>
        </dgm:presLayoutVars>
      </dgm:prSet>
      <dgm:spPr/>
    </dgm:pt>
    <dgm:pt modelId="{BA8BB4FD-8F3C-4340-ADC2-80107E9A3D1A}" type="pres">
      <dgm:prSet presAssocID="{3AAA42D6-5CC2-4D14-ACE5-A8ED189C479F}" presName="rootConnector1" presStyleLbl="node1" presStyleIdx="0" presStyleCnt="0"/>
      <dgm:spPr/>
    </dgm:pt>
    <dgm:pt modelId="{398CD816-0976-48EA-BAB5-FA75DE2411F6}" type="pres">
      <dgm:prSet presAssocID="{3AAA42D6-5CC2-4D14-ACE5-A8ED189C479F}" presName="hierChild2" presStyleCnt="0"/>
      <dgm:spPr/>
    </dgm:pt>
    <dgm:pt modelId="{EC61E860-5075-48BB-AB5D-03147571FCCB}" type="pres">
      <dgm:prSet presAssocID="{3AAA42D6-5CC2-4D14-ACE5-A8ED189C479F}" presName="hierChild3" presStyleCnt="0"/>
      <dgm:spPr/>
    </dgm:pt>
    <dgm:pt modelId="{612209A5-F9C7-4C04-9723-6BDDAB6C5D0B}" type="pres">
      <dgm:prSet presAssocID="{8E8A8254-95C0-4D9D-B019-F1BEC48E9581}" presName="hierRoot1" presStyleCnt="0">
        <dgm:presLayoutVars>
          <dgm:hierBranch val="init"/>
        </dgm:presLayoutVars>
      </dgm:prSet>
      <dgm:spPr/>
    </dgm:pt>
    <dgm:pt modelId="{32BE62DC-F739-42E0-9865-084CD8A2E436}" type="pres">
      <dgm:prSet presAssocID="{8E8A8254-95C0-4D9D-B019-F1BEC48E9581}" presName="rootComposite1" presStyleCnt="0"/>
      <dgm:spPr/>
    </dgm:pt>
    <dgm:pt modelId="{F9F22BC9-9DBC-4A38-977F-37C92E4C0404}" type="pres">
      <dgm:prSet presAssocID="{8E8A8254-95C0-4D9D-B019-F1BEC48E9581}" presName="rootText1" presStyleLbl="node0" presStyleIdx="3" presStyleCnt="5">
        <dgm:presLayoutVars>
          <dgm:chPref val="3"/>
        </dgm:presLayoutVars>
      </dgm:prSet>
      <dgm:spPr/>
    </dgm:pt>
    <dgm:pt modelId="{1A54ABE2-03F5-4971-9EDD-994F4EE3E319}" type="pres">
      <dgm:prSet presAssocID="{8E8A8254-95C0-4D9D-B019-F1BEC48E9581}" presName="rootConnector1" presStyleLbl="node1" presStyleIdx="0" presStyleCnt="0"/>
      <dgm:spPr/>
    </dgm:pt>
    <dgm:pt modelId="{9CD583D6-D20B-4572-AC67-71D38C9F5196}" type="pres">
      <dgm:prSet presAssocID="{8E8A8254-95C0-4D9D-B019-F1BEC48E9581}" presName="hierChild2" presStyleCnt="0"/>
      <dgm:spPr/>
    </dgm:pt>
    <dgm:pt modelId="{60AE6900-4F69-4F6C-B8EC-5B21A4862A54}" type="pres">
      <dgm:prSet presAssocID="{4C3473C0-9908-4895-B5A2-FBC7C56FAA6A}" presName="Name64" presStyleLbl="parChTrans1D2" presStyleIdx="0" presStyleCnt="2"/>
      <dgm:spPr/>
    </dgm:pt>
    <dgm:pt modelId="{147EB77C-5EE8-4BD5-A904-A3A5E504C43E}" type="pres">
      <dgm:prSet presAssocID="{A5B50462-0845-4FB9-B4F4-76257B4502E7}" presName="hierRoot2" presStyleCnt="0">
        <dgm:presLayoutVars>
          <dgm:hierBranch val="init"/>
        </dgm:presLayoutVars>
      </dgm:prSet>
      <dgm:spPr/>
    </dgm:pt>
    <dgm:pt modelId="{3CAE2180-4BBA-45EC-B647-DA3879F38CAC}" type="pres">
      <dgm:prSet presAssocID="{A5B50462-0845-4FB9-B4F4-76257B4502E7}" presName="rootComposite" presStyleCnt="0"/>
      <dgm:spPr/>
    </dgm:pt>
    <dgm:pt modelId="{184BE0A5-906C-49D8-B1A1-8F30FC623373}" type="pres">
      <dgm:prSet presAssocID="{A5B50462-0845-4FB9-B4F4-76257B4502E7}" presName="rootText" presStyleLbl="node2" presStyleIdx="0" presStyleCnt="2">
        <dgm:presLayoutVars>
          <dgm:chPref val="3"/>
        </dgm:presLayoutVars>
      </dgm:prSet>
      <dgm:spPr/>
    </dgm:pt>
    <dgm:pt modelId="{668638FC-3031-4D44-A026-D611CAC4C0DF}" type="pres">
      <dgm:prSet presAssocID="{A5B50462-0845-4FB9-B4F4-76257B4502E7}" presName="rootConnector" presStyleLbl="node2" presStyleIdx="0" presStyleCnt="2"/>
      <dgm:spPr/>
    </dgm:pt>
    <dgm:pt modelId="{09B367CB-B0A0-46EB-AADA-9F8E456B8352}" type="pres">
      <dgm:prSet presAssocID="{A5B50462-0845-4FB9-B4F4-76257B4502E7}" presName="hierChild4" presStyleCnt="0"/>
      <dgm:spPr/>
    </dgm:pt>
    <dgm:pt modelId="{A2E8EF68-71AA-499A-8139-1C9E24CB3606}" type="pres">
      <dgm:prSet presAssocID="{A5B50462-0845-4FB9-B4F4-76257B4502E7}" presName="hierChild5" presStyleCnt="0"/>
      <dgm:spPr/>
    </dgm:pt>
    <dgm:pt modelId="{8020F9D7-BBA5-4A69-A8F3-B1B9E3FCBFD4}" type="pres">
      <dgm:prSet presAssocID="{921BAF21-A767-450F-8380-2B460B3A29A9}" presName="Name64" presStyleLbl="parChTrans1D2" presStyleIdx="1" presStyleCnt="2"/>
      <dgm:spPr/>
    </dgm:pt>
    <dgm:pt modelId="{707CC4FD-3356-42F6-B6F7-EDCCBBC41E24}" type="pres">
      <dgm:prSet presAssocID="{09D421B1-B4B9-4542-BD48-E4140C3EEDFC}" presName="hierRoot2" presStyleCnt="0">
        <dgm:presLayoutVars>
          <dgm:hierBranch val="init"/>
        </dgm:presLayoutVars>
      </dgm:prSet>
      <dgm:spPr/>
    </dgm:pt>
    <dgm:pt modelId="{4AD22262-46BD-447C-8189-191D583EC1F4}" type="pres">
      <dgm:prSet presAssocID="{09D421B1-B4B9-4542-BD48-E4140C3EEDFC}" presName="rootComposite" presStyleCnt="0"/>
      <dgm:spPr/>
    </dgm:pt>
    <dgm:pt modelId="{065F95CC-C4F2-45B9-98C0-AABCF7DADF85}" type="pres">
      <dgm:prSet presAssocID="{09D421B1-B4B9-4542-BD48-E4140C3EEDFC}" presName="rootText" presStyleLbl="node2" presStyleIdx="1" presStyleCnt="2">
        <dgm:presLayoutVars>
          <dgm:chPref val="3"/>
        </dgm:presLayoutVars>
      </dgm:prSet>
      <dgm:spPr/>
    </dgm:pt>
    <dgm:pt modelId="{A2E6369C-8215-4858-B941-BA79A4013F17}" type="pres">
      <dgm:prSet presAssocID="{09D421B1-B4B9-4542-BD48-E4140C3EEDFC}" presName="rootConnector" presStyleLbl="node2" presStyleIdx="1" presStyleCnt="2"/>
      <dgm:spPr/>
    </dgm:pt>
    <dgm:pt modelId="{0FCBA53A-FBFC-49EF-94CB-A8BE75AA533D}" type="pres">
      <dgm:prSet presAssocID="{09D421B1-B4B9-4542-BD48-E4140C3EEDFC}" presName="hierChild4" presStyleCnt="0"/>
      <dgm:spPr/>
    </dgm:pt>
    <dgm:pt modelId="{4F85CC68-DA21-454B-8868-8D7EDEF6BA06}" type="pres">
      <dgm:prSet presAssocID="{09D421B1-B4B9-4542-BD48-E4140C3EEDFC}" presName="hierChild5" presStyleCnt="0"/>
      <dgm:spPr/>
    </dgm:pt>
    <dgm:pt modelId="{2DA5E6C7-5606-4B67-A426-A1973B66969A}" type="pres">
      <dgm:prSet presAssocID="{8E8A8254-95C0-4D9D-B019-F1BEC48E9581}" presName="hierChild3" presStyleCnt="0"/>
      <dgm:spPr/>
    </dgm:pt>
    <dgm:pt modelId="{428E59E6-9FEF-48F2-BDA6-422841439A80}" type="pres">
      <dgm:prSet presAssocID="{2CBA2D54-EFAB-4AEF-A803-658CC6A23221}" presName="hierRoot1" presStyleCnt="0">
        <dgm:presLayoutVars>
          <dgm:hierBranch val="init"/>
        </dgm:presLayoutVars>
      </dgm:prSet>
      <dgm:spPr/>
    </dgm:pt>
    <dgm:pt modelId="{AE70A897-59E1-4CF7-B720-74115364065D}" type="pres">
      <dgm:prSet presAssocID="{2CBA2D54-EFAB-4AEF-A803-658CC6A23221}" presName="rootComposite1" presStyleCnt="0"/>
      <dgm:spPr/>
    </dgm:pt>
    <dgm:pt modelId="{B9B23EAA-03E1-4297-9304-A397F204C4CD}" type="pres">
      <dgm:prSet presAssocID="{2CBA2D54-EFAB-4AEF-A803-658CC6A23221}" presName="rootText1" presStyleLbl="node0" presStyleIdx="4" presStyleCnt="5">
        <dgm:presLayoutVars>
          <dgm:chPref val="3"/>
        </dgm:presLayoutVars>
      </dgm:prSet>
      <dgm:spPr/>
    </dgm:pt>
    <dgm:pt modelId="{999227BE-BED4-4DFF-99C3-91631780D95F}" type="pres">
      <dgm:prSet presAssocID="{2CBA2D54-EFAB-4AEF-A803-658CC6A23221}" presName="rootConnector1" presStyleLbl="node1" presStyleIdx="0" presStyleCnt="0"/>
      <dgm:spPr/>
    </dgm:pt>
    <dgm:pt modelId="{08DD2DDC-C729-4189-8287-0E8F89D36C3E}" type="pres">
      <dgm:prSet presAssocID="{2CBA2D54-EFAB-4AEF-A803-658CC6A23221}" presName="hierChild2" presStyleCnt="0"/>
      <dgm:spPr/>
    </dgm:pt>
    <dgm:pt modelId="{F353483F-FC9B-4839-A46E-1B01E9B734B7}" type="pres">
      <dgm:prSet presAssocID="{2CBA2D54-EFAB-4AEF-A803-658CC6A23221}" presName="hierChild3" presStyleCnt="0"/>
      <dgm:spPr/>
    </dgm:pt>
  </dgm:ptLst>
  <dgm:cxnLst>
    <dgm:cxn modelId="{8EE3A206-EA25-4836-8378-5E03BC01EAFA}" srcId="{C1F8684E-58C4-4C30-A55E-8B422B17BC13}" destId="{76852E4A-B6C3-4BD2-8F47-ED046C08464F}" srcOrd="0" destOrd="0" parTransId="{7D0A07F7-3A11-4C6B-928E-B51DCDA57849}" sibTransId="{57BE9E7B-FF9E-44A5-9263-D74622F418C4}"/>
    <dgm:cxn modelId="{25804E12-8FFA-44D3-9B16-F495A46141AC}" type="presOf" srcId="{09D421B1-B4B9-4542-BD48-E4140C3EEDFC}" destId="{A2E6369C-8215-4858-B941-BA79A4013F17}" srcOrd="1" destOrd="0" presId="urn:microsoft.com/office/officeart/2009/3/layout/HorizontalOrganizationChart"/>
    <dgm:cxn modelId="{B6E5D519-F768-4473-AAB0-BCFFC52D2B99}" type="presOf" srcId="{3AAA42D6-5CC2-4D14-ACE5-A8ED189C479F}" destId="{2BD84F5B-F2E6-4510-A761-F9299C13E89B}" srcOrd="0" destOrd="0" presId="urn:microsoft.com/office/officeart/2009/3/layout/HorizontalOrganizationChart"/>
    <dgm:cxn modelId="{412F0F1B-8353-4D4B-8568-1478458B57A4}" type="presOf" srcId="{F46CE4D3-BADA-4A04-8AA0-416EFC5A315E}" destId="{70A134DD-3258-4D10-961E-76E0F0C9705E}" srcOrd="1" destOrd="0" presId="urn:microsoft.com/office/officeart/2009/3/layout/HorizontalOrganizationChart"/>
    <dgm:cxn modelId="{145A291B-A2E8-45D3-B3C3-EAC89B4A6303}" type="presOf" srcId="{76852E4A-B6C3-4BD2-8F47-ED046C08464F}" destId="{61D43868-B61B-4D69-A22E-CE72E6AA89F8}" srcOrd="0" destOrd="0" presId="urn:microsoft.com/office/officeart/2009/3/layout/HorizontalOrganizationChart"/>
    <dgm:cxn modelId="{3617D51B-A2E0-4466-B668-CAC275F5547D}" type="presOf" srcId="{8E8A8254-95C0-4D9D-B019-F1BEC48E9581}" destId="{1A54ABE2-03F5-4971-9EDD-994F4EE3E319}" srcOrd="1" destOrd="0" presId="urn:microsoft.com/office/officeart/2009/3/layout/HorizontalOrganizationChart"/>
    <dgm:cxn modelId="{1E1A8E1F-8493-4243-A946-E5EE4CC68BD7}" srcId="{8E8A8254-95C0-4D9D-B019-F1BEC48E9581}" destId="{09D421B1-B4B9-4542-BD48-E4140C3EEDFC}" srcOrd="1" destOrd="0" parTransId="{921BAF21-A767-450F-8380-2B460B3A29A9}" sibTransId="{5CD5EEBB-9227-40F4-AB16-632AA3447EF0}"/>
    <dgm:cxn modelId="{DC036C5C-4A75-4401-8163-C2300A3C5467}" type="presOf" srcId="{8E8A8254-95C0-4D9D-B019-F1BEC48E9581}" destId="{F9F22BC9-9DBC-4A38-977F-37C92E4C0404}" srcOrd="0" destOrd="0" presId="urn:microsoft.com/office/officeart/2009/3/layout/HorizontalOrganizationChart"/>
    <dgm:cxn modelId="{8FAF4B4C-531B-4235-AF34-78ACFE2571ED}" type="presOf" srcId="{4C3473C0-9908-4895-B5A2-FBC7C56FAA6A}" destId="{60AE6900-4F69-4F6C-B8EC-5B21A4862A54}" srcOrd="0" destOrd="0" presId="urn:microsoft.com/office/officeart/2009/3/layout/HorizontalOrganizationChart"/>
    <dgm:cxn modelId="{2F499B74-9D91-478C-A4A6-2702786CF11E}" srcId="{C1F8684E-58C4-4C30-A55E-8B422B17BC13}" destId="{3AAA42D6-5CC2-4D14-ACE5-A8ED189C479F}" srcOrd="2" destOrd="0" parTransId="{94415E62-4D4F-4AB6-ADFF-2A2F36DF4818}" sibTransId="{7D3E12AE-9DFF-43DA-97B5-1410632DCAD1}"/>
    <dgm:cxn modelId="{7587B97A-F8BC-4237-9DC8-901492C5A080}" type="presOf" srcId="{C1F8684E-58C4-4C30-A55E-8B422B17BC13}" destId="{16B1AEA1-04CB-4002-8D4D-2F18FD080108}" srcOrd="0" destOrd="0" presId="urn:microsoft.com/office/officeart/2009/3/layout/HorizontalOrganizationChart"/>
    <dgm:cxn modelId="{7DAC717F-D095-4F84-83FA-661D2C275FF0}" srcId="{C1F8684E-58C4-4C30-A55E-8B422B17BC13}" destId="{F46CE4D3-BADA-4A04-8AA0-416EFC5A315E}" srcOrd="1" destOrd="0" parTransId="{2B1AFDFE-77B3-44B4-A4D3-A63D97F6743D}" sibTransId="{01A29B88-36C5-4F3C-A195-AB78F69CE0EA}"/>
    <dgm:cxn modelId="{C5B85292-5765-4A66-8C91-42584B7597C5}" type="presOf" srcId="{2CBA2D54-EFAB-4AEF-A803-658CC6A23221}" destId="{999227BE-BED4-4DFF-99C3-91631780D95F}" srcOrd="1" destOrd="0" presId="urn:microsoft.com/office/officeart/2009/3/layout/HorizontalOrganizationChart"/>
    <dgm:cxn modelId="{2C43DD9A-12A3-4D86-BE72-EFED45B4ECB4}" srcId="{C1F8684E-58C4-4C30-A55E-8B422B17BC13}" destId="{2CBA2D54-EFAB-4AEF-A803-658CC6A23221}" srcOrd="4" destOrd="0" parTransId="{BA9E258C-A7B7-4EF5-BD41-924D6DC1FF01}" sibTransId="{97504B15-50AC-4A9A-B0AB-68AF2E3461F9}"/>
    <dgm:cxn modelId="{004333A3-01A2-4450-AC08-AC5B49C82947}" type="presOf" srcId="{3AAA42D6-5CC2-4D14-ACE5-A8ED189C479F}" destId="{BA8BB4FD-8F3C-4340-ADC2-80107E9A3D1A}" srcOrd="1" destOrd="0" presId="urn:microsoft.com/office/officeart/2009/3/layout/HorizontalOrganizationChart"/>
    <dgm:cxn modelId="{483DA1AC-092A-463D-9E01-D3026E860BB0}" srcId="{8E8A8254-95C0-4D9D-B019-F1BEC48E9581}" destId="{A5B50462-0845-4FB9-B4F4-76257B4502E7}" srcOrd="0" destOrd="0" parTransId="{4C3473C0-9908-4895-B5A2-FBC7C56FAA6A}" sibTransId="{7ECB84FE-CDF4-467A-8631-133F46F98DA6}"/>
    <dgm:cxn modelId="{DCB37EB9-1488-4158-B14A-5FC8C97E2437}" type="presOf" srcId="{A5B50462-0845-4FB9-B4F4-76257B4502E7}" destId="{668638FC-3031-4D44-A026-D611CAC4C0DF}" srcOrd="1" destOrd="0" presId="urn:microsoft.com/office/officeart/2009/3/layout/HorizontalOrganizationChart"/>
    <dgm:cxn modelId="{7D9AA2C0-93F5-47C0-B8BC-30D52FB63DC1}" type="presOf" srcId="{76852E4A-B6C3-4BD2-8F47-ED046C08464F}" destId="{76286319-75A1-4001-A88E-81B831E056B7}" srcOrd="1" destOrd="0" presId="urn:microsoft.com/office/officeart/2009/3/layout/HorizontalOrganizationChart"/>
    <dgm:cxn modelId="{E1B07CC7-669B-4B71-8346-181A01D20787}" type="presOf" srcId="{A5B50462-0845-4FB9-B4F4-76257B4502E7}" destId="{184BE0A5-906C-49D8-B1A1-8F30FC623373}" srcOrd="0" destOrd="0" presId="urn:microsoft.com/office/officeart/2009/3/layout/HorizontalOrganizationChart"/>
    <dgm:cxn modelId="{1F2FE2D3-A683-409F-9941-18C9D927833E}" type="presOf" srcId="{921BAF21-A767-450F-8380-2B460B3A29A9}" destId="{8020F9D7-BBA5-4A69-A8F3-B1B9E3FCBFD4}" srcOrd="0" destOrd="0" presId="urn:microsoft.com/office/officeart/2009/3/layout/HorizontalOrganizationChart"/>
    <dgm:cxn modelId="{380130D6-8F57-4214-AC0A-19BE1CB9704F}" type="presOf" srcId="{2CBA2D54-EFAB-4AEF-A803-658CC6A23221}" destId="{B9B23EAA-03E1-4297-9304-A397F204C4CD}" srcOrd="0" destOrd="0" presId="urn:microsoft.com/office/officeart/2009/3/layout/HorizontalOrganizationChart"/>
    <dgm:cxn modelId="{D01AD6D7-C15B-4CC3-8820-9489BA1C653B}" type="presOf" srcId="{09D421B1-B4B9-4542-BD48-E4140C3EEDFC}" destId="{065F95CC-C4F2-45B9-98C0-AABCF7DADF85}" srcOrd="0" destOrd="0" presId="urn:microsoft.com/office/officeart/2009/3/layout/HorizontalOrganizationChart"/>
    <dgm:cxn modelId="{BBD797DB-8803-4688-B892-C56A4B4FD777}" type="presOf" srcId="{F46CE4D3-BADA-4A04-8AA0-416EFC5A315E}" destId="{20049EE3-E26C-4FBA-A92C-DA4E97541F59}" srcOrd="0" destOrd="0" presId="urn:microsoft.com/office/officeart/2009/3/layout/HorizontalOrganizationChart"/>
    <dgm:cxn modelId="{7DD07AFA-54CB-439A-BBFA-6DF07903C772}" srcId="{C1F8684E-58C4-4C30-A55E-8B422B17BC13}" destId="{8E8A8254-95C0-4D9D-B019-F1BEC48E9581}" srcOrd="3" destOrd="0" parTransId="{1BE31D24-A84A-4E73-B674-F8721DA29BA5}" sibTransId="{81411946-FFE1-4FB2-A330-4EB725C14805}"/>
    <dgm:cxn modelId="{EB9ED3E0-7EAA-45C8-9AFE-278A00B3F4B4}" type="presParOf" srcId="{16B1AEA1-04CB-4002-8D4D-2F18FD080108}" destId="{8357CB8E-9EA1-4687-AE1D-664B6E189A9F}" srcOrd="0" destOrd="0" presId="urn:microsoft.com/office/officeart/2009/3/layout/HorizontalOrganizationChart"/>
    <dgm:cxn modelId="{90C2B6DE-A6F6-4386-899B-FCE40BF3CEDA}" type="presParOf" srcId="{8357CB8E-9EA1-4687-AE1D-664B6E189A9F}" destId="{4338731D-C4E3-43AB-B796-6C82305C7569}" srcOrd="0" destOrd="0" presId="urn:microsoft.com/office/officeart/2009/3/layout/HorizontalOrganizationChart"/>
    <dgm:cxn modelId="{19690E5B-4CDE-44A0-A1B5-2018FB4EE844}" type="presParOf" srcId="{4338731D-C4E3-43AB-B796-6C82305C7569}" destId="{61D43868-B61B-4D69-A22E-CE72E6AA89F8}" srcOrd="0" destOrd="0" presId="urn:microsoft.com/office/officeart/2009/3/layout/HorizontalOrganizationChart"/>
    <dgm:cxn modelId="{49E08FC3-A21C-4894-830A-910BD853D3B2}" type="presParOf" srcId="{4338731D-C4E3-43AB-B796-6C82305C7569}" destId="{76286319-75A1-4001-A88E-81B831E056B7}" srcOrd="1" destOrd="0" presId="urn:microsoft.com/office/officeart/2009/3/layout/HorizontalOrganizationChart"/>
    <dgm:cxn modelId="{47594ACC-2296-46B7-91F8-8DCCC1F5F81F}" type="presParOf" srcId="{8357CB8E-9EA1-4687-AE1D-664B6E189A9F}" destId="{C226D9B9-538E-4E57-8FA8-C5A013839D6A}" srcOrd="1" destOrd="0" presId="urn:microsoft.com/office/officeart/2009/3/layout/HorizontalOrganizationChart"/>
    <dgm:cxn modelId="{ED3B3B7D-1C12-4A74-A499-8692C083B5FF}" type="presParOf" srcId="{8357CB8E-9EA1-4687-AE1D-664B6E189A9F}" destId="{5EB79A28-4034-45D8-8CA5-844BFD4BB4F6}" srcOrd="2" destOrd="0" presId="urn:microsoft.com/office/officeart/2009/3/layout/HorizontalOrganizationChart"/>
    <dgm:cxn modelId="{3E5896C6-BA7B-4037-87EE-E03F3DCAB1E7}" type="presParOf" srcId="{16B1AEA1-04CB-4002-8D4D-2F18FD080108}" destId="{B5660F31-EE42-4AA3-8D05-A9C0F718A175}" srcOrd="1" destOrd="0" presId="urn:microsoft.com/office/officeart/2009/3/layout/HorizontalOrganizationChart"/>
    <dgm:cxn modelId="{8D2E49C4-4CBE-4902-B66E-0A4224166B5E}" type="presParOf" srcId="{B5660F31-EE42-4AA3-8D05-A9C0F718A175}" destId="{CF88D9F8-FF7E-4535-B61C-EC095E6015D8}" srcOrd="0" destOrd="0" presId="urn:microsoft.com/office/officeart/2009/3/layout/HorizontalOrganizationChart"/>
    <dgm:cxn modelId="{0FB7AA3D-F7F0-4610-9D9F-74EA71597862}" type="presParOf" srcId="{CF88D9F8-FF7E-4535-B61C-EC095E6015D8}" destId="{20049EE3-E26C-4FBA-A92C-DA4E97541F59}" srcOrd="0" destOrd="0" presId="urn:microsoft.com/office/officeart/2009/3/layout/HorizontalOrganizationChart"/>
    <dgm:cxn modelId="{C5EF5E17-8732-4A6C-9210-1EF8C856762C}" type="presParOf" srcId="{CF88D9F8-FF7E-4535-B61C-EC095E6015D8}" destId="{70A134DD-3258-4D10-961E-76E0F0C9705E}" srcOrd="1" destOrd="0" presId="urn:microsoft.com/office/officeart/2009/3/layout/HorizontalOrganizationChart"/>
    <dgm:cxn modelId="{F421AB99-D2CE-49AA-ACB1-1BB83111702B}" type="presParOf" srcId="{B5660F31-EE42-4AA3-8D05-A9C0F718A175}" destId="{7215618B-F55C-405F-94EF-3C6851CBCA5D}" srcOrd="1" destOrd="0" presId="urn:microsoft.com/office/officeart/2009/3/layout/HorizontalOrganizationChart"/>
    <dgm:cxn modelId="{769A0A7B-BBFD-41A1-8FC5-E5357D910341}" type="presParOf" srcId="{B5660F31-EE42-4AA3-8D05-A9C0F718A175}" destId="{22E0FFAD-4BC9-4B2B-A06D-6F11DA4EBCBE}" srcOrd="2" destOrd="0" presId="urn:microsoft.com/office/officeart/2009/3/layout/HorizontalOrganizationChart"/>
    <dgm:cxn modelId="{10BFA964-77DC-4F2A-B7C2-398C388EEB9D}" type="presParOf" srcId="{16B1AEA1-04CB-4002-8D4D-2F18FD080108}" destId="{20FE20DA-325E-42B7-A958-96B865C62F1D}" srcOrd="2" destOrd="0" presId="urn:microsoft.com/office/officeart/2009/3/layout/HorizontalOrganizationChart"/>
    <dgm:cxn modelId="{1A9B9D79-8C49-4D11-B1E0-5B94114ED698}" type="presParOf" srcId="{20FE20DA-325E-42B7-A958-96B865C62F1D}" destId="{91B9A516-E843-4BFE-98E3-1EF61587F689}" srcOrd="0" destOrd="0" presId="urn:microsoft.com/office/officeart/2009/3/layout/HorizontalOrganizationChart"/>
    <dgm:cxn modelId="{A17AE03E-58CA-4D02-8320-7F6DBA9357A3}" type="presParOf" srcId="{91B9A516-E843-4BFE-98E3-1EF61587F689}" destId="{2BD84F5B-F2E6-4510-A761-F9299C13E89B}" srcOrd="0" destOrd="0" presId="urn:microsoft.com/office/officeart/2009/3/layout/HorizontalOrganizationChart"/>
    <dgm:cxn modelId="{829F6E76-7A8A-4AF7-B404-B04228811A52}" type="presParOf" srcId="{91B9A516-E843-4BFE-98E3-1EF61587F689}" destId="{BA8BB4FD-8F3C-4340-ADC2-80107E9A3D1A}" srcOrd="1" destOrd="0" presId="urn:microsoft.com/office/officeart/2009/3/layout/HorizontalOrganizationChart"/>
    <dgm:cxn modelId="{FC47825C-42A6-463D-B4E8-FD87C77856F9}" type="presParOf" srcId="{20FE20DA-325E-42B7-A958-96B865C62F1D}" destId="{398CD816-0976-48EA-BAB5-FA75DE2411F6}" srcOrd="1" destOrd="0" presId="urn:microsoft.com/office/officeart/2009/3/layout/HorizontalOrganizationChart"/>
    <dgm:cxn modelId="{8B1B7641-26D7-4DBB-84E6-EFBBC0013B80}" type="presParOf" srcId="{20FE20DA-325E-42B7-A958-96B865C62F1D}" destId="{EC61E860-5075-48BB-AB5D-03147571FCCB}" srcOrd="2" destOrd="0" presId="urn:microsoft.com/office/officeart/2009/3/layout/HorizontalOrganizationChart"/>
    <dgm:cxn modelId="{6C7EFE8D-EB97-4888-B85D-E4A0A3934A5C}" type="presParOf" srcId="{16B1AEA1-04CB-4002-8D4D-2F18FD080108}" destId="{612209A5-F9C7-4C04-9723-6BDDAB6C5D0B}" srcOrd="3" destOrd="0" presId="urn:microsoft.com/office/officeart/2009/3/layout/HorizontalOrganizationChart"/>
    <dgm:cxn modelId="{25E2ABC1-B3D3-402D-B17A-BC42CE2EEC32}" type="presParOf" srcId="{612209A5-F9C7-4C04-9723-6BDDAB6C5D0B}" destId="{32BE62DC-F739-42E0-9865-084CD8A2E436}" srcOrd="0" destOrd="0" presId="urn:microsoft.com/office/officeart/2009/3/layout/HorizontalOrganizationChart"/>
    <dgm:cxn modelId="{5DAD463F-98BB-4D80-9D5A-5669B89F8229}" type="presParOf" srcId="{32BE62DC-F739-42E0-9865-084CD8A2E436}" destId="{F9F22BC9-9DBC-4A38-977F-37C92E4C0404}" srcOrd="0" destOrd="0" presId="urn:microsoft.com/office/officeart/2009/3/layout/HorizontalOrganizationChart"/>
    <dgm:cxn modelId="{E77183F5-2729-4A90-9640-4DB1124B90B0}" type="presParOf" srcId="{32BE62DC-F739-42E0-9865-084CD8A2E436}" destId="{1A54ABE2-03F5-4971-9EDD-994F4EE3E319}" srcOrd="1" destOrd="0" presId="urn:microsoft.com/office/officeart/2009/3/layout/HorizontalOrganizationChart"/>
    <dgm:cxn modelId="{FB2EE5FD-B23E-446E-A92D-0F34FDFBCC75}" type="presParOf" srcId="{612209A5-F9C7-4C04-9723-6BDDAB6C5D0B}" destId="{9CD583D6-D20B-4572-AC67-71D38C9F5196}" srcOrd="1" destOrd="0" presId="urn:microsoft.com/office/officeart/2009/3/layout/HorizontalOrganizationChart"/>
    <dgm:cxn modelId="{B0130CDD-F22B-405C-874C-ACB26A447CE4}" type="presParOf" srcId="{9CD583D6-D20B-4572-AC67-71D38C9F5196}" destId="{60AE6900-4F69-4F6C-B8EC-5B21A4862A54}" srcOrd="0" destOrd="0" presId="urn:microsoft.com/office/officeart/2009/3/layout/HorizontalOrganizationChart"/>
    <dgm:cxn modelId="{094A5EAC-98F6-4D31-9E3C-255B21052016}" type="presParOf" srcId="{9CD583D6-D20B-4572-AC67-71D38C9F5196}" destId="{147EB77C-5EE8-4BD5-A904-A3A5E504C43E}" srcOrd="1" destOrd="0" presId="urn:microsoft.com/office/officeart/2009/3/layout/HorizontalOrganizationChart"/>
    <dgm:cxn modelId="{AD506C88-49CD-41D3-9A1E-269055DE22CE}" type="presParOf" srcId="{147EB77C-5EE8-4BD5-A904-A3A5E504C43E}" destId="{3CAE2180-4BBA-45EC-B647-DA3879F38CAC}" srcOrd="0" destOrd="0" presId="urn:microsoft.com/office/officeart/2009/3/layout/HorizontalOrganizationChart"/>
    <dgm:cxn modelId="{61622D44-32E8-46DB-B0BD-B8EF1EAF228C}" type="presParOf" srcId="{3CAE2180-4BBA-45EC-B647-DA3879F38CAC}" destId="{184BE0A5-906C-49D8-B1A1-8F30FC623373}" srcOrd="0" destOrd="0" presId="urn:microsoft.com/office/officeart/2009/3/layout/HorizontalOrganizationChart"/>
    <dgm:cxn modelId="{2EC7F10F-7101-4880-A3E3-063E72B9979A}" type="presParOf" srcId="{3CAE2180-4BBA-45EC-B647-DA3879F38CAC}" destId="{668638FC-3031-4D44-A026-D611CAC4C0DF}" srcOrd="1" destOrd="0" presId="urn:microsoft.com/office/officeart/2009/3/layout/HorizontalOrganizationChart"/>
    <dgm:cxn modelId="{2F2CD8D8-617E-4AB8-A8A9-112456F711D4}" type="presParOf" srcId="{147EB77C-5EE8-4BD5-A904-A3A5E504C43E}" destId="{09B367CB-B0A0-46EB-AADA-9F8E456B8352}" srcOrd="1" destOrd="0" presId="urn:microsoft.com/office/officeart/2009/3/layout/HorizontalOrganizationChart"/>
    <dgm:cxn modelId="{00C144A9-73E1-4C8B-AE87-4003EA34E7E4}" type="presParOf" srcId="{147EB77C-5EE8-4BD5-A904-A3A5E504C43E}" destId="{A2E8EF68-71AA-499A-8139-1C9E24CB3606}" srcOrd="2" destOrd="0" presId="urn:microsoft.com/office/officeart/2009/3/layout/HorizontalOrganizationChart"/>
    <dgm:cxn modelId="{17A7CF1B-9010-400D-8543-B434FBBE5111}" type="presParOf" srcId="{9CD583D6-D20B-4572-AC67-71D38C9F5196}" destId="{8020F9D7-BBA5-4A69-A8F3-B1B9E3FCBFD4}" srcOrd="2" destOrd="0" presId="urn:microsoft.com/office/officeart/2009/3/layout/HorizontalOrganizationChart"/>
    <dgm:cxn modelId="{5624DB4F-8D2B-4BB1-8B56-64946B54468C}" type="presParOf" srcId="{9CD583D6-D20B-4572-AC67-71D38C9F5196}" destId="{707CC4FD-3356-42F6-B6F7-EDCCBBC41E24}" srcOrd="3" destOrd="0" presId="urn:microsoft.com/office/officeart/2009/3/layout/HorizontalOrganizationChart"/>
    <dgm:cxn modelId="{3FC29203-771A-4DD8-8520-BDE388C183CF}" type="presParOf" srcId="{707CC4FD-3356-42F6-B6F7-EDCCBBC41E24}" destId="{4AD22262-46BD-447C-8189-191D583EC1F4}" srcOrd="0" destOrd="0" presId="urn:microsoft.com/office/officeart/2009/3/layout/HorizontalOrganizationChart"/>
    <dgm:cxn modelId="{C3A4062C-6E92-4B2D-A29E-60CAA42BF734}" type="presParOf" srcId="{4AD22262-46BD-447C-8189-191D583EC1F4}" destId="{065F95CC-C4F2-45B9-98C0-AABCF7DADF85}" srcOrd="0" destOrd="0" presId="urn:microsoft.com/office/officeart/2009/3/layout/HorizontalOrganizationChart"/>
    <dgm:cxn modelId="{EDA3D5D0-23D0-4F3A-AB1A-1232F3F9DCEA}" type="presParOf" srcId="{4AD22262-46BD-447C-8189-191D583EC1F4}" destId="{A2E6369C-8215-4858-B941-BA79A4013F17}" srcOrd="1" destOrd="0" presId="urn:microsoft.com/office/officeart/2009/3/layout/HorizontalOrganizationChart"/>
    <dgm:cxn modelId="{A1F58C99-B3D6-44FF-ABF0-690B5EAAA0BA}" type="presParOf" srcId="{707CC4FD-3356-42F6-B6F7-EDCCBBC41E24}" destId="{0FCBA53A-FBFC-49EF-94CB-A8BE75AA533D}" srcOrd="1" destOrd="0" presId="urn:microsoft.com/office/officeart/2009/3/layout/HorizontalOrganizationChart"/>
    <dgm:cxn modelId="{AF6AD760-E9A5-487F-B8D8-B5E029949649}" type="presParOf" srcId="{707CC4FD-3356-42F6-B6F7-EDCCBBC41E24}" destId="{4F85CC68-DA21-454B-8868-8D7EDEF6BA06}" srcOrd="2" destOrd="0" presId="urn:microsoft.com/office/officeart/2009/3/layout/HorizontalOrganizationChart"/>
    <dgm:cxn modelId="{C6B331E5-776C-413C-AC37-3032CED5BDB0}" type="presParOf" srcId="{612209A5-F9C7-4C04-9723-6BDDAB6C5D0B}" destId="{2DA5E6C7-5606-4B67-A426-A1973B66969A}" srcOrd="2" destOrd="0" presId="urn:microsoft.com/office/officeart/2009/3/layout/HorizontalOrganizationChart"/>
    <dgm:cxn modelId="{B37C5076-4DC0-4C17-83B7-06F229F32AFF}" type="presParOf" srcId="{16B1AEA1-04CB-4002-8D4D-2F18FD080108}" destId="{428E59E6-9FEF-48F2-BDA6-422841439A80}" srcOrd="4" destOrd="0" presId="urn:microsoft.com/office/officeart/2009/3/layout/HorizontalOrganizationChart"/>
    <dgm:cxn modelId="{2B81AA81-FEC8-4A2B-899D-F21CCDE25596}" type="presParOf" srcId="{428E59E6-9FEF-48F2-BDA6-422841439A80}" destId="{AE70A897-59E1-4CF7-B720-74115364065D}" srcOrd="0" destOrd="0" presId="urn:microsoft.com/office/officeart/2009/3/layout/HorizontalOrganizationChart"/>
    <dgm:cxn modelId="{81F5DFF0-4758-47F6-975C-40533A8FD50B}" type="presParOf" srcId="{AE70A897-59E1-4CF7-B720-74115364065D}" destId="{B9B23EAA-03E1-4297-9304-A397F204C4CD}" srcOrd="0" destOrd="0" presId="urn:microsoft.com/office/officeart/2009/3/layout/HorizontalOrganizationChart"/>
    <dgm:cxn modelId="{2DC5E0D5-D9A4-4C86-9204-8A25D6CFF89C}" type="presParOf" srcId="{AE70A897-59E1-4CF7-B720-74115364065D}" destId="{999227BE-BED4-4DFF-99C3-91631780D95F}" srcOrd="1" destOrd="0" presId="urn:microsoft.com/office/officeart/2009/3/layout/HorizontalOrganizationChart"/>
    <dgm:cxn modelId="{9F7C18B3-0677-4E8A-9472-03173B876657}" type="presParOf" srcId="{428E59E6-9FEF-48F2-BDA6-422841439A80}" destId="{08DD2DDC-C729-4189-8287-0E8F89D36C3E}" srcOrd="1" destOrd="0" presId="urn:microsoft.com/office/officeart/2009/3/layout/HorizontalOrganizationChart"/>
    <dgm:cxn modelId="{46D1F697-3EC9-41C5-9181-9E4F9F82E565}" type="presParOf" srcId="{428E59E6-9FEF-48F2-BDA6-422841439A80}" destId="{F353483F-FC9B-4839-A46E-1B01E9B734B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7D8A7-917A-4E1A-A7DA-4A5ABC68E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BFC7C9-4424-4F9A-A0FF-CC6B48A18427}">
      <dgm:prSet/>
      <dgm:spPr/>
      <dgm:t>
        <a:bodyPr/>
        <a:lstStyle/>
        <a:p>
          <a:pPr>
            <a:defRPr cap="all"/>
          </a:pPr>
          <a:r>
            <a:rPr lang="en-US"/>
            <a:t>Observation</a:t>
          </a:r>
        </a:p>
      </dgm:t>
    </dgm:pt>
    <dgm:pt modelId="{1D8031C3-E5B9-4054-B0CF-6092C8F2E4D4}" type="parTrans" cxnId="{58B2A66B-013E-4DF4-BCEE-E7CB74239FE5}">
      <dgm:prSet/>
      <dgm:spPr/>
      <dgm:t>
        <a:bodyPr/>
        <a:lstStyle/>
        <a:p>
          <a:endParaRPr lang="en-US"/>
        </a:p>
      </dgm:t>
    </dgm:pt>
    <dgm:pt modelId="{2DE482DF-894D-486C-BD30-489C20910688}" type="sibTrans" cxnId="{58B2A66B-013E-4DF4-BCEE-E7CB74239FE5}">
      <dgm:prSet/>
      <dgm:spPr/>
      <dgm:t>
        <a:bodyPr/>
        <a:lstStyle/>
        <a:p>
          <a:endParaRPr lang="en-US"/>
        </a:p>
      </dgm:t>
    </dgm:pt>
    <dgm:pt modelId="{94C0DB64-0CB4-41D5-A7B3-05095F573D13}">
      <dgm:prSet/>
      <dgm:spPr/>
      <dgm:t>
        <a:bodyPr/>
        <a:lstStyle/>
        <a:p>
          <a:pPr>
            <a:defRPr cap="all"/>
          </a:pPr>
          <a:r>
            <a:rPr lang="en-US"/>
            <a:t>Question</a:t>
          </a:r>
        </a:p>
      </dgm:t>
    </dgm:pt>
    <dgm:pt modelId="{1732E694-FB3C-416A-9F6C-D8F3E66F81BE}" type="parTrans" cxnId="{73DE6D27-F531-41C8-8554-A709550FDA0B}">
      <dgm:prSet/>
      <dgm:spPr/>
      <dgm:t>
        <a:bodyPr/>
        <a:lstStyle/>
        <a:p>
          <a:endParaRPr lang="en-US"/>
        </a:p>
      </dgm:t>
    </dgm:pt>
    <dgm:pt modelId="{C6EE866E-F77A-45F5-BFDB-4936EE8E9BA7}" type="sibTrans" cxnId="{73DE6D27-F531-41C8-8554-A709550FDA0B}">
      <dgm:prSet/>
      <dgm:spPr/>
      <dgm:t>
        <a:bodyPr/>
        <a:lstStyle/>
        <a:p>
          <a:endParaRPr lang="en-US"/>
        </a:p>
      </dgm:t>
    </dgm:pt>
    <dgm:pt modelId="{95282F5C-0E1C-463C-8DAD-711423E76341}">
      <dgm:prSet/>
      <dgm:spPr/>
      <dgm:t>
        <a:bodyPr/>
        <a:lstStyle/>
        <a:p>
          <a:pPr>
            <a:defRPr cap="all"/>
          </a:pPr>
          <a:r>
            <a:rPr lang="en-US"/>
            <a:t>Hypothesis</a:t>
          </a:r>
        </a:p>
      </dgm:t>
    </dgm:pt>
    <dgm:pt modelId="{1C11534A-BFB3-450C-BCBC-55E880FE6EF2}" type="parTrans" cxnId="{CB119AAA-F01F-4586-BAE3-FBA400B13896}">
      <dgm:prSet/>
      <dgm:spPr/>
      <dgm:t>
        <a:bodyPr/>
        <a:lstStyle/>
        <a:p>
          <a:endParaRPr lang="en-US"/>
        </a:p>
      </dgm:t>
    </dgm:pt>
    <dgm:pt modelId="{79EF3942-27C0-46FD-8315-4D399877F9A1}" type="sibTrans" cxnId="{CB119AAA-F01F-4586-BAE3-FBA400B13896}">
      <dgm:prSet/>
      <dgm:spPr/>
      <dgm:t>
        <a:bodyPr/>
        <a:lstStyle/>
        <a:p>
          <a:endParaRPr lang="en-US"/>
        </a:p>
      </dgm:t>
    </dgm:pt>
    <dgm:pt modelId="{A597E6BB-9B7C-4B69-A3A1-E050E2DC37EB}">
      <dgm:prSet/>
      <dgm:spPr/>
      <dgm:t>
        <a:bodyPr/>
        <a:lstStyle/>
        <a:p>
          <a:pPr>
            <a:defRPr cap="all"/>
          </a:pPr>
          <a:r>
            <a:rPr lang="en-US"/>
            <a:t>Experiment</a:t>
          </a:r>
        </a:p>
      </dgm:t>
    </dgm:pt>
    <dgm:pt modelId="{25CDDDCE-C248-4A2A-8021-D5463F974FA8}" type="parTrans" cxnId="{F376F78E-D159-425B-8A28-B5260930211D}">
      <dgm:prSet/>
      <dgm:spPr/>
      <dgm:t>
        <a:bodyPr/>
        <a:lstStyle/>
        <a:p>
          <a:endParaRPr lang="en-US"/>
        </a:p>
      </dgm:t>
    </dgm:pt>
    <dgm:pt modelId="{2559D065-CE2E-4530-837F-1036FC9F2E8E}" type="sibTrans" cxnId="{F376F78E-D159-425B-8A28-B5260930211D}">
      <dgm:prSet/>
      <dgm:spPr/>
      <dgm:t>
        <a:bodyPr/>
        <a:lstStyle/>
        <a:p>
          <a:endParaRPr lang="en-US"/>
        </a:p>
      </dgm:t>
    </dgm:pt>
    <dgm:pt modelId="{F733A627-5FD0-4C2F-88DC-31B8EB73C1E9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6E28D794-41D4-477D-8CC4-283044A255E0}" type="parTrans" cxnId="{7FECF69C-9ED3-46DB-8C64-2791B59E8764}">
      <dgm:prSet/>
      <dgm:spPr/>
      <dgm:t>
        <a:bodyPr/>
        <a:lstStyle/>
        <a:p>
          <a:endParaRPr lang="en-US"/>
        </a:p>
      </dgm:t>
    </dgm:pt>
    <dgm:pt modelId="{2271A019-0265-4645-8B72-95D5EC946FC2}" type="sibTrans" cxnId="{7FECF69C-9ED3-46DB-8C64-2791B59E8764}">
      <dgm:prSet/>
      <dgm:spPr/>
      <dgm:t>
        <a:bodyPr/>
        <a:lstStyle/>
        <a:p>
          <a:endParaRPr lang="en-US"/>
        </a:p>
      </dgm:t>
    </dgm:pt>
    <dgm:pt modelId="{ADEAD277-A65F-4113-AE72-55795F9B84D2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4C351091-D7A9-4866-9F87-FECF818CD8CB}" type="parTrans" cxnId="{17B8F361-0730-4842-A9C6-E3A41C135581}">
      <dgm:prSet/>
      <dgm:spPr/>
      <dgm:t>
        <a:bodyPr/>
        <a:lstStyle/>
        <a:p>
          <a:endParaRPr lang="en-US"/>
        </a:p>
      </dgm:t>
    </dgm:pt>
    <dgm:pt modelId="{482CFF3A-CA64-4188-A605-4314DA327049}" type="sibTrans" cxnId="{17B8F361-0730-4842-A9C6-E3A41C135581}">
      <dgm:prSet/>
      <dgm:spPr/>
      <dgm:t>
        <a:bodyPr/>
        <a:lstStyle/>
        <a:p>
          <a:endParaRPr lang="en-US"/>
        </a:p>
      </dgm:t>
    </dgm:pt>
    <dgm:pt modelId="{F0C0565B-24EF-4EB4-A16F-02EFAE76C1FC}" type="pres">
      <dgm:prSet presAssocID="{D327D8A7-917A-4E1A-A7DA-4A5ABC68EE5A}" presName="root" presStyleCnt="0">
        <dgm:presLayoutVars>
          <dgm:dir/>
          <dgm:resizeHandles val="exact"/>
        </dgm:presLayoutVars>
      </dgm:prSet>
      <dgm:spPr/>
    </dgm:pt>
    <dgm:pt modelId="{7CA97298-6FA6-4913-82BB-996EBB6DEEDE}" type="pres">
      <dgm:prSet presAssocID="{2DBFC7C9-4424-4F9A-A0FF-CC6B48A18427}" presName="compNode" presStyleCnt="0"/>
      <dgm:spPr/>
    </dgm:pt>
    <dgm:pt modelId="{C4530ED3-F10F-466E-AC33-77F8B77AA14F}" type="pres">
      <dgm:prSet presAssocID="{2DBFC7C9-4424-4F9A-A0FF-CC6B48A18427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FE3AC6-A03E-4B4D-8E2E-C81E95F9D249}" type="pres">
      <dgm:prSet presAssocID="{2DBFC7C9-4424-4F9A-A0FF-CC6B48A184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D5CEA88-399C-4BCE-88A5-91F65D6C6E4E}" type="pres">
      <dgm:prSet presAssocID="{2DBFC7C9-4424-4F9A-A0FF-CC6B48A18427}" presName="spaceRect" presStyleCnt="0"/>
      <dgm:spPr/>
    </dgm:pt>
    <dgm:pt modelId="{14752BAD-44B8-4BCD-B26F-896A42923900}" type="pres">
      <dgm:prSet presAssocID="{2DBFC7C9-4424-4F9A-A0FF-CC6B48A18427}" presName="textRect" presStyleLbl="revTx" presStyleIdx="0" presStyleCnt="6">
        <dgm:presLayoutVars>
          <dgm:chMax val="1"/>
          <dgm:chPref val="1"/>
        </dgm:presLayoutVars>
      </dgm:prSet>
      <dgm:spPr/>
    </dgm:pt>
    <dgm:pt modelId="{76965CA8-2CC7-4C16-BAB7-45D03C27F116}" type="pres">
      <dgm:prSet presAssocID="{2DE482DF-894D-486C-BD30-489C20910688}" presName="sibTrans" presStyleCnt="0"/>
      <dgm:spPr/>
    </dgm:pt>
    <dgm:pt modelId="{D294E445-E38D-4EA4-809C-B4FEB07FF9FF}" type="pres">
      <dgm:prSet presAssocID="{94C0DB64-0CB4-41D5-A7B3-05095F573D13}" presName="compNode" presStyleCnt="0"/>
      <dgm:spPr/>
    </dgm:pt>
    <dgm:pt modelId="{4DDCFA89-2110-4BAB-A466-D7D32242A740}" type="pres">
      <dgm:prSet presAssocID="{94C0DB64-0CB4-41D5-A7B3-05095F573D13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828E146-C760-4AFC-A966-926D0BB74799}" type="pres">
      <dgm:prSet presAssocID="{94C0DB64-0CB4-41D5-A7B3-05095F573D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3587D8A-14BD-40CE-96F2-B69D8B9155AD}" type="pres">
      <dgm:prSet presAssocID="{94C0DB64-0CB4-41D5-A7B3-05095F573D13}" presName="spaceRect" presStyleCnt="0"/>
      <dgm:spPr/>
    </dgm:pt>
    <dgm:pt modelId="{7777439E-889D-49E7-9D93-3621BBB4C562}" type="pres">
      <dgm:prSet presAssocID="{94C0DB64-0CB4-41D5-A7B3-05095F573D13}" presName="textRect" presStyleLbl="revTx" presStyleIdx="1" presStyleCnt="6">
        <dgm:presLayoutVars>
          <dgm:chMax val="1"/>
          <dgm:chPref val="1"/>
        </dgm:presLayoutVars>
      </dgm:prSet>
      <dgm:spPr/>
    </dgm:pt>
    <dgm:pt modelId="{4E787E22-8985-460C-BA6F-E741FF592668}" type="pres">
      <dgm:prSet presAssocID="{C6EE866E-F77A-45F5-BFDB-4936EE8E9BA7}" presName="sibTrans" presStyleCnt="0"/>
      <dgm:spPr/>
    </dgm:pt>
    <dgm:pt modelId="{31D2B862-86D7-426D-9147-05CAF4A6EF26}" type="pres">
      <dgm:prSet presAssocID="{95282F5C-0E1C-463C-8DAD-711423E76341}" presName="compNode" presStyleCnt="0"/>
      <dgm:spPr/>
    </dgm:pt>
    <dgm:pt modelId="{29BE3F1F-7C8B-4A74-8363-92CD1B9A1BFC}" type="pres">
      <dgm:prSet presAssocID="{95282F5C-0E1C-463C-8DAD-711423E7634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D611D31-4935-4B7D-85A2-31CA3391E5C8}" type="pres">
      <dgm:prSet presAssocID="{95282F5C-0E1C-463C-8DAD-711423E763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34CF476-90CC-438A-9A46-91BFF30F3EFD}" type="pres">
      <dgm:prSet presAssocID="{95282F5C-0E1C-463C-8DAD-711423E76341}" presName="spaceRect" presStyleCnt="0"/>
      <dgm:spPr/>
    </dgm:pt>
    <dgm:pt modelId="{5EAE325D-6559-4EA9-B3CA-860EA28D8C35}" type="pres">
      <dgm:prSet presAssocID="{95282F5C-0E1C-463C-8DAD-711423E76341}" presName="textRect" presStyleLbl="revTx" presStyleIdx="2" presStyleCnt="6">
        <dgm:presLayoutVars>
          <dgm:chMax val="1"/>
          <dgm:chPref val="1"/>
        </dgm:presLayoutVars>
      </dgm:prSet>
      <dgm:spPr/>
    </dgm:pt>
    <dgm:pt modelId="{07483AA0-5267-42C7-A67E-98B9A465BFA7}" type="pres">
      <dgm:prSet presAssocID="{79EF3942-27C0-46FD-8315-4D399877F9A1}" presName="sibTrans" presStyleCnt="0"/>
      <dgm:spPr/>
    </dgm:pt>
    <dgm:pt modelId="{629E1B7E-8444-4DAD-9138-FADFDB4DC3C6}" type="pres">
      <dgm:prSet presAssocID="{A597E6BB-9B7C-4B69-A3A1-E050E2DC37EB}" presName="compNode" presStyleCnt="0"/>
      <dgm:spPr/>
    </dgm:pt>
    <dgm:pt modelId="{945F5266-913F-4EB7-B141-D03A68A667A1}" type="pres">
      <dgm:prSet presAssocID="{A597E6BB-9B7C-4B69-A3A1-E050E2DC37E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A849F33-E6E9-4B36-8B48-C49D1A398F21}" type="pres">
      <dgm:prSet presAssocID="{A597E6BB-9B7C-4B69-A3A1-E050E2DC37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494B3CF-531B-4A9A-8CC9-D3F7E64E8A0F}" type="pres">
      <dgm:prSet presAssocID="{A597E6BB-9B7C-4B69-A3A1-E050E2DC37EB}" presName="spaceRect" presStyleCnt="0"/>
      <dgm:spPr/>
    </dgm:pt>
    <dgm:pt modelId="{1CB58F40-B7CC-4537-8543-10E591ED2102}" type="pres">
      <dgm:prSet presAssocID="{A597E6BB-9B7C-4B69-A3A1-E050E2DC37EB}" presName="textRect" presStyleLbl="revTx" presStyleIdx="3" presStyleCnt="6">
        <dgm:presLayoutVars>
          <dgm:chMax val="1"/>
          <dgm:chPref val="1"/>
        </dgm:presLayoutVars>
      </dgm:prSet>
      <dgm:spPr/>
    </dgm:pt>
    <dgm:pt modelId="{6144D103-0D6E-4151-9DC9-2E5BB030F7F7}" type="pres">
      <dgm:prSet presAssocID="{2559D065-CE2E-4530-837F-1036FC9F2E8E}" presName="sibTrans" presStyleCnt="0"/>
      <dgm:spPr/>
    </dgm:pt>
    <dgm:pt modelId="{9C6977BE-56A4-48F1-9383-97A0AA699149}" type="pres">
      <dgm:prSet presAssocID="{F733A627-5FD0-4C2F-88DC-31B8EB73C1E9}" presName="compNode" presStyleCnt="0"/>
      <dgm:spPr/>
    </dgm:pt>
    <dgm:pt modelId="{1174E211-9756-49A7-9F32-DA2C2082CA0C}" type="pres">
      <dgm:prSet presAssocID="{F733A627-5FD0-4C2F-88DC-31B8EB73C1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92AFFAD-5427-4FC0-9B1B-610846603EF8}" type="pres">
      <dgm:prSet presAssocID="{F733A627-5FD0-4C2F-88DC-31B8EB73C1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49FB32B-9FB8-4676-940C-056D2E227249}" type="pres">
      <dgm:prSet presAssocID="{F733A627-5FD0-4C2F-88DC-31B8EB73C1E9}" presName="spaceRect" presStyleCnt="0"/>
      <dgm:spPr/>
    </dgm:pt>
    <dgm:pt modelId="{28AA93F2-AFC4-4744-83B4-B325A806DB96}" type="pres">
      <dgm:prSet presAssocID="{F733A627-5FD0-4C2F-88DC-31B8EB73C1E9}" presName="textRect" presStyleLbl="revTx" presStyleIdx="4" presStyleCnt="6">
        <dgm:presLayoutVars>
          <dgm:chMax val="1"/>
          <dgm:chPref val="1"/>
        </dgm:presLayoutVars>
      </dgm:prSet>
      <dgm:spPr/>
    </dgm:pt>
    <dgm:pt modelId="{52777ED4-E92A-42BE-8EF4-BB31F2D0D6C2}" type="pres">
      <dgm:prSet presAssocID="{2271A019-0265-4645-8B72-95D5EC946FC2}" presName="sibTrans" presStyleCnt="0"/>
      <dgm:spPr/>
    </dgm:pt>
    <dgm:pt modelId="{BE3D0A08-4DE0-4DAF-A982-87431291BA19}" type="pres">
      <dgm:prSet presAssocID="{ADEAD277-A65F-4113-AE72-55795F9B84D2}" presName="compNode" presStyleCnt="0"/>
      <dgm:spPr/>
    </dgm:pt>
    <dgm:pt modelId="{545C691D-F1ED-422D-B126-60A11963B5AE}" type="pres">
      <dgm:prSet presAssocID="{ADEAD277-A65F-4113-AE72-55795F9B84D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FA701FC-AD86-4BFF-B5A2-83DC1DE8EF11}" type="pres">
      <dgm:prSet presAssocID="{ADEAD277-A65F-4113-AE72-55795F9B84D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8282017-1550-4252-ABA7-7AC4541A4D14}" type="pres">
      <dgm:prSet presAssocID="{ADEAD277-A65F-4113-AE72-55795F9B84D2}" presName="spaceRect" presStyleCnt="0"/>
      <dgm:spPr/>
    </dgm:pt>
    <dgm:pt modelId="{9259333E-7EE3-4909-9482-6B58C5821D03}" type="pres">
      <dgm:prSet presAssocID="{ADEAD277-A65F-4113-AE72-55795F9B84D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C10560E-5904-4D23-8715-36F1BA58EC26}" type="presOf" srcId="{2DBFC7C9-4424-4F9A-A0FF-CC6B48A18427}" destId="{14752BAD-44B8-4BCD-B26F-896A42923900}" srcOrd="0" destOrd="0" presId="urn:microsoft.com/office/officeart/2018/5/layout/IconLeafLabelList"/>
    <dgm:cxn modelId="{73DE6D27-F531-41C8-8554-A709550FDA0B}" srcId="{D327D8A7-917A-4E1A-A7DA-4A5ABC68EE5A}" destId="{94C0DB64-0CB4-41D5-A7B3-05095F573D13}" srcOrd="1" destOrd="0" parTransId="{1732E694-FB3C-416A-9F6C-D8F3E66F81BE}" sibTransId="{C6EE866E-F77A-45F5-BFDB-4936EE8E9BA7}"/>
    <dgm:cxn modelId="{2BF6682B-0320-437D-AF1E-89E13D8E73E9}" type="presOf" srcId="{ADEAD277-A65F-4113-AE72-55795F9B84D2}" destId="{9259333E-7EE3-4909-9482-6B58C5821D03}" srcOrd="0" destOrd="0" presId="urn:microsoft.com/office/officeart/2018/5/layout/IconLeafLabelList"/>
    <dgm:cxn modelId="{1F203837-461B-4F0D-B6A1-8B859FA1BC05}" type="presOf" srcId="{D327D8A7-917A-4E1A-A7DA-4A5ABC68EE5A}" destId="{F0C0565B-24EF-4EB4-A16F-02EFAE76C1FC}" srcOrd="0" destOrd="0" presId="urn:microsoft.com/office/officeart/2018/5/layout/IconLeafLabelList"/>
    <dgm:cxn modelId="{17B8F361-0730-4842-A9C6-E3A41C135581}" srcId="{D327D8A7-917A-4E1A-A7DA-4A5ABC68EE5A}" destId="{ADEAD277-A65F-4113-AE72-55795F9B84D2}" srcOrd="5" destOrd="0" parTransId="{4C351091-D7A9-4866-9F87-FECF818CD8CB}" sibTransId="{482CFF3A-CA64-4188-A605-4314DA327049}"/>
    <dgm:cxn modelId="{70BAA864-34B1-493E-8F08-81AFC140BDD6}" type="presOf" srcId="{A597E6BB-9B7C-4B69-A3A1-E050E2DC37EB}" destId="{1CB58F40-B7CC-4537-8543-10E591ED2102}" srcOrd="0" destOrd="0" presId="urn:microsoft.com/office/officeart/2018/5/layout/IconLeafLabelList"/>
    <dgm:cxn modelId="{58B2A66B-013E-4DF4-BCEE-E7CB74239FE5}" srcId="{D327D8A7-917A-4E1A-A7DA-4A5ABC68EE5A}" destId="{2DBFC7C9-4424-4F9A-A0FF-CC6B48A18427}" srcOrd="0" destOrd="0" parTransId="{1D8031C3-E5B9-4054-B0CF-6092C8F2E4D4}" sibTransId="{2DE482DF-894D-486C-BD30-489C20910688}"/>
    <dgm:cxn modelId="{BEF39D74-6933-4AB8-964A-6EF6DD491B5B}" type="presOf" srcId="{F733A627-5FD0-4C2F-88DC-31B8EB73C1E9}" destId="{28AA93F2-AFC4-4744-83B4-B325A806DB96}" srcOrd="0" destOrd="0" presId="urn:microsoft.com/office/officeart/2018/5/layout/IconLeafLabelList"/>
    <dgm:cxn modelId="{41D3EB74-4832-417D-AD05-A905CF84D003}" type="presOf" srcId="{95282F5C-0E1C-463C-8DAD-711423E76341}" destId="{5EAE325D-6559-4EA9-B3CA-860EA28D8C35}" srcOrd="0" destOrd="0" presId="urn:microsoft.com/office/officeart/2018/5/layout/IconLeafLabelList"/>
    <dgm:cxn modelId="{F376F78E-D159-425B-8A28-B5260930211D}" srcId="{D327D8A7-917A-4E1A-A7DA-4A5ABC68EE5A}" destId="{A597E6BB-9B7C-4B69-A3A1-E050E2DC37EB}" srcOrd="3" destOrd="0" parTransId="{25CDDDCE-C248-4A2A-8021-D5463F974FA8}" sibTransId="{2559D065-CE2E-4530-837F-1036FC9F2E8E}"/>
    <dgm:cxn modelId="{7FECF69C-9ED3-46DB-8C64-2791B59E8764}" srcId="{D327D8A7-917A-4E1A-A7DA-4A5ABC68EE5A}" destId="{F733A627-5FD0-4C2F-88DC-31B8EB73C1E9}" srcOrd="4" destOrd="0" parTransId="{6E28D794-41D4-477D-8CC4-283044A255E0}" sibTransId="{2271A019-0265-4645-8B72-95D5EC946FC2}"/>
    <dgm:cxn modelId="{CB119AAA-F01F-4586-BAE3-FBA400B13896}" srcId="{D327D8A7-917A-4E1A-A7DA-4A5ABC68EE5A}" destId="{95282F5C-0E1C-463C-8DAD-711423E76341}" srcOrd="2" destOrd="0" parTransId="{1C11534A-BFB3-450C-BCBC-55E880FE6EF2}" sibTransId="{79EF3942-27C0-46FD-8315-4D399877F9A1}"/>
    <dgm:cxn modelId="{F2C2CBF8-FC82-433E-83C8-BCDC071CA513}" type="presOf" srcId="{94C0DB64-0CB4-41D5-A7B3-05095F573D13}" destId="{7777439E-889D-49E7-9D93-3621BBB4C562}" srcOrd="0" destOrd="0" presId="urn:microsoft.com/office/officeart/2018/5/layout/IconLeafLabelList"/>
    <dgm:cxn modelId="{2C9747F7-4885-4E7E-8A2B-D78C6D6C51E8}" type="presParOf" srcId="{F0C0565B-24EF-4EB4-A16F-02EFAE76C1FC}" destId="{7CA97298-6FA6-4913-82BB-996EBB6DEEDE}" srcOrd="0" destOrd="0" presId="urn:microsoft.com/office/officeart/2018/5/layout/IconLeafLabelList"/>
    <dgm:cxn modelId="{D32C0F6C-EC3B-423A-A68F-DF16A9E99E11}" type="presParOf" srcId="{7CA97298-6FA6-4913-82BB-996EBB6DEEDE}" destId="{C4530ED3-F10F-466E-AC33-77F8B77AA14F}" srcOrd="0" destOrd="0" presId="urn:microsoft.com/office/officeart/2018/5/layout/IconLeafLabelList"/>
    <dgm:cxn modelId="{940F712C-5211-4AD6-BA7E-CC756BA576E8}" type="presParOf" srcId="{7CA97298-6FA6-4913-82BB-996EBB6DEEDE}" destId="{1CFE3AC6-A03E-4B4D-8E2E-C81E95F9D249}" srcOrd="1" destOrd="0" presId="urn:microsoft.com/office/officeart/2018/5/layout/IconLeafLabelList"/>
    <dgm:cxn modelId="{23CF37C1-FC0C-4071-BB2A-19A2CC329709}" type="presParOf" srcId="{7CA97298-6FA6-4913-82BB-996EBB6DEEDE}" destId="{1D5CEA88-399C-4BCE-88A5-91F65D6C6E4E}" srcOrd="2" destOrd="0" presId="urn:microsoft.com/office/officeart/2018/5/layout/IconLeafLabelList"/>
    <dgm:cxn modelId="{0077DA72-1115-4209-8AB3-876F906CB243}" type="presParOf" srcId="{7CA97298-6FA6-4913-82BB-996EBB6DEEDE}" destId="{14752BAD-44B8-4BCD-B26F-896A42923900}" srcOrd="3" destOrd="0" presId="urn:microsoft.com/office/officeart/2018/5/layout/IconLeafLabelList"/>
    <dgm:cxn modelId="{3BD2275A-6FBF-42EA-976C-63E084267E0E}" type="presParOf" srcId="{F0C0565B-24EF-4EB4-A16F-02EFAE76C1FC}" destId="{76965CA8-2CC7-4C16-BAB7-45D03C27F116}" srcOrd="1" destOrd="0" presId="urn:microsoft.com/office/officeart/2018/5/layout/IconLeafLabelList"/>
    <dgm:cxn modelId="{07814FA1-5C9B-4612-843F-9C3652C4E420}" type="presParOf" srcId="{F0C0565B-24EF-4EB4-A16F-02EFAE76C1FC}" destId="{D294E445-E38D-4EA4-809C-B4FEB07FF9FF}" srcOrd="2" destOrd="0" presId="urn:microsoft.com/office/officeart/2018/5/layout/IconLeafLabelList"/>
    <dgm:cxn modelId="{2285C3F0-FECB-47E9-9E8B-EBC0CC638E2D}" type="presParOf" srcId="{D294E445-E38D-4EA4-809C-B4FEB07FF9FF}" destId="{4DDCFA89-2110-4BAB-A466-D7D32242A740}" srcOrd="0" destOrd="0" presId="urn:microsoft.com/office/officeart/2018/5/layout/IconLeafLabelList"/>
    <dgm:cxn modelId="{73480D43-1992-4BF2-BC26-1D7725B29548}" type="presParOf" srcId="{D294E445-E38D-4EA4-809C-B4FEB07FF9FF}" destId="{D828E146-C760-4AFC-A966-926D0BB74799}" srcOrd="1" destOrd="0" presId="urn:microsoft.com/office/officeart/2018/5/layout/IconLeafLabelList"/>
    <dgm:cxn modelId="{B177D5AE-06AB-4D9D-878B-1733B6963A6C}" type="presParOf" srcId="{D294E445-E38D-4EA4-809C-B4FEB07FF9FF}" destId="{63587D8A-14BD-40CE-96F2-B69D8B9155AD}" srcOrd="2" destOrd="0" presId="urn:microsoft.com/office/officeart/2018/5/layout/IconLeafLabelList"/>
    <dgm:cxn modelId="{9F39585D-1A7A-4AF4-9E3A-7EE6B5B87998}" type="presParOf" srcId="{D294E445-E38D-4EA4-809C-B4FEB07FF9FF}" destId="{7777439E-889D-49E7-9D93-3621BBB4C562}" srcOrd="3" destOrd="0" presId="urn:microsoft.com/office/officeart/2018/5/layout/IconLeafLabelList"/>
    <dgm:cxn modelId="{417E8D89-1DAE-4DB2-B91C-3D7A2058E40F}" type="presParOf" srcId="{F0C0565B-24EF-4EB4-A16F-02EFAE76C1FC}" destId="{4E787E22-8985-460C-BA6F-E741FF592668}" srcOrd="3" destOrd="0" presId="urn:microsoft.com/office/officeart/2018/5/layout/IconLeafLabelList"/>
    <dgm:cxn modelId="{BC9EF595-BAAA-453F-A836-8923922BA5A2}" type="presParOf" srcId="{F0C0565B-24EF-4EB4-A16F-02EFAE76C1FC}" destId="{31D2B862-86D7-426D-9147-05CAF4A6EF26}" srcOrd="4" destOrd="0" presId="urn:microsoft.com/office/officeart/2018/5/layout/IconLeafLabelList"/>
    <dgm:cxn modelId="{0FCFBE44-21A4-40DF-9877-FA37704DA056}" type="presParOf" srcId="{31D2B862-86D7-426D-9147-05CAF4A6EF26}" destId="{29BE3F1F-7C8B-4A74-8363-92CD1B9A1BFC}" srcOrd="0" destOrd="0" presId="urn:microsoft.com/office/officeart/2018/5/layout/IconLeafLabelList"/>
    <dgm:cxn modelId="{B4174978-18A6-4F0B-A4BA-1DA0CA2D434D}" type="presParOf" srcId="{31D2B862-86D7-426D-9147-05CAF4A6EF26}" destId="{1D611D31-4935-4B7D-85A2-31CA3391E5C8}" srcOrd="1" destOrd="0" presId="urn:microsoft.com/office/officeart/2018/5/layout/IconLeafLabelList"/>
    <dgm:cxn modelId="{2BC8759D-71B9-403C-A738-873609A1AFE6}" type="presParOf" srcId="{31D2B862-86D7-426D-9147-05CAF4A6EF26}" destId="{C34CF476-90CC-438A-9A46-91BFF30F3EFD}" srcOrd="2" destOrd="0" presId="urn:microsoft.com/office/officeart/2018/5/layout/IconLeafLabelList"/>
    <dgm:cxn modelId="{997E6D16-8C21-463B-B3B4-24E49E288C66}" type="presParOf" srcId="{31D2B862-86D7-426D-9147-05CAF4A6EF26}" destId="{5EAE325D-6559-4EA9-B3CA-860EA28D8C35}" srcOrd="3" destOrd="0" presId="urn:microsoft.com/office/officeart/2018/5/layout/IconLeafLabelList"/>
    <dgm:cxn modelId="{22BDE75C-FB64-473E-A638-F112033D6545}" type="presParOf" srcId="{F0C0565B-24EF-4EB4-A16F-02EFAE76C1FC}" destId="{07483AA0-5267-42C7-A67E-98B9A465BFA7}" srcOrd="5" destOrd="0" presId="urn:microsoft.com/office/officeart/2018/5/layout/IconLeafLabelList"/>
    <dgm:cxn modelId="{86B792F3-63E8-433C-9E23-6A37D549004B}" type="presParOf" srcId="{F0C0565B-24EF-4EB4-A16F-02EFAE76C1FC}" destId="{629E1B7E-8444-4DAD-9138-FADFDB4DC3C6}" srcOrd="6" destOrd="0" presId="urn:microsoft.com/office/officeart/2018/5/layout/IconLeafLabelList"/>
    <dgm:cxn modelId="{0C4690EA-DA0B-4D32-A350-C746F36374D2}" type="presParOf" srcId="{629E1B7E-8444-4DAD-9138-FADFDB4DC3C6}" destId="{945F5266-913F-4EB7-B141-D03A68A667A1}" srcOrd="0" destOrd="0" presId="urn:microsoft.com/office/officeart/2018/5/layout/IconLeafLabelList"/>
    <dgm:cxn modelId="{42C9D7E0-70E2-4ABD-88A0-DAE9F7694F28}" type="presParOf" srcId="{629E1B7E-8444-4DAD-9138-FADFDB4DC3C6}" destId="{6A849F33-E6E9-4B36-8B48-C49D1A398F21}" srcOrd="1" destOrd="0" presId="urn:microsoft.com/office/officeart/2018/5/layout/IconLeafLabelList"/>
    <dgm:cxn modelId="{C25FB326-EC03-48AB-9A18-9BB44BEC24A7}" type="presParOf" srcId="{629E1B7E-8444-4DAD-9138-FADFDB4DC3C6}" destId="{E494B3CF-531B-4A9A-8CC9-D3F7E64E8A0F}" srcOrd="2" destOrd="0" presId="urn:microsoft.com/office/officeart/2018/5/layout/IconLeafLabelList"/>
    <dgm:cxn modelId="{BA4973EC-4789-4224-B0F3-DF4BC597B353}" type="presParOf" srcId="{629E1B7E-8444-4DAD-9138-FADFDB4DC3C6}" destId="{1CB58F40-B7CC-4537-8543-10E591ED2102}" srcOrd="3" destOrd="0" presId="urn:microsoft.com/office/officeart/2018/5/layout/IconLeafLabelList"/>
    <dgm:cxn modelId="{4DF8783E-CB48-43E3-BCCE-3463479796FB}" type="presParOf" srcId="{F0C0565B-24EF-4EB4-A16F-02EFAE76C1FC}" destId="{6144D103-0D6E-4151-9DC9-2E5BB030F7F7}" srcOrd="7" destOrd="0" presId="urn:microsoft.com/office/officeart/2018/5/layout/IconLeafLabelList"/>
    <dgm:cxn modelId="{C56D0734-C57E-4BBE-BE89-E06D3EC0B3A8}" type="presParOf" srcId="{F0C0565B-24EF-4EB4-A16F-02EFAE76C1FC}" destId="{9C6977BE-56A4-48F1-9383-97A0AA699149}" srcOrd="8" destOrd="0" presId="urn:microsoft.com/office/officeart/2018/5/layout/IconLeafLabelList"/>
    <dgm:cxn modelId="{A957C084-E174-49CA-B19B-74D92AEF8530}" type="presParOf" srcId="{9C6977BE-56A4-48F1-9383-97A0AA699149}" destId="{1174E211-9756-49A7-9F32-DA2C2082CA0C}" srcOrd="0" destOrd="0" presId="urn:microsoft.com/office/officeart/2018/5/layout/IconLeafLabelList"/>
    <dgm:cxn modelId="{03697050-DA19-4FAA-92F9-922C6F160AA0}" type="presParOf" srcId="{9C6977BE-56A4-48F1-9383-97A0AA699149}" destId="{F92AFFAD-5427-4FC0-9B1B-610846603EF8}" srcOrd="1" destOrd="0" presId="urn:microsoft.com/office/officeart/2018/5/layout/IconLeafLabelList"/>
    <dgm:cxn modelId="{EA185372-5079-4A52-A977-3D5C71078A03}" type="presParOf" srcId="{9C6977BE-56A4-48F1-9383-97A0AA699149}" destId="{D49FB32B-9FB8-4676-940C-056D2E227249}" srcOrd="2" destOrd="0" presId="urn:microsoft.com/office/officeart/2018/5/layout/IconLeafLabelList"/>
    <dgm:cxn modelId="{2E6070BE-D01B-407B-909E-B14FB5DF4A8D}" type="presParOf" srcId="{9C6977BE-56A4-48F1-9383-97A0AA699149}" destId="{28AA93F2-AFC4-4744-83B4-B325A806DB96}" srcOrd="3" destOrd="0" presId="urn:microsoft.com/office/officeart/2018/5/layout/IconLeafLabelList"/>
    <dgm:cxn modelId="{612D24C3-A9AD-4913-B33C-AE4DDC89415B}" type="presParOf" srcId="{F0C0565B-24EF-4EB4-A16F-02EFAE76C1FC}" destId="{52777ED4-E92A-42BE-8EF4-BB31F2D0D6C2}" srcOrd="9" destOrd="0" presId="urn:microsoft.com/office/officeart/2018/5/layout/IconLeafLabelList"/>
    <dgm:cxn modelId="{73992D23-7B67-41DE-A1FD-61AD68651DEA}" type="presParOf" srcId="{F0C0565B-24EF-4EB4-A16F-02EFAE76C1FC}" destId="{BE3D0A08-4DE0-4DAF-A982-87431291BA19}" srcOrd="10" destOrd="0" presId="urn:microsoft.com/office/officeart/2018/5/layout/IconLeafLabelList"/>
    <dgm:cxn modelId="{8808950D-0EC3-4B94-832F-87C6F376FD12}" type="presParOf" srcId="{BE3D0A08-4DE0-4DAF-A982-87431291BA19}" destId="{545C691D-F1ED-422D-B126-60A11963B5AE}" srcOrd="0" destOrd="0" presId="urn:microsoft.com/office/officeart/2018/5/layout/IconLeafLabelList"/>
    <dgm:cxn modelId="{3D49C33D-0E94-4FA7-B322-FC570D1564EF}" type="presParOf" srcId="{BE3D0A08-4DE0-4DAF-A982-87431291BA19}" destId="{DFA701FC-AD86-4BFF-B5A2-83DC1DE8EF11}" srcOrd="1" destOrd="0" presId="urn:microsoft.com/office/officeart/2018/5/layout/IconLeafLabelList"/>
    <dgm:cxn modelId="{02FF622B-2E5F-4D57-93AA-04B4F7341AAF}" type="presParOf" srcId="{BE3D0A08-4DE0-4DAF-A982-87431291BA19}" destId="{88282017-1550-4252-ABA7-7AC4541A4D14}" srcOrd="2" destOrd="0" presId="urn:microsoft.com/office/officeart/2018/5/layout/IconLeafLabelList"/>
    <dgm:cxn modelId="{6A770764-05C7-4502-903B-71FAB04E06D8}" type="presParOf" srcId="{BE3D0A08-4DE0-4DAF-A982-87431291BA19}" destId="{9259333E-7EE3-4909-9482-6B58C5821D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A209D2-5EA2-4C42-8A40-AAEACC6D57B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23711-1B2B-4116-B63D-73AC3261CE3C}">
      <dgm:prSet/>
      <dgm:spPr/>
      <dgm:t>
        <a:bodyPr/>
        <a:lstStyle/>
        <a:p>
          <a:r>
            <a:rPr lang="en-US" dirty="0"/>
            <a:t>Timestamps!</a:t>
          </a:r>
        </a:p>
      </dgm:t>
    </dgm:pt>
    <dgm:pt modelId="{73A873B3-DBCE-49AF-9EB8-1BC9F3D9D7B5}" type="parTrans" cxnId="{BA1ED2FF-F77A-49FA-9E27-DED3FA089A86}">
      <dgm:prSet/>
      <dgm:spPr/>
      <dgm:t>
        <a:bodyPr/>
        <a:lstStyle/>
        <a:p>
          <a:endParaRPr lang="en-US"/>
        </a:p>
      </dgm:t>
    </dgm:pt>
    <dgm:pt modelId="{20B267F8-D715-4479-AF00-1D19A5F94129}" type="sibTrans" cxnId="{BA1ED2FF-F77A-49FA-9E27-DED3FA089A86}">
      <dgm:prSet/>
      <dgm:spPr/>
      <dgm:t>
        <a:bodyPr/>
        <a:lstStyle/>
        <a:p>
          <a:endParaRPr lang="en-US"/>
        </a:p>
      </dgm:t>
    </dgm:pt>
    <dgm:pt modelId="{58200E5E-1345-4436-8CAA-F254AEE74C2D}">
      <dgm:prSet/>
      <dgm:spPr/>
      <dgm:t>
        <a:bodyPr/>
        <a:lstStyle/>
        <a:p>
          <a:r>
            <a:rPr lang="en-US" dirty="0"/>
            <a:t>Time Zones</a:t>
          </a:r>
        </a:p>
      </dgm:t>
    </dgm:pt>
    <dgm:pt modelId="{23DBCD0F-EBE8-44FA-859E-81D2190F5F95}" type="parTrans" cxnId="{C8835B3D-2E3E-4F11-9C32-B40391069A4C}">
      <dgm:prSet/>
      <dgm:spPr/>
      <dgm:t>
        <a:bodyPr/>
        <a:lstStyle/>
        <a:p>
          <a:endParaRPr lang="en-US"/>
        </a:p>
      </dgm:t>
    </dgm:pt>
    <dgm:pt modelId="{E3B63284-6139-4EEE-8CA1-60638ABFF539}" type="sibTrans" cxnId="{C8835B3D-2E3E-4F11-9C32-B40391069A4C}">
      <dgm:prSet/>
      <dgm:spPr/>
      <dgm:t>
        <a:bodyPr/>
        <a:lstStyle/>
        <a:p>
          <a:endParaRPr lang="en-US"/>
        </a:p>
      </dgm:t>
    </dgm:pt>
    <dgm:pt modelId="{29236FF4-0F81-4C48-92D8-F05E8159A820}">
      <dgm:prSet/>
      <dgm:spPr/>
      <dgm:t>
        <a:bodyPr/>
        <a:lstStyle/>
        <a:p>
          <a:r>
            <a:rPr lang="en-US"/>
            <a:t>UTC</a:t>
          </a:r>
        </a:p>
      </dgm:t>
    </dgm:pt>
    <dgm:pt modelId="{1D9013AC-FD4C-498A-9046-9ED292860154}" type="parTrans" cxnId="{5F44402A-2EB9-4F36-BCDC-C0796E81F617}">
      <dgm:prSet/>
      <dgm:spPr/>
      <dgm:t>
        <a:bodyPr/>
        <a:lstStyle/>
        <a:p>
          <a:endParaRPr lang="en-US"/>
        </a:p>
      </dgm:t>
    </dgm:pt>
    <dgm:pt modelId="{49A2ACF7-CB6D-4818-BCF5-17A3B198712E}" type="sibTrans" cxnId="{5F44402A-2EB9-4F36-BCDC-C0796E81F617}">
      <dgm:prSet/>
      <dgm:spPr/>
      <dgm:t>
        <a:bodyPr/>
        <a:lstStyle/>
        <a:p>
          <a:endParaRPr lang="en-US"/>
        </a:p>
      </dgm:t>
    </dgm:pt>
    <dgm:pt modelId="{910D7D07-9F2F-4275-A19E-8ABAFA61FFC2}">
      <dgm:prSet/>
      <dgm:spPr/>
      <dgm:t>
        <a:bodyPr/>
        <a:lstStyle/>
        <a:p>
          <a:r>
            <a:rPr lang="en-US"/>
            <a:t>Time Conversions</a:t>
          </a:r>
        </a:p>
      </dgm:t>
    </dgm:pt>
    <dgm:pt modelId="{D40EDCA3-15DC-4F2F-8255-3DD5620FAF63}" type="parTrans" cxnId="{4BFE03B4-FA2B-4258-AACC-8AC044D938C4}">
      <dgm:prSet/>
      <dgm:spPr/>
      <dgm:t>
        <a:bodyPr/>
        <a:lstStyle/>
        <a:p>
          <a:endParaRPr lang="en-US"/>
        </a:p>
      </dgm:t>
    </dgm:pt>
    <dgm:pt modelId="{557E5869-296E-4EB9-AAA7-EDB464532F36}" type="sibTrans" cxnId="{4BFE03B4-FA2B-4258-AACC-8AC044D938C4}">
      <dgm:prSet/>
      <dgm:spPr/>
      <dgm:t>
        <a:bodyPr/>
        <a:lstStyle/>
        <a:p>
          <a:endParaRPr lang="en-US"/>
        </a:p>
      </dgm:t>
    </dgm:pt>
    <dgm:pt modelId="{2578CD34-3AA1-459C-BAF7-48AF74AC8693}" type="pres">
      <dgm:prSet presAssocID="{B1A209D2-5EA2-4C42-8A40-AAEACC6D57BB}" presName="matrix" presStyleCnt="0">
        <dgm:presLayoutVars>
          <dgm:chMax val="1"/>
          <dgm:dir/>
          <dgm:resizeHandles val="exact"/>
        </dgm:presLayoutVars>
      </dgm:prSet>
      <dgm:spPr/>
    </dgm:pt>
    <dgm:pt modelId="{87A2E124-A1CF-4836-8AEC-62B2CA45C3AB}" type="pres">
      <dgm:prSet presAssocID="{B1A209D2-5EA2-4C42-8A40-AAEACC6D57BB}" presName="diamond" presStyleLbl="bgShp" presStyleIdx="0" presStyleCnt="1"/>
      <dgm:spPr/>
    </dgm:pt>
    <dgm:pt modelId="{0192EA18-7454-4827-9C76-2C2A1B3B6A25}" type="pres">
      <dgm:prSet presAssocID="{B1A209D2-5EA2-4C42-8A40-AAEACC6D57B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A818EF-2987-4CD3-8CBD-12BDBE6B3827}" type="pres">
      <dgm:prSet presAssocID="{B1A209D2-5EA2-4C42-8A40-AAEACC6D57B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528EA5-E558-4EAE-B0A7-AA94AFCD7C26}" type="pres">
      <dgm:prSet presAssocID="{B1A209D2-5EA2-4C42-8A40-AAEACC6D57B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3AF94D-A72E-4EB7-A850-E506C2E1A9FB}" type="pres">
      <dgm:prSet presAssocID="{B1A209D2-5EA2-4C42-8A40-AAEACC6D57B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44402A-2EB9-4F36-BCDC-C0796E81F617}" srcId="{B1A209D2-5EA2-4C42-8A40-AAEACC6D57BB}" destId="{29236FF4-0F81-4C48-92D8-F05E8159A820}" srcOrd="2" destOrd="0" parTransId="{1D9013AC-FD4C-498A-9046-9ED292860154}" sibTransId="{49A2ACF7-CB6D-4818-BCF5-17A3B198712E}"/>
    <dgm:cxn modelId="{C8835B3D-2E3E-4F11-9C32-B40391069A4C}" srcId="{B1A209D2-5EA2-4C42-8A40-AAEACC6D57BB}" destId="{58200E5E-1345-4436-8CAA-F254AEE74C2D}" srcOrd="1" destOrd="0" parTransId="{23DBCD0F-EBE8-44FA-859E-81D2190F5F95}" sibTransId="{E3B63284-6139-4EEE-8CA1-60638ABFF539}"/>
    <dgm:cxn modelId="{FF10366A-A747-4851-B00F-919209B424BD}" type="presOf" srcId="{29236FF4-0F81-4C48-92D8-F05E8159A820}" destId="{50528EA5-E558-4EAE-B0A7-AA94AFCD7C26}" srcOrd="0" destOrd="0" presId="urn:microsoft.com/office/officeart/2005/8/layout/matrix3"/>
    <dgm:cxn modelId="{BED12683-24DD-4849-A47B-F124A49AB1A6}" type="presOf" srcId="{B1A209D2-5EA2-4C42-8A40-AAEACC6D57BB}" destId="{2578CD34-3AA1-459C-BAF7-48AF74AC8693}" srcOrd="0" destOrd="0" presId="urn:microsoft.com/office/officeart/2005/8/layout/matrix3"/>
    <dgm:cxn modelId="{7CE8A5A2-4A29-40B4-9961-D6D913C6FEC1}" type="presOf" srcId="{910D7D07-9F2F-4275-A19E-8ABAFA61FFC2}" destId="{663AF94D-A72E-4EB7-A850-E506C2E1A9FB}" srcOrd="0" destOrd="0" presId="urn:microsoft.com/office/officeart/2005/8/layout/matrix3"/>
    <dgm:cxn modelId="{4BFE03B4-FA2B-4258-AACC-8AC044D938C4}" srcId="{B1A209D2-5EA2-4C42-8A40-AAEACC6D57BB}" destId="{910D7D07-9F2F-4275-A19E-8ABAFA61FFC2}" srcOrd="3" destOrd="0" parTransId="{D40EDCA3-15DC-4F2F-8255-3DD5620FAF63}" sibTransId="{557E5869-296E-4EB9-AAA7-EDB464532F36}"/>
    <dgm:cxn modelId="{C8EE92BA-891B-49D9-9F83-246146983267}" type="presOf" srcId="{58200E5E-1345-4436-8CAA-F254AEE74C2D}" destId="{AAA818EF-2987-4CD3-8CBD-12BDBE6B3827}" srcOrd="0" destOrd="0" presId="urn:microsoft.com/office/officeart/2005/8/layout/matrix3"/>
    <dgm:cxn modelId="{FCECA4DF-9A11-4552-8DD1-71E89E570424}" type="presOf" srcId="{10C23711-1B2B-4116-B63D-73AC3261CE3C}" destId="{0192EA18-7454-4827-9C76-2C2A1B3B6A25}" srcOrd="0" destOrd="0" presId="urn:microsoft.com/office/officeart/2005/8/layout/matrix3"/>
    <dgm:cxn modelId="{BA1ED2FF-F77A-49FA-9E27-DED3FA089A86}" srcId="{B1A209D2-5EA2-4C42-8A40-AAEACC6D57BB}" destId="{10C23711-1B2B-4116-B63D-73AC3261CE3C}" srcOrd="0" destOrd="0" parTransId="{73A873B3-DBCE-49AF-9EB8-1BC9F3D9D7B5}" sibTransId="{20B267F8-D715-4479-AF00-1D19A5F94129}"/>
    <dgm:cxn modelId="{E9FE0D10-501C-4451-A35B-ADB98BE934B7}" type="presParOf" srcId="{2578CD34-3AA1-459C-BAF7-48AF74AC8693}" destId="{87A2E124-A1CF-4836-8AEC-62B2CA45C3AB}" srcOrd="0" destOrd="0" presId="urn:microsoft.com/office/officeart/2005/8/layout/matrix3"/>
    <dgm:cxn modelId="{543173BC-C718-450C-A722-2462B6950697}" type="presParOf" srcId="{2578CD34-3AA1-459C-BAF7-48AF74AC8693}" destId="{0192EA18-7454-4827-9C76-2C2A1B3B6A25}" srcOrd="1" destOrd="0" presId="urn:microsoft.com/office/officeart/2005/8/layout/matrix3"/>
    <dgm:cxn modelId="{64123F7E-3E57-4C33-BE6B-7BEE726EA1FB}" type="presParOf" srcId="{2578CD34-3AA1-459C-BAF7-48AF74AC8693}" destId="{AAA818EF-2987-4CD3-8CBD-12BDBE6B3827}" srcOrd="2" destOrd="0" presId="urn:microsoft.com/office/officeart/2005/8/layout/matrix3"/>
    <dgm:cxn modelId="{20BF7D6A-F7ED-4132-8205-B208B1E4E934}" type="presParOf" srcId="{2578CD34-3AA1-459C-BAF7-48AF74AC8693}" destId="{50528EA5-E558-4EAE-B0A7-AA94AFCD7C26}" srcOrd="3" destOrd="0" presId="urn:microsoft.com/office/officeart/2005/8/layout/matrix3"/>
    <dgm:cxn modelId="{5103A9B5-1B64-4222-BD31-8DC742CA9AEF}" type="presParOf" srcId="{2578CD34-3AA1-459C-BAF7-48AF74AC8693}" destId="{663AF94D-A72E-4EB7-A850-E506C2E1A9F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0D5E08-0AE2-4BDE-9496-C30E2DE595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900447-16FE-4980-BE97-D61F0EA3E429}">
      <dgm:prSet/>
      <dgm:spPr/>
      <dgm:t>
        <a:bodyPr/>
        <a:lstStyle/>
        <a:p>
          <a:r>
            <a:rPr lang="en-US"/>
            <a:t>Asset Location</a:t>
          </a:r>
        </a:p>
      </dgm:t>
    </dgm:pt>
    <dgm:pt modelId="{D97CC10F-3374-4E41-B941-A06FB1DA0C8C}" type="parTrans" cxnId="{3BDBA271-83FC-457E-9576-38AE807F9448}">
      <dgm:prSet/>
      <dgm:spPr/>
      <dgm:t>
        <a:bodyPr/>
        <a:lstStyle/>
        <a:p>
          <a:endParaRPr lang="en-US"/>
        </a:p>
      </dgm:t>
    </dgm:pt>
    <dgm:pt modelId="{F8BFD680-1C06-4A79-8A0B-6AA166BA7B88}" type="sibTrans" cxnId="{3BDBA271-83FC-457E-9576-38AE807F9448}">
      <dgm:prSet/>
      <dgm:spPr/>
      <dgm:t>
        <a:bodyPr/>
        <a:lstStyle/>
        <a:p>
          <a:endParaRPr lang="en-US"/>
        </a:p>
      </dgm:t>
    </dgm:pt>
    <dgm:pt modelId="{94217732-C112-4366-A532-D4C6E366001D}">
      <dgm:prSet/>
      <dgm:spPr/>
      <dgm:t>
        <a:bodyPr/>
        <a:lstStyle/>
        <a:p>
          <a:r>
            <a:rPr lang="en-US"/>
            <a:t>Asset Management</a:t>
          </a:r>
        </a:p>
      </dgm:t>
    </dgm:pt>
    <dgm:pt modelId="{3C76CC52-1174-4A38-8BAC-A5067995589B}" type="parTrans" cxnId="{42538C9D-FE42-4FF1-807F-57BC559E370B}">
      <dgm:prSet/>
      <dgm:spPr/>
      <dgm:t>
        <a:bodyPr/>
        <a:lstStyle/>
        <a:p>
          <a:endParaRPr lang="en-US"/>
        </a:p>
      </dgm:t>
    </dgm:pt>
    <dgm:pt modelId="{22F7CFA6-7A0C-42F7-B125-31A5A7BF068E}" type="sibTrans" cxnId="{42538C9D-FE42-4FF1-807F-57BC559E370B}">
      <dgm:prSet/>
      <dgm:spPr/>
      <dgm:t>
        <a:bodyPr/>
        <a:lstStyle/>
        <a:p>
          <a:endParaRPr lang="en-US"/>
        </a:p>
      </dgm:t>
    </dgm:pt>
    <dgm:pt modelId="{3F6EB31B-8E7F-4B6C-A600-D4AC818AA3EB}">
      <dgm:prSet/>
      <dgm:spPr/>
      <dgm:t>
        <a:bodyPr/>
        <a:lstStyle/>
        <a:p>
          <a:r>
            <a:rPr lang="en-US"/>
            <a:t>User Location?</a:t>
          </a:r>
        </a:p>
      </dgm:t>
    </dgm:pt>
    <dgm:pt modelId="{160CF536-CCA6-4116-9FAB-C671E7079F4B}" type="parTrans" cxnId="{A381A609-B817-4AFC-8FA9-D8C680565885}">
      <dgm:prSet/>
      <dgm:spPr/>
      <dgm:t>
        <a:bodyPr/>
        <a:lstStyle/>
        <a:p>
          <a:endParaRPr lang="en-US"/>
        </a:p>
      </dgm:t>
    </dgm:pt>
    <dgm:pt modelId="{38F939DB-6CAA-4FD2-A918-D78E878971C2}" type="sibTrans" cxnId="{A381A609-B817-4AFC-8FA9-D8C680565885}">
      <dgm:prSet/>
      <dgm:spPr/>
      <dgm:t>
        <a:bodyPr/>
        <a:lstStyle/>
        <a:p>
          <a:endParaRPr lang="en-US"/>
        </a:p>
      </dgm:t>
    </dgm:pt>
    <dgm:pt modelId="{C0884CC3-3448-4E81-A585-1016BADA281D}">
      <dgm:prSet/>
      <dgm:spPr/>
      <dgm:t>
        <a:bodyPr/>
        <a:lstStyle/>
        <a:p>
          <a:r>
            <a:rPr lang="en-US"/>
            <a:t>Can be answered with </a:t>
          </a:r>
          <a:r>
            <a:rPr lang="en-US" i="1"/>
            <a:t>When</a:t>
          </a:r>
          <a:endParaRPr lang="en-US"/>
        </a:p>
      </dgm:t>
    </dgm:pt>
    <dgm:pt modelId="{E7F94E0F-E175-49AB-ACCF-4065E4F23DC4}" type="parTrans" cxnId="{6414AF89-FE6A-4656-9A7D-9F07E75D8916}">
      <dgm:prSet/>
      <dgm:spPr/>
      <dgm:t>
        <a:bodyPr/>
        <a:lstStyle/>
        <a:p>
          <a:endParaRPr lang="en-US"/>
        </a:p>
      </dgm:t>
    </dgm:pt>
    <dgm:pt modelId="{42567E5C-02E0-471A-97AA-888D82A99931}" type="sibTrans" cxnId="{6414AF89-FE6A-4656-9A7D-9F07E75D8916}">
      <dgm:prSet/>
      <dgm:spPr/>
      <dgm:t>
        <a:bodyPr/>
        <a:lstStyle/>
        <a:p>
          <a:endParaRPr lang="en-US"/>
        </a:p>
      </dgm:t>
    </dgm:pt>
    <dgm:pt modelId="{3518C3A2-1A1C-4848-9356-616F2FF789C2}" type="pres">
      <dgm:prSet presAssocID="{750D5E08-0AE2-4BDE-9496-C30E2DE59567}" presName="matrix" presStyleCnt="0">
        <dgm:presLayoutVars>
          <dgm:chMax val="1"/>
          <dgm:dir/>
          <dgm:resizeHandles val="exact"/>
        </dgm:presLayoutVars>
      </dgm:prSet>
      <dgm:spPr/>
    </dgm:pt>
    <dgm:pt modelId="{630807D6-02F0-451B-AF88-A67BC546F727}" type="pres">
      <dgm:prSet presAssocID="{750D5E08-0AE2-4BDE-9496-C30E2DE59567}" presName="diamond" presStyleLbl="bgShp" presStyleIdx="0" presStyleCnt="1"/>
      <dgm:spPr/>
    </dgm:pt>
    <dgm:pt modelId="{010B780A-E745-49A4-AD1E-BC36B1E7FDBD}" type="pres">
      <dgm:prSet presAssocID="{750D5E08-0AE2-4BDE-9496-C30E2DE5956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577B2E8-721E-4C59-A63A-95AD60B4AF08}" type="pres">
      <dgm:prSet presAssocID="{750D5E08-0AE2-4BDE-9496-C30E2DE5956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FA4785-A204-4490-AFF1-E1E3438D4337}" type="pres">
      <dgm:prSet presAssocID="{750D5E08-0AE2-4BDE-9496-C30E2DE5956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662E33-0E5C-4D5E-A5D1-A32D3E0C9565}" type="pres">
      <dgm:prSet presAssocID="{750D5E08-0AE2-4BDE-9496-C30E2DE5956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661204-6600-48CE-B934-59E932ADECED}" type="presOf" srcId="{9B900447-16FE-4980-BE97-D61F0EA3E429}" destId="{010B780A-E745-49A4-AD1E-BC36B1E7FDBD}" srcOrd="0" destOrd="0" presId="urn:microsoft.com/office/officeart/2005/8/layout/matrix3"/>
    <dgm:cxn modelId="{A381A609-B817-4AFC-8FA9-D8C680565885}" srcId="{750D5E08-0AE2-4BDE-9496-C30E2DE59567}" destId="{3F6EB31B-8E7F-4B6C-A600-D4AC818AA3EB}" srcOrd="2" destOrd="0" parTransId="{160CF536-CCA6-4116-9FAB-C671E7079F4B}" sibTransId="{38F939DB-6CAA-4FD2-A918-D78E878971C2}"/>
    <dgm:cxn modelId="{96C4100F-A995-4949-B114-81FDDA3E9986}" type="presOf" srcId="{94217732-C112-4366-A532-D4C6E366001D}" destId="{F577B2E8-721E-4C59-A63A-95AD60B4AF08}" srcOrd="0" destOrd="0" presId="urn:microsoft.com/office/officeart/2005/8/layout/matrix3"/>
    <dgm:cxn modelId="{A78AAF33-06BC-40B2-A43B-EAD6246AFD54}" type="presOf" srcId="{750D5E08-0AE2-4BDE-9496-C30E2DE59567}" destId="{3518C3A2-1A1C-4848-9356-616F2FF789C2}" srcOrd="0" destOrd="0" presId="urn:microsoft.com/office/officeart/2005/8/layout/matrix3"/>
    <dgm:cxn modelId="{BD636E44-9169-4F60-921B-852B10AF570F}" type="presOf" srcId="{3F6EB31B-8E7F-4B6C-A600-D4AC818AA3EB}" destId="{4CFA4785-A204-4490-AFF1-E1E3438D4337}" srcOrd="0" destOrd="0" presId="urn:microsoft.com/office/officeart/2005/8/layout/matrix3"/>
    <dgm:cxn modelId="{3BDBA271-83FC-457E-9576-38AE807F9448}" srcId="{750D5E08-0AE2-4BDE-9496-C30E2DE59567}" destId="{9B900447-16FE-4980-BE97-D61F0EA3E429}" srcOrd="0" destOrd="0" parTransId="{D97CC10F-3374-4E41-B941-A06FB1DA0C8C}" sibTransId="{F8BFD680-1C06-4A79-8A0B-6AA166BA7B88}"/>
    <dgm:cxn modelId="{6414AF89-FE6A-4656-9A7D-9F07E75D8916}" srcId="{750D5E08-0AE2-4BDE-9496-C30E2DE59567}" destId="{C0884CC3-3448-4E81-A585-1016BADA281D}" srcOrd="3" destOrd="0" parTransId="{E7F94E0F-E175-49AB-ACCF-4065E4F23DC4}" sibTransId="{42567E5C-02E0-471A-97AA-888D82A99931}"/>
    <dgm:cxn modelId="{42538C9D-FE42-4FF1-807F-57BC559E370B}" srcId="{750D5E08-0AE2-4BDE-9496-C30E2DE59567}" destId="{94217732-C112-4366-A532-D4C6E366001D}" srcOrd="1" destOrd="0" parTransId="{3C76CC52-1174-4A38-8BAC-A5067995589B}" sibTransId="{22F7CFA6-7A0C-42F7-B125-31A5A7BF068E}"/>
    <dgm:cxn modelId="{28637DFE-17F9-4ED8-BF7E-0F2001060988}" type="presOf" srcId="{C0884CC3-3448-4E81-A585-1016BADA281D}" destId="{26662E33-0E5C-4D5E-A5D1-A32D3E0C9565}" srcOrd="0" destOrd="0" presId="urn:microsoft.com/office/officeart/2005/8/layout/matrix3"/>
    <dgm:cxn modelId="{F02A2C8B-9EA3-42DA-9BD0-A961181E572F}" type="presParOf" srcId="{3518C3A2-1A1C-4848-9356-616F2FF789C2}" destId="{630807D6-02F0-451B-AF88-A67BC546F727}" srcOrd="0" destOrd="0" presId="urn:microsoft.com/office/officeart/2005/8/layout/matrix3"/>
    <dgm:cxn modelId="{19AB49E0-C94E-486C-982B-5C6C2FEECA6E}" type="presParOf" srcId="{3518C3A2-1A1C-4848-9356-616F2FF789C2}" destId="{010B780A-E745-49A4-AD1E-BC36B1E7FDBD}" srcOrd="1" destOrd="0" presId="urn:microsoft.com/office/officeart/2005/8/layout/matrix3"/>
    <dgm:cxn modelId="{1D0343A8-1117-49BA-8E7C-3F98932F1221}" type="presParOf" srcId="{3518C3A2-1A1C-4848-9356-616F2FF789C2}" destId="{F577B2E8-721E-4C59-A63A-95AD60B4AF08}" srcOrd="2" destOrd="0" presId="urn:microsoft.com/office/officeart/2005/8/layout/matrix3"/>
    <dgm:cxn modelId="{AA1E391D-243C-4819-AA48-08215C436E8F}" type="presParOf" srcId="{3518C3A2-1A1C-4848-9356-616F2FF789C2}" destId="{4CFA4785-A204-4490-AFF1-E1E3438D4337}" srcOrd="3" destOrd="0" presId="urn:microsoft.com/office/officeart/2005/8/layout/matrix3"/>
    <dgm:cxn modelId="{259FF590-812C-46CC-83A9-D63B2D1226D2}" type="presParOf" srcId="{3518C3A2-1A1C-4848-9356-616F2FF789C2}" destId="{26662E33-0E5C-4D5E-A5D1-A32D3E0C95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FD3ED-4C57-466C-918B-1AC78EACC8B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DDF37-D814-4F11-8621-665461AEAFA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Father</a:t>
          </a:r>
        </a:p>
      </dsp:txBody>
      <dsp:txXfrm>
        <a:off x="417971" y="2644140"/>
        <a:ext cx="2889450" cy="720000"/>
      </dsp:txXfrm>
    </dsp:sp>
    <dsp:sp modelId="{DC29845B-902B-4013-A4B1-9CE0635DAED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E06C3-D54D-4A19-A606-33B64E9EBB1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SOC Analyst </a:t>
          </a:r>
          <a:br>
            <a:rPr lang="en-US" sz="2300" kern="1200" dirty="0"/>
          </a:br>
          <a:r>
            <a:rPr lang="en-US" sz="2300" kern="1200" dirty="0"/>
            <a:t>Blue Team Investigator!</a:t>
          </a:r>
        </a:p>
      </dsp:txBody>
      <dsp:txXfrm>
        <a:off x="3813075" y="2644140"/>
        <a:ext cx="2889450" cy="720000"/>
      </dsp:txXfrm>
    </dsp:sp>
    <dsp:sp modelId="{8C6EF184-80F2-4BF3-8873-A056DC3B984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B9BDB-55D0-493A-A2A9-27585EF94FE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Always Asking Questions</a:t>
          </a:r>
        </a:p>
      </dsp:txBody>
      <dsp:txXfrm>
        <a:off x="7208178" y="2644140"/>
        <a:ext cx="28894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5E28D-A2DD-4DDD-B79E-CCCCC0E2EB65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C0284-9C38-4215-A639-0CDCB3344E53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A9574-544B-4839-BC71-E386DAE45662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did </a:t>
          </a:r>
          <a:r>
            <a:rPr lang="en-US" sz="2300" i="1" kern="1200"/>
            <a:t>this</a:t>
          </a:r>
          <a:r>
            <a:rPr lang="en-US" sz="2300" kern="1200"/>
            <a:t> get </a:t>
          </a:r>
          <a:r>
            <a:rPr lang="en-US" sz="2300" i="1" kern="1200"/>
            <a:t>here</a:t>
          </a:r>
          <a:r>
            <a:rPr lang="en-US" sz="2300" kern="1200"/>
            <a:t>?</a:t>
          </a:r>
        </a:p>
      </dsp:txBody>
      <dsp:txXfrm>
        <a:off x="569079" y="2645217"/>
        <a:ext cx="2072362" cy="720000"/>
      </dsp:txXfrm>
    </dsp:sp>
    <dsp:sp modelId="{9D868B20-B5F9-4EE3-8750-3C5658E2E405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9B09-1A2C-462A-A90A-FFC4F8840956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2844E-1548-4A83-98E4-A5A9B102C67F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did we detect this?</a:t>
          </a:r>
        </a:p>
      </dsp:txBody>
      <dsp:txXfrm>
        <a:off x="3004105" y="2645217"/>
        <a:ext cx="2072362" cy="720000"/>
      </dsp:txXfrm>
    </dsp:sp>
    <dsp:sp modelId="{55612072-0836-4016-8B38-294C10C4E766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3A7B4-C507-4A99-A06A-D02E5A5DB8A5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4193D-B358-441C-9FE5-A9680B865775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does this work?</a:t>
          </a:r>
        </a:p>
      </dsp:txBody>
      <dsp:txXfrm>
        <a:off x="5439131" y="2645217"/>
        <a:ext cx="2072362" cy="720000"/>
      </dsp:txXfrm>
    </dsp:sp>
    <dsp:sp modelId="{55FDEF4F-5FAF-4C7E-861D-C9B977BF9F27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4B00F-DAA2-44A7-B213-E9BA7C6ECB0F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18608-44D1-4414-A8D5-2604112ABE80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impactful is </a:t>
          </a:r>
          <a:r>
            <a:rPr lang="en-US" sz="2300" i="1" kern="1200"/>
            <a:t>this</a:t>
          </a:r>
          <a:r>
            <a:rPr lang="en-US" sz="2300" kern="1200"/>
            <a:t>?</a:t>
          </a:r>
        </a:p>
      </dsp:txBody>
      <dsp:txXfrm>
        <a:off x="7874157" y="2645217"/>
        <a:ext cx="207236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F9800-39AE-4716-B2C9-AC566DA28723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7617E-666D-4B18-9122-034B26D31ACC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6204E-B287-44B9-AC52-C01EE1D1A535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Attribution</a:t>
          </a:r>
        </a:p>
      </dsp:txBody>
      <dsp:txXfrm>
        <a:off x="569079" y="2645217"/>
        <a:ext cx="2072362" cy="720000"/>
      </dsp:txXfrm>
    </dsp:sp>
    <dsp:sp modelId="{9601561E-F509-4A49-835A-2156A73E4DAB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CAB21-0117-4958-AD18-77D04ABA0ABA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66CBD-3F21-47D9-B15F-595B36A02FDB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Threat Intelligence</a:t>
          </a:r>
        </a:p>
      </dsp:txBody>
      <dsp:txXfrm>
        <a:off x="3004105" y="2645217"/>
        <a:ext cx="2072362" cy="720000"/>
      </dsp:txXfrm>
    </dsp:sp>
    <dsp:sp modelId="{0F9A84C1-C6DB-49B3-A4C9-BFA71C09C5E0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946B6-E899-426A-ADE9-735FD2F656C1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B173D-6466-4742-8B3D-B5043DEA0D5C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Insider / Outsider</a:t>
          </a:r>
        </a:p>
      </dsp:txBody>
      <dsp:txXfrm>
        <a:off x="5439131" y="2645217"/>
        <a:ext cx="2072362" cy="720000"/>
      </dsp:txXfrm>
    </dsp:sp>
    <dsp:sp modelId="{5E7D22D8-92F2-4315-B080-2AF773FC64A3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5EE31-411E-4C54-94AF-3E1BFEA84538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0A3AF-97EC-4907-B302-8F466C5F9056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Employee, Vendor, Co-Worker?</a:t>
          </a:r>
        </a:p>
      </dsp:txBody>
      <dsp:txXfrm>
        <a:off x="7874157" y="2645217"/>
        <a:ext cx="207236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4D47F-1BEA-421A-A639-784274D56A67}">
      <dsp:nvSpPr>
        <dsp:cNvPr id="0" name=""/>
        <dsp:cNvSpPr/>
      </dsp:nvSpPr>
      <dsp:spPr>
        <a:xfrm>
          <a:off x="0" y="297324"/>
          <a:ext cx="5257800" cy="2421899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Alert: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June 5,2020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AV detected a potentially malicious file: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(c:\users\user.01\AppData\Local\Temp on machine (test-01). </a:t>
          </a:r>
        </a:p>
      </dsp:txBody>
      <dsp:txXfrm>
        <a:off x="118227" y="415551"/>
        <a:ext cx="5021346" cy="2185445"/>
      </dsp:txXfrm>
    </dsp:sp>
    <dsp:sp modelId="{C9552FF7-82C5-466A-97EB-EA555FE98029}">
      <dsp:nvSpPr>
        <dsp:cNvPr id="0" name=""/>
        <dsp:cNvSpPr/>
      </dsp:nvSpPr>
      <dsp:spPr>
        <a:xfrm>
          <a:off x="0" y="2785464"/>
          <a:ext cx="5257800" cy="2421899"/>
        </a:xfrm>
        <a:prstGeom prst="round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Hypothesis: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Machine is compromised. </a:t>
          </a:r>
        </a:p>
      </dsp:txBody>
      <dsp:txXfrm>
        <a:off x="118227" y="2903691"/>
        <a:ext cx="5021346" cy="218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3A05B-843A-496D-8AAB-786CA3BE04BF}">
      <dsp:nvSpPr>
        <dsp:cNvPr id="0" name=""/>
        <dsp:cNvSpPr/>
      </dsp:nvSpPr>
      <dsp:spPr>
        <a:xfrm>
          <a:off x="1963800" y="53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FB7E0-D00D-4596-8D86-2AC77D0ABF17}">
      <dsp:nvSpPr>
        <dsp:cNvPr id="0" name=""/>
        <dsp:cNvSpPr/>
      </dsp:nvSpPr>
      <dsp:spPr>
        <a:xfrm>
          <a:off x="559800" y="17040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The Investigative Process</a:t>
          </a:r>
        </a:p>
      </dsp:txBody>
      <dsp:txXfrm>
        <a:off x="559800" y="1704015"/>
        <a:ext cx="4320000" cy="648000"/>
      </dsp:txXfrm>
    </dsp:sp>
    <dsp:sp modelId="{9AF2BE37-5B02-4296-8A32-ACD084D4D239}">
      <dsp:nvSpPr>
        <dsp:cNvPr id="0" name=""/>
        <dsp:cNvSpPr/>
      </dsp:nvSpPr>
      <dsp:spPr>
        <a:xfrm>
          <a:off x="559800" y="2438853"/>
          <a:ext cx="4320000" cy="1908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Where?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Who?</a:t>
          </a:r>
        </a:p>
      </dsp:txBody>
      <dsp:txXfrm>
        <a:off x="559800" y="2438853"/>
        <a:ext cx="4320000" cy="1908376"/>
      </dsp:txXfrm>
    </dsp:sp>
    <dsp:sp modelId="{08243ABD-8D83-404C-A5BA-5C4D7B2CB6E0}">
      <dsp:nvSpPr>
        <dsp:cNvPr id="0" name=""/>
        <dsp:cNvSpPr/>
      </dsp:nvSpPr>
      <dsp:spPr>
        <a:xfrm>
          <a:off x="7039800" y="53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A03BA-A8A3-47D5-9115-033D4E77E0C9}">
      <dsp:nvSpPr>
        <dsp:cNvPr id="0" name=""/>
        <dsp:cNvSpPr/>
      </dsp:nvSpPr>
      <dsp:spPr>
        <a:xfrm>
          <a:off x="5635800" y="17040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Writeup Example</a:t>
          </a:r>
        </a:p>
      </dsp:txBody>
      <dsp:txXfrm>
        <a:off x="5635800" y="1704015"/>
        <a:ext cx="4320000" cy="648000"/>
      </dsp:txXfrm>
    </dsp:sp>
    <dsp:sp modelId="{40950AD9-E436-456B-A893-E04045EC6090}">
      <dsp:nvSpPr>
        <dsp:cNvPr id="0" name=""/>
        <dsp:cNvSpPr/>
      </dsp:nvSpPr>
      <dsp:spPr>
        <a:xfrm>
          <a:off x="5635800" y="2438853"/>
          <a:ext cx="4320000" cy="1908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6E84-345C-4F86-A107-B3DDB5DB9358}">
      <dsp:nvSpPr>
        <dsp:cNvPr id="0" name=""/>
        <dsp:cNvSpPr/>
      </dsp:nvSpPr>
      <dsp:spPr>
        <a:xfrm>
          <a:off x="841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48EB6-089E-4BE4-9EBB-A881EFEB2FBA}">
      <dsp:nvSpPr>
        <dsp:cNvPr id="0" name=""/>
        <dsp:cNvSpPr/>
      </dsp:nvSpPr>
      <dsp:spPr>
        <a:xfrm>
          <a:off x="841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Questions </a:t>
          </a:r>
        </a:p>
      </dsp:txBody>
      <dsp:txXfrm>
        <a:off x="841" y="1816070"/>
        <a:ext cx="1529296" cy="587823"/>
      </dsp:txXfrm>
    </dsp:sp>
    <dsp:sp modelId="{88E6831F-E0CD-4181-942D-EED6FEE384B2}">
      <dsp:nvSpPr>
        <dsp:cNvPr id="0" name=""/>
        <dsp:cNvSpPr/>
      </dsp:nvSpPr>
      <dsp:spPr>
        <a:xfrm>
          <a:off x="841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41" y="2443055"/>
        <a:ext cx="1529296" cy="711664"/>
      </dsp:txXfrm>
    </dsp:sp>
    <dsp:sp modelId="{E49E8F7D-AFD9-419C-AF6D-6DC040E81922}">
      <dsp:nvSpPr>
        <dsp:cNvPr id="0" name=""/>
        <dsp:cNvSpPr/>
      </dsp:nvSpPr>
      <dsp:spPr>
        <a:xfrm>
          <a:off x="1797765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0F21E-04D4-4B6F-A2BD-37ABC27BB618}">
      <dsp:nvSpPr>
        <dsp:cNvPr id="0" name=""/>
        <dsp:cNvSpPr/>
      </dsp:nvSpPr>
      <dsp:spPr>
        <a:xfrm>
          <a:off x="1797765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Artifact collection</a:t>
          </a:r>
        </a:p>
      </dsp:txBody>
      <dsp:txXfrm>
        <a:off x="1797765" y="1816070"/>
        <a:ext cx="1529296" cy="587823"/>
      </dsp:txXfrm>
    </dsp:sp>
    <dsp:sp modelId="{33563E7E-861F-4D8B-8B69-3C7015C2AC87}">
      <dsp:nvSpPr>
        <dsp:cNvPr id="0" name=""/>
        <dsp:cNvSpPr/>
      </dsp:nvSpPr>
      <dsp:spPr>
        <a:xfrm>
          <a:off x="1797765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11979-5F0E-4F08-9CE3-5DB85AE9EDC9}">
      <dsp:nvSpPr>
        <dsp:cNvPr id="0" name=""/>
        <dsp:cNvSpPr/>
      </dsp:nvSpPr>
      <dsp:spPr>
        <a:xfrm>
          <a:off x="3594689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0800B-BD9D-4856-A9E5-B9873AFDD088}">
      <dsp:nvSpPr>
        <dsp:cNvPr id="0" name=""/>
        <dsp:cNvSpPr/>
      </dsp:nvSpPr>
      <dsp:spPr>
        <a:xfrm>
          <a:off x="3594689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Rabbit holes</a:t>
          </a:r>
        </a:p>
      </dsp:txBody>
      <dsp:txXfrm>
        <a:off x="3594689" y="1816070"/>
        <a:ext cx="1529296" cy="587823"/>
      </dsp:txXfrm>
    </dsp:sp>
    <dsp:sp modelId="{92B7B9E4-A2B7-4506-BC87-A1279DCB2477}">
      <dsp:nvSpPr>
        <dsp:cNvPr id="0" name=""/>
        <dsp:cNvSpPr/>
      </dsp:nvSpPr>
      <dsp:spPr>
        <a:xfrm>
          <a:off x="3594689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F2CBE-81C1-4D22-BA89-F131010FD9AE}">
      <dsp:nvSpPr>
        <dsp:cNvPr id="0" name=""/>
        <dsp:cNvSpPr/>
      </dsp:nvSpPr>
      <dsp:spPr>
        <a:xfrm>
          <a:off x="5391613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94C78-B189-458A-BBC9-49A2F6449879}">
      <dsp:nvSpPr>
        <dsp:cNvPr id="0" name=""/>
        <dsp:cNvSpPr/>
      </dsp:nvSpPr>
      <dsp:spPr>
        <a:xfrm>
          <a:off x="5391613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Compile findings</a:t>
          </a:r>
        </a:p>
      </dsp:txBody>
      <dsp:txXfrm>
        <a:off x="5391613" y="1816070"/>
        <a:ext cx="1529296" cy="587823"/>
      </dsp:txXfrm>
    </dsp:sp>
    <dsp:sp modelId="{F4A04F23-C4D8-4CCB-AEE3-21879095F5C0}">
      <dsp:nvSpPr>
        <dsp:cNvPr id="0" name=""/>
        <dsp:cNvSpPr/>
      </dsp:nvSpPr>
      <dsp:spPr>
        <a:xfrm>
          <a:off x="5391613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2D32C-110B-4EE5-BCE4-2534456C7360}">
      <dsp:nvSpPr>
        <dsp:cNvPr id="0" name=""/>
        <dsp:cNvSpPr/>
      </dsp:nvSpPr>
      <dsp:spPr>
        <a:xfrm>
          <a:off x="7188537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F77B-412A-4630-A81D-7BE7E170231C}">
      <dsp:nvSpPr>
        <dsp:cNvPr id="0" name=""/>
        <dsp:cNvSpPr/>
      </dsp:nvSpPr>
      <dsp:spPr>
        <a:xfrm>
          <a:off x="7188537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Form conclusion</a:t>
          </a:r>
        </a:p>
      </dsp:txBody>
      <dsp:txXfrm>
        <a:off x="7188537" y="1816070"/>
        <a:ext cx="1529296" cy="587823"/>
      </dsp:txXfrm>
    </dsp:sp>
    <dsp:sp modelId="{5E590F14-F010-47CE-B71B-D14BD43B1238}">
      <dsp:nvSpPr>
        <dsp:cNvPr id="0" name=""/>
        <dsp:cNvSpPr/>
      </dsp:nvSpPr>
      <dsp:spPr>
        <a:xfrm>
          <a:off x="7188537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13BED-DC5E-4308-9E72-D0D37AAC65BD}">
      <dsp:nvSpPr>
        <dsp:cNvPr id="0" name=""/>
        <dsp:cNvSpPr/>
      </dsp:nvSpPr>
      <dsp:spPr>
        <a:xfrm>
          <a:off x="8985461" y="1196617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07BBF-3C1E-4202-81F3-9854EBBC6A3A}">
      <dsp:nvSpPr>
        <dsp:cNvPr id="0" name=""/>
        <dsp:cNvSpPr/>
      </dsp:nvSpPr>
      <dsp:spPr>
        <a:xfrm>
          <a:off x="8985461" y="1816070"/>
          <a:ext cx="1529296" cy="58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Document, Document, Document!</a:t>
          </a:r>
        </a:p>
      </dsp:txBody>
      <dsp:txXfrm>
        <a:off x="8985461" y="1816070"/>
        <a:ext cx="1529296" cy="587823"/>
      </dsp:txXfrm>
    </dsp:sp>
    <dsp:sp modelId="{04943B2E-F6B2-49EA-9B7A-2099CC2E92B6}">
      <dsp:nvSpPr>
        <dsp:cNvPr id="0" name=""/>
        <dsp:cNvSpPr/>
      </dsp:nvSpPr>
      <dsp:spPr>
        <a:xfrm>
          <a:off x="8985461" y="2443055"/>
          <a:ext cx="1529296" cy="71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BD5B-D77C-4CDF-B674-C9C273FA808E}">
      <dsp:nvSpPr>
        <dsp:cNvPr id="0" name=""/>
        <dsp:cNvSpPr/>
      </dsp:nvSpPr>
      <dsp:spPr>
        <a:xfrm>
          <a:off x="3528074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A66AA-41F5-4D5B-A113-FCB2F882504E}">
      <dsp:nvSpPr>
        <dsp:cNvPr id="0" name=""/>
        <dsp:cNvSpPr/>
      </dsp:nvSpPr>
      <dsp:spPr>
        <a:xfrm>
          <a:off x="3941451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SIEM detection/alert?</a:t>
          </a:r>
        </a:p>
      </dsp:txBody>
      <dsp:txXfrm>
        <a:off x="4024293" y="496219"/>
        <a:ext cx="1531337" cy="1531337"/>
      </dsp:txXfrm>
    </dsp:sp>
    <dsp:sp modelId="{C9D4DFC0-7103-4836-B7DF-CA42C83BBB22}">
      <dsp:nvSpPr>
        <dsp:cNvPr id="0" name=""/>
        <dsp:cNvSpPr/>
      </dsp:nvSpPr>
      <dsp:spPr>
        <a:xfrm>
          <a:off x="5769013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threat hunt idea?</a:t>
          </a:r>
        </a:p>
      </dsp:txBody>
      <dsp:txXfrm>
        <a:off x="5851855" y="496219"/>
        <a:ext cx="1531337" cy="1531337"/>
      </dsp:txXfrm>
    </dsp:sp>
    <dsp:sp modelId="{AEFBD82B-9468-4AE3-A197-663983D8BDD4}">
      <dsp:nvSpPr>
        <dsp:cNvPr id="0" name=""/>
        <dsp:cNvSpPr/>
      </dsp:nvSpPr>
      <dsp:spPr>
        <a:xfrm>
          <a:off x="3941451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recent news story (Breach, Vulnerability, etc.)</a:t>
          </a:r>
        </a:p>
      </dsp:txBody>
      <dsp:txXfrm>
        <a:off x="4024293" y="2323781"/>
        <a:ext cx="1531337" cy="1531337"/>
      </dsp:txXfrm>
    </dsp:sp>
    <dsp:sp modelId="{A607FA13-3574-4178-90D9-703109825E46}">
      <dsp:nvSpPr>
        <dsp:cNvPr id="0" name=""/>
        <dsp:cNvSpPr/>
      </dsp:nvSpPr>
      <dsp:spPr>
        <a:xfrm>
          <a:off x="5769013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new organizational process?</a:t>
          </a:r>
        </a:p>
      </dsp:txBody>
      <dsp:txXfrm>
        <a:off x="5851855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E4827-01F1-48FF-B337-883F1DECEEE5}">
      <dsp:nvSpPr>
        <dsp:cNvPr id="0" name=""/>
        <dsp:cNvSpPr/>
      </dsp:nvSpPr>
      <dsp:spPr>
        <a:xfrm>
          <a:off x="3839977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/>
            <a:t>Always Question the Alert First!</a:t>
          </a:r>
          <a:endParaRPr lang="en-US" sz="1200" kern="1200"/>
        </a:p>
      </dsp:txBody>
      <dsp:txXfrm>
        <a:off x="3862722" y="1810129"/>
        <a:ext cx="1507648" cy="731079"/>
      </dsp:txXfrm>
    </dsp:sp>
    <dsp:sp modelId="{A39BE0E5-78FC-4DD9-A887-9059DE3D16C7}">
      <dsp:nvSpPr>
        <dsp:cNvPr id="0" name=""/>
        <dsp:cNvSpPr/>
      </dsp:nvSpPr>
      <dsp:spPr>
        <a:xfrm rot="17350740">
          <a:off x="4758208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56466" y="1235337"/>
        <a:ext cx="94553" cy="94553"/>
      </dsp:txXfrm>
    </dsp:sp>
    <dsp:sp modelId="{0E052784-3F48-4E17-8EB5-4A01676230E7}">
      <dsp:nvSpPr>
        <dsp:cNvPr id="0" name=""/>
        <dsp:cNvSpPr/>
      </dsp:nvSpPr>
      <dsp:spPr>
        <a:xfrm>
          <a:off x="6014371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the alert logic correct?</a:t>
          </a:r>
        </a:p>
      </dsp:txBody>
      <dsp:txXfrm>
        <a:off x="6037116" y="24019"/>
        <a:ext cx="1507648" cy="731079"/>
      </dsp:txXfrm>
    </dsp:sp>
    <dsp:sp modelId="{52766082-1C80-42C5-BA72-50AB58BABB37}">
      <dsp:nvSpPr>
        <dsp:cNvPr id="0" name=""/>
        <dsp:cNvSpPr/>
      </dsp:nvSpPr>
      <dsp:spPr>
        <a:xfrm rot="18289469">
          <a:off x="5159798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6546" y="1701944"/>
        <a:ext cx="54394" cy="54394"/>
      </dsp:txXfrm>
    </dsp:sp>
    <dsp:sp modelId="{EEC4A262-FB8B-49EC-8DB4-8C9650E7390D}">
      <dsp:nvSpPr>
        <dsp:cNvPr id="0" name=""/>
        <dsp:cNvSpPr/>
      </dsp:nvSpPr>
      <dsp:spPr>
        <a:xfrm>
          <a:off x="6014371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Did it find what it was intended to find?</a:t>
          </a:r>
        </a:p>
      </dsp:txBody>
      <dsp:txXfrm>
        <a:off x="6037116" y="917074"/>
        <a:ext cx="1507648" cy="731079"/>
      </dsp:txXfrm>
    </dsp:sp>
    <dsp:sp modelId="{B2F7EBBB-7D04-4A29-BCD2-56299C7923B5}">
      <dsp:nvSpPr>
        <dsp:cNvPr id="0" name=""/>
        <dsp:cNvSpPr/>
      </dsp:nvSpPr>
      <dsp:spPr>
        <a:xfrm>
          <a:off x="5393115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8212" y="2160137"/>
        <a:ext cx="31062" cy="31062"/>
      </dsp:txXfrm>
    </dsp:sp>
    <dsp:sp modelId="{BD79A834-8A9C-4B64-B42D-5AB16587F8C1}">
      <dsp:nvSpPr>
        <dsp:cNvPr id="0" name=""/>
        <dsp:cNvSpPr/>
      </dsp:nvSpPr>
      <dsp:spPr>
        <a:xfrm>
          <a:off x="6014371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there any documentation surrounding the intent of the detection?</a:t>
          </a:r>
        </a:p>
      </dsp:txBody>
      <dsp:txXfrm>
        <a:off x="6037116" y="1810129"/>
        <a:ext cx="1507648" cy="731079"/>
      </dsp:txXfrm>
    </dsp:sp>
    <dsp:sp modelId="{758F52D2-78B2-4028-84D2-6D3C8CEE9C08}">
      <dsp:nvSpPr>
        <dsp:cNvPr id="0" name=""/>
        <dsp:cNvSpPr/>
      </dsp:nvSpPr>
      <dsp:spPr>
        <a:xfrm rot="3310531">
          <a:off x="5159798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6546" y="2594999"/>
        <a:ext cx="54394" cy="54394"/>
      </dsp:txXfrm>
    </dsp:sp>
    <dsp:sp modelId="{92C23425-CE22-4F80-B5E4-3335F3DF1995}">
      <dsp:nvSpPr>
        <dsp:cNvPr id="0" name=""/>
        <dsp:cNvSpPr/>
      </dsp:nvSpPr>
      <dsp:spPr>
        <a:xfrm>
          <a:off x="6014371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there a point of contact (PoC) that developed the alert?</a:t>
          </a:r>
        </a:p>
      </dsp:txBody>
      <dsp:txXfrm>
        <a:off x="6037116" y="2703184"/>
        <a:ext cx="1507648" cy="731079"/>
      </dsp:txXfrm>
    </dsp:sp>
    <dsp:sp modelId="{832F0DA6-DA28-405A-873C-A69CAB064C35}">
      <dsp:nvSpPr>
        <dsp:cNvPr id="0" name=""/>
        <dsp:cNvSpPr/>
      </dsp:nvSpPr>
      <dsp:spPr>
        <a:xfrm rot="4249260">
          <a:off x="4758208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56466" y="3021447"/>
        <a:ext cx="94553" cy="94553"/>
      </dsp:txXfrm>
    </dsp:sp>
    <dsp:sp modelId="{F041470E-4008-40F5-A729-715AFE6B15F0}">
      <dsp:nvSpPr>
        <dsp:cNvPr id="0" name=""/>
        <dsp:cNvSpPr/>
      </dsp:nvSpPr>
      <dsp:spPr>
        <a:xfrm>
          <a:off x="6014371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True Positive, is this of higher severity?</a:t>
          </a:r>
        </a:p>
      </dsp:txBody>
      <dsp:txXfrm>
        <a:off x="6037116" y="3596238"/>
        <a:ext cx="1507648" cy="731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0F9D7-BBA5-4A69-A8F3-B1B9E3FCBFD4}">
      <dsp:nvSpPr>
        <dsp:cNvPr id="0" name=""/>
        <dsp:cNvSpPr/>
      </dsp:nvSpPr>
      <dsp:spPr>
        <a:xfrm>
          <a:off x="5488947" y="3099289"/>
          <a:ext cx="429591" cy="46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795" y="0"/>
              </a:lnTo>
              <a:lnTo>
                <a:pt x="214795" y="461810"/>
              </a:lnTo>
              <a:lnTo>
                <a:pt x="429591" y="4618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E6900-4F69-4F6C-B8EC-5B21A4862A54}">
      <dsp:nvSpPr>
        <dsp:cNvPr id="0" name=""/>
        <dsp:cNvSpPr/>
      </dsp:nvSpPr>
      <dsp:spPr>
        <a:xfrm>
          <a:off x="5488947" y="2637479"/>
          <a:ext cx="429591" cy="461810"/>
        </a:xfrm>
        <a:custGeom>
          <a:avLst/>
          <a:gdLst/>
          <a:ahLst/>
          <a:cxnLst/>
          <a:rect l="0" t="0" r="0" b="0"/>
          <a:pathLst>
            <a:path>
              <a:moveTo>
                <a:pt x="0" y="461810"/>
              </a:moveTo>
              <a:lnTo>
                <a:pt x="214795" y="461810"/>
              </a:lnTo>
              <a:lnTo>
                <a:pt x="214795" y="0"/>
              </a:lnTo>
              <a:lnTo>
                <a:pt x="42959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3868-B61B-4D69-A22E-CE72E6AA89F8}">
      <dsp:nvSpPr>
        <dsp:cNvPr id="0" name=""/>
        <dsp:cNvSpPr/>
      </dsp:nvSpPr>
      <dsp:spPr>
        <a:xfrm>
          <a:off x="3340992" y="864"/>
          <a:ext cx="2147955" cy="655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Drives your investigation</a:t>
          </a:r>
        </a:p>
      </dsp:txBody>
      <dsp:txXfrm>
        <a:off x="3340992" y="864"/>
        <a:ext cx="2147955" cy="655126"/>
      </dsp:txXfrm>
    </dsp:sp>
    <dsp:sp modelId="{20049EE3-E26C-4FBA-A92C-DA4E97541F59}">
      <dsp:nvSpPr>
        <dsp:cNvPr id="0" name=""/>
        <dsp:cNvSpPr/>
      </dsp:nvSpPr>
      <dsp:spPr>
        <a:xfrm>
          <a:off x="3340992" y="924485"/>
          <a:ext cx="2147955" cy="655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it down (even on paper if needed)</a:t>
          </a:r>
        </a:p>
      </dsp:txBody>
      <dsp:txXfrm>
        <a:off x="3340992" y="924485"/>
        <a:ext cx="2147955" cy="655126"/>
      </dsp:txXfrm>
    </dsp:sp>
    <dsp:sp modelId="{2BD84F5B-F2E6-4510-A761-F9299C13E89B}">
      <dsp:nvSpPr>
        <dsp:cNvPr id="0" name=""/>
        <dsp:cNvSpPr/>
      </dsp:nvSpPr>
      <dsp:spPr>
        <a:xfrm>
          <a:off x="3340992" y="1848105"/>
          <a:ext cx="2147955" cy="655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Ask questions and find answers.</a:t>
          </a:r>
        </a:p>
      </dsp:txBody>
      <dsp:txXfrm>
        <a:off x="3340992" y="1848105"/>
        <a:ext cx="2147955" cy="655126"/>
      </dsp:txXfrm>
    </dsp:sp>
    <dsp:sp modelId="{F9F22BC9-9DBC-4A38-977F-37C92E4C0404}">
      <dsp:nvSpPr>
        <dsp:cNvPr id="0" name=""/>
        <dsp:cNvSpPr/>
      </dsp:nvSpPr>
      <dsp:spPr>
        <a:xfrm>
          <a:off x="3340992" y="2771726"/>
          <a:ext cx="2147955" cy="655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Examples:</a:t>
          </a:r>
        </a:p>
      </dsp:txBody>
      <dsp:txXfrm>
        <a:off x="3340992" y="2771726"/>
        <a:ext cx="2147955" cy="655126"/>
      </dsp:txXfrm>
    </dsp:sp>
    <dsp:sp modelId="{184BE0A5-906C-49D8-B1A1-8F30FC623373}">
      <dsp:nvSpPr>
        <dsp:cNvPr id="0" name=""/>
        <dsp:cNvSpPr/>
      </dsp:nvSpPr>
      <dsp:spPr>
        <a:xfrm>
          <a:off x="5918539" y="2309916"/>
          <a:ext cx="2147955" cy="655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file originated in a strange location, could be malicious.</a:t>
          </a:r>
        </a:p>
      </dsp:txBody>
      <dsp:txXfrm>
        <a:off x="5918539" y="2309916"/>
        <a:ext cx="2147955" cy="655126"/>
      </dsp:txXfrm>
    </dsp:sp>
    <dsp:sp modelId="{065F95CC-C4F2-45B9-98C0-AABCF7DADF85}">
      <dsp:nvSpPr>
        <dsp:cNvPr id="0" name=""/>
        <dsp:cNvSpPr/>
      </dsp:nvSpPr>
      <dsp:spPr>
        <a:xfrm>
          <a:off x="5918539" y="3233536"/>
          <a:ext cx="2147955" cy="655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Evidence of a click by a user during a phishing email campaign</a:t>
          </a:r>
        </a:p>
      </dsp:txBody>
      <dsp:txXfrm>
        <a:off x="5918539" y="3233536"/>
        <a:ext cx="2147955" cy="655126"/>
      </dsp:txXfrm>
    </dsp:sp>
    <dsp:sp modelId="{B9B23EAA-03E1-4297-9304-A397F204C4CD}">
      <dsp:nvSpPr>
        <dsp:cNvPr id="0" name=""/>
        <dsp:cNvSpPr/>
      </dsp:nvSpPr>
      <dsp:spPr>
        <a:xfrm>
          <a:off x="3340992" y="3695347"/>
          <a:ext cx="2147955" cy="655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Sound familiar?</a:t>
          </a:r>
        </a:p>
      </dsp:txBody>
      <dsp:txXfrm>
        <a:off x="3340992" y="3695347"/>
        <a:ext cx="2147955" cy="655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0ED3-F10F-466E-AC33-77F8B77AA14F}">
      <dsp:nvSpPr>
        <dsp:cNvPr id="0" name=""/>
        <dsp:cNvSpPr/>
      </dsp:nvSpPr>
      <dsp:spPr>
        <a:xfrm>
          <a:off x="328919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3AC6-A03E-4B4D-8E2E-C81E95F9D249}">
      <dsp:nvSpPr>
        <dsp:cNvPr id="0" name=""/>
        <dsp:cNvSpPr/>
      </dsp:nvSpPr>
      <dsp:spPr>
        <a:xfrm>
          <a:off x="5444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52BAD-44B8-4BCD-B26F-896A42923900}">
      <dsp:nvSpPr>
        <dsp:cNvPr id="0" name=""/>
        <dsp:cNvSpPr/>
      </dsp:nvSpPr>
      <dsp:spPr>
        <a:xfrm>
          <a:off x="56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Observation</a:t>
          </a:r>
        </a:p>
      </dsp:txBody>
      <dsp:txXfrm>
        <a:off x="5684" y="2507192"/>
        <a:ext cx="1657617" cy="663046"/>
      </dsp:txXfrm>
    </dsp:sp>
    <dsp:sp modelId="{4DDCFA89-2110-4BAB-A466-D7D32242A740}">
      <dsp:nvSpPr>
        <dsp:cNvPr id="0" name=""/>
        <dsp:cNvSpPr/>
      </dsp:nvSpPr>
      <dsp:spPr>
        <a:xfrm>
          <a:off x="2276619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8E146-C760-4AFC-A966-926D0BB74799}">
      <dsp:nvSpPr>
        <dsp:cNvPr id="0" name=""/>
        <dsp:cNvSpPr/>
      </dsp:nvSpPr>
      <dsp:spPr>
        <a:xfrm>
          <a:off x="24921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7439E-889D-49E7-9D93-3621BBB4C562}">
      <dsp:nvSpPr>
        <dsp:cNvPr id="0" name=""/>
        <dsp:cNvSpPr/>
      </dsp:nvSpPr>
      <dsp:spPr>
        <a:xfrm>
          <a:off x="19533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Question</a:t>
          </a:r>
        </a:p>
      </dsp:txBody>
      <dsp:txXfrm>
        <a:off x="1953384" y="2507192"/>
        <a:ext cx="1657617" cy="663046"/>
      </dsp:txXfrm>
    </dsp:sp>
    <dsp:sp modelId="{29BE3F1F-7C8B-4A74-8363-92CD1B9A1BFC}">
      <dsp:nvSpPr>
        <dsp:cNvPr id="0" name=""/>
        <dsp:cNvSpPr/>
      </dsp:nvSpPr>
      <dsp:spPr>
        <a:xfrm>
          <a:off x="42243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11D31-4935-4B7D-85A2-31CA3391E5C8}">
      <dsp:nvSpPr>
        <dsp:cNvPr id="0" name=""/>
        <dsp:cNvSpPr/>
      </dsp:nvSpPr>
      <dsp:spPr>
        <a:xfrm>
          <a:off x="44398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E325D-6559-4EA9-B3CA-860EA28D8C35}">
      <dsp:nvSpPr>
        <dsp:cNvPr id="0" name=""/>
        <dsp:cNvSpPr/>
      </dsp:nvSpPr>
      <dsp:spPr>
        <a:xfrm>
          <a:off x="3901084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Hypothesis</a:t>
          </a:r>
        </a:p>
      </dsp:txBody>
      <dsp:txXfrm>
        <a:off x="3901084" y="2507192"/>
        <a:ext cx="1657617" cy="663046"/>
      </dsp:txXfrm>
    </dsp:sp>
    <dsp:sp modelId="{945F5266-913F-4EB7-B141-D03A68A667A1}">
      <dsp:nvSpPr>
        <dsp:cNvPr id="0" name=""/>
        <dsp:cNvSpPr/>
      </dsp:nvSpPr>
      <dsp:spPr>
        <a:xfrm>
          <a:off x="61720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49F33-E6E9-4B36-8B48-C49D1A398F21}">
      <dsp:nvSpPr>
        <dsp:cNvPr id="0" name=""/>
        <dsp:cNvSpPr/>
      </dsp:nvSpPr>
      <dsp:spPr>
        <a:xfrm>
          <a:off x="63875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8F40-B7CC-4537-8543-10E591ED2102}">
      <dsp:nvSpPr>
        <dsp:cNvPr id="0" name=""/>
        <dsp:cNvSpPr/>
      </dsp:nvSpPr>
      <dsp:spPr>
        <a:xfrm>
          <a:off x="58487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Experiment</a:t>
          </a:r>
        </a:p>
      </dsp:txBody>
      <dsp:txXfrm>
        <a:off x="5848785" y="2507192"/>
        <a:ext cx="1657617" cy="663046"/>
      </dsp:txXfrm>
    </dsp:sp>
    <dsp:sp modelId="{1174E211-9756-49A7-9F32-DA2C2082CA0C}">
      <dsp:nvSpPr>
        <dsp:cNvPr id="0" name=""/>
        <dsp:cNvSpPr/>
      </dsp:nvSpPr>
      <dsp:spPr>
        <a:xfrm>
          <a:off x="81197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AFFAD-5427-4FC0-9B1B-610846603EF8}">
      <dsp:nvSpPr>
        <dsp:cNvPr id="0" name=""/>
        <dsp:cNvSpPr/>
      </dsp:nvSpPr>
      <dsp:spPr>
        <a:xfrm>
          <a:off x="83352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93F2-AFC4-4744-83B4-B325A806DB96}">
      <dsp:nvSpPr>
        <dsp:cNvPr id="0" name=""/>
        <dsp:cNvSpPr/>
      </dsp:nvSpPr>
      <dsp:spPr>
        <a:xfrm>
          <a:off x="77964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Analysis</a:t>
          </a:r>
        </a:p>
      </dsp:txBody>
      <dsp:txXfrm>
        <a:off x="7796485" y="2507192"/>
        <a:ext cx="1657617" cy="663046"/>
      </dsp:txXfrm>
    </dsp:sp>
    <dsp:sp modelId="{545C691D-F1ED-422D-B126-60A11963B5AE}">
      <dsp:nvSpPr>
        <dsp:cNvPr id="0" name=""/>
        <dsp:cNvSpPr/>
      </dsp:nvSpPr>
      <dsp:spPr>
        <a:xfrm>
          <a:off x="10067420" y="1181098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701FC-AD86-4BFF-B5A2-83DC1DE8EF11}">
      <dsp:nvSpPr>
        <dsp:cNvPr id="0" name=""/>
        <dsp:cNvSpPr/>
      </dsp:nvSpPr>
      <dsp:spPr>
        <a:xfrm>
          <a:off x="10282910" y="1396588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333E-7EE3-4909-9482-6B58C5821D03}">
      <dsp:nvSpPr>
        <dsp:cNvPr id="0" name=""/>
        <dsp:cNvSpPr/>
      </dsp:nvSpPr>
      <dsp:spPr>
        <a:xfrm>
          <a:off x="9744185" y="2507192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Conclusion</a:t>
          </a:r>
        </a:p>
      </dsp:txBody>
      <dsp:txXfrm>
        <a:off x="9744185" y="2507192"/>
        <a:ext cx="1657617" cy="6630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2E124-A1CF-4836-8AEC-62B2CA45C3AB}">
      <dsp:nvSpPr>
        <dsp:cNvPr id="0" name=""/>
        <dsp:cNvSpPr/>
      </dsp:nvSpPr>
      <dsp:spPr>
        <a:xfrm>
          <a:off x="3081528" y="0"/>
          <a:ext cx="4352544" cy="43525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2EA18-7454-4827-9C76-2C2A1B3B6A25}">
      <dsp:nvSpPr>
        <dsp:cNvPr id="0" name=""/>
        <dsp:cNvSpPr/>
      </dsp:nvSpPr>
      <dsp:spPr>
        <a:xfrm>
          <a:off x="3495019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Timestamps!</a:t>
          </a:r>
        </a:p>
      </dsp:txBody>
      <dsp:txXfrm>
        <a:off x="3577884" y="496356"/>
        <a:ext cx="1531762" cy="1531762"/>
      </dsp:txXfrm>
    </dsp:sp>
    <dsp:sp modelId="{AAA818EF-2987-4CD3-8CBD-12BDBE6B3827}">
      <dsp:nvSpPr>
        <dsp:cNvPr id="0" name=""/>
        <dsp:cNvSpPr/>
      </dsp:nvSpPr>
      <dsp:spPr>
        <a:xfrm>
          <a:off x="5323088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Zones</a:t>
          </a:r>
        </a:p>
      </dsp:txBody>
      <dsp:txXfrm>
        <a:off x="5405953" y="496356"/>
        <a:ext cx="1531762" cy="1531762"/>
      </dsp:txXfrm>
    </dsp:sp>
    <dsp:sp modelId="{50528EA5-E558-4EAE-B0A7-AA94AFCD7C26}">
      <dsp:nvSpPr>
        <dsp:cNvPr id="0" name=""/>
        <dsp:cNvSpPr/>
      </dsp:nvSpPr>
      <dsp:spPr>
        <a:xfrm>
          <a:off x="3495019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UTC</a:t>
          </a:r>
        </a:p>
      </dsp:txBody>
      <dsp:txXfrm>
        <a:off x="3577884" y="2324425"/>
        <a:ext cx="1531762" cy="1531762"/>
      </dsp:txXfrm>
    </dsp:sp>
    <dsp:sp modelId="{663AF94D-A72E-4EB7-A850-E506C2E1A9FB}">
      <dsp:nvSpPr>
        <dsp:cNvPr id="0" name=""/>
        <dsp:cNvSpPr/>
      </dsp:nvSpPr>
      <dsp:spPr>
        <a:xfrm>
          <a:off x="5323088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 Conversions</a:t>
          </a:r>
        </a:p>
      </dsp:txBody>
      <dsp:txXfrm>
        <a:off x="5405953" y="2324425"/>
        <a:ext cx="1531762" cy="1531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807D6-02F0-451B-AF88-A67BC546F727}">
      <dsp:nvSpPr>
        <dsp:cNvPr id="0" name=""/>
        <dsp:cNvSpPr/>
      </dsp:nvSpPr>
      <dsp:spPr>
        <a:xfrm>
          <a:off x="3081528" y="0"/>
          <a:ext cx="4352544" cy="43525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B780A-E745-49A4-AD1E-BC36B1E7FDBD}">
      <dsp:nvSpPr>
        <dsp:cNvPr id="0" name=""/>
        <dsp:cNvSpPr/>
      </dsp:nvSpPr>
      <dsp:spPr>
        <a:xfrm>
          <a:off x="3495019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Asset Location</a:t>
          </a:r>
        </a:p>
      </dsp:txBody>
      <dsp:txXfrm>
        <a:off x="3577884" y="496356"/>
        <a:ext cx="1531762" cy="1531762"/>
      </dsp:txXfrm>
    </dsp:sp>
    <dsp:sp modelId="{F577B2E8-721E-4C59-A63A-95AD60B4AF08}">
      <dsp:nvSpPr>
        <dsp:cNvPr id="0" name=""/>
        <dsp:cNvSpPr/>
      </dsp:nvSpPr>
      <dsp:spPr>
        <a:xfrm>
          <a:off x="5323088" y="413491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Asset Management</a:t>
          </a:r>
        </a:p>
      </dsp:txBody>
      <dsp:txXfrm>
        <a:off x="5405953" y="496356"/>
        <a:ext cx="1531762" cy="1531762"/>
      </dsp:txXfrm>
    </dsp:sp>
    <dsp:sp modelId="{4CFA4785-A204-4490-AFF1-E1E3438D4337}">
      <dsp:nvSpPr>
        <dsp:cNvPr id="0" name=""/>
        <dsp:cNvSpPr/>
      </dsp:nvSpPr>
      <dsp:spPr>
        <a:xfrm>
          <a:off x="3495019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Location?</a:t>
          </a:r>
        </a:p>
      </dsp:txBody>
      <dsp:txXfrm>
        <a:off x="3577884" y="2324425"/>
        <a:ext cx="1531762" cy="1531762"/>
      </dsp:txXfrm>
    </dsp:sp>
    <dsp:sp modelId="{26662E33-0E5C-4D5E-A5D1-A32D3E0C9565}">
      <dsp:nvSpPr>
        <dsp:cNvPr id="0" name=""/>
        <dsp:cNvSpPr/>
      </dsp:nvSpPr>
      <dsp:spPr>
        <a:xfrm>
          <a:off x="5323088" y="2241560"/>
          <a:ext cx="1697492" cy="169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answered with </a:t>
          </a:r>
          <a:r>
            <a:rPr lang="en-US" sz="1900" i="1" kern="1200"/>
            <a:t>When</a:t>
          </a:r>
          <a:endParaRPr lang="en-US" sz="1900" kern="1200"/>
        </a:p>
      </dsp:txBody>
      <dsp:txXfrm>
        <a:off x="5405953" y="2324425"/>
        <a:ext cx="1531762" cy="153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484-84A5-4882-B8E7-7D082C4C2D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8E33-01CA-4A46-AB5F-EB833FC9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7B24-33A2-49CB-A5E7-98BB6F37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7881697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Asking Questions and Writing Effectively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4D3F-0EF2-45F4-9247-86C04E61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9"/>
            <a:ext cx="3182845" cy="69030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Christopher Lopez</a:t>
            </a:r>
          </a:p>
          <a:p>
            <a:pPr algn="l"/>
            <a:r>
              <a:rPr lang="en-US" dirty="0"/>
              <a:t>@l0psec</a:t>
            </a:r>
          </a:p>
        </p:txBody>
      </p:sp>
      <p:pic>
        <p:nvPicPr>
          <p:cNvPr id="21" name="Graphic 17" descr="Magnifying glass">
            <a:extLst>
              <a:ext uri="{FF2B5EF4-FFF2-40B4-BE49-F238E27FC236}">
                <a16:creationId xmlns:a16="http://schemas.microsoft.com/office/drawing/2014/main" id="{19B4183C-A3E8-4F9F-8BDE-3B3B3BF9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745F-787C-4F63-9F39-4A4715A3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The Scientific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99402-B508-4F5D-AF7F-BC81F7F1E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6639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3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379-B051-4A20-8182-051E8ADF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When?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17C2B-E732-477B-9933-DE1680F5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649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0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3D4C-8DC8-4C9B-BED1-4E26C777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Where?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C7855-E862-4EE6-956C-6C4E16326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2231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21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58B3-C533-4223-A94B-A595B88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BF157-1ADE-40F9-B742-F73546647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2445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6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B5C6-E21C-4465-9A2D-1CF71CCC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CBFA1A-4DCA-4534-83DF-E2ABBB58E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6658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7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FB9-9E16-4423-8498-590B352F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Investigation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E772-E649-4FDA-99DD-A8FFC3E2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Analyst’s effort is reflected through their documentation.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actions did you take?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did you take these actions?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answers did you obtain?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 escalation required?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is your conclusion?</a:t>
            </a:r>
          </a:p>
          <a:p>
            <a:pPr lvl="2"/>
            <a:r>
              <a:rPr lang="en-US" dirty="0"/>
              <a:t>False Positive? True Positive? False Negative?</a:t>
            </a:r>
          </a:p>
          <a:p>
            <a:r>
              <a:rPr lang="en-US" dirty="0"/>
              <a:t>Provide Contextual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Timestamps, User/Endpoint Information, OSINT data to support claims.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737442C-7755-495F-B89D-0DA774F6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9A01-8CEC-4778-A8EF-E6F63CEB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Example Alert and 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D76AF5-EACE-4E8D-91AD-18FC1E30C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60782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87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660024-9011-40DB-A28B-8AF6EF56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 Writeup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CDD8C8-5BA7-4B2E-A549-722167F1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EFFFF"/>
                </a:solidFill>
              </a:rPr>
              <a:t>On </a:t>
            </a:r>
            <a:r>
              <a:rPr lang="en-US" sz="1700" i="1">
                <a:solidFill>
                  <a:srgbClr val="FEFFFF"/>
                </a:solidFill>
              </a:rPr>
              <a:t>June 5,2020</a:t>
            </a:r>
            <a:r>
              <a:rPr lang="en-US" sz="1700">
                <a:solidFill>
                  <a:srgbClr val="FEFFFF"/>
                </a:solidFill>
              </a:rPr>
              <a:t>, we received an AV alert on machine (</a:t>
            </a:r>
            <a:r>
              <a:rPr lang="en-US" sz="1700" i="1">
                <a:solidFill>
                  <a:srgbClr val="FEFFFF"/>
                </a:solidFill>
              </a:rPr>
              <a:t>test-01</a:t>
            </a:r>
            <a:r>
              <a:rPr lang="en-US" sz="1700">
                <a:solidFill>
                  <a:srgbClr val="FEFFFF"/>
                </a:solidFill>
              </a:rPr>
              <a:t>). Analysis of the file (not_bad.exe) showed multiple hits (</a:t>
            </a:r>
            <a:r>
              <a:rPr lang="en-US" sz="1700" i="1">
                <a:solidFill>
                  <a:srgbClr val="FEFFFF"/>
                </a:solidFill>
              </a:rPr>
              <a:t>33/70 engines</a:t>
            </a:r>
            <a:r>
              <a:rPr lang="en-US" sz="1700">
                <a:solidFill>
                  <a:srgbClr val="FEFFFF"/>
                </a:solidFill>
              </a:rPr>
              <a:t>) for the hash on VirusTotal. AV claimed to quarantine the file. </a:t>
            </a:r>
          </a:p>
          <a:p>
            <a:pPr marL="0" indent="0">
              <a:buNone/>
            </a:pPr>
            <a:r>
              <a:rPr lang="en-US" sz="1700">
                <a:solidFill>
                  <a:srgbClr val="FEFFFF"/>
                </a:solidFill>
              </a:rPr>
              <a:t>Behavior analysis of the file was conducted by downloading sample on VirusTotal (</a:t>
            </a:r>
            <a:r>
              <a:rPr lang="en-US" sz="1700" i="1">
                <a:solidFill>
                  <a:srgbClr val="FEFFFF"/>
                </a:solidFill>
              </a:rPr>
              <a:t>URL</a:t>
            </a:r>
            <a:r>
              <a:rPr lang="en-US" sz="1700">
                <a:solidFill>
                  <a:srgbClr val="FEFFFF"/>
                </a:solidFill>
              </a:rPr>
              <a:t> </a:t>
            </a:r>
            <a:r>
              <a:rPr lang="en-US" sz="1700" i="1">
                <a:solidFill>
                  <a:srgbClr val="FEFFFF"/>
                </a:solidFill>
              </a:rPr>
              <a:t>link</a:t>
            </a:r>
            <a:r>
              <a:rPr lang="en-US" sz="1700">
                <a:solidFill>
                  <a:srgbClr val="FEFFFF"/>
                </a:solidFill>
              </a:rPr>
              <a:t>) and using our sandbox to gather indicators of compromise (IOC). Querying our SIEM revealed matches to known indicators on the machine including a file creation in the temp directory for user (</a:t>
            </a:r>
            <a:r>
              <a:rPr lang="en-US" sz="1700" i="1">
                <a:solidFill>
                  <a:srgbClr val="FEFFFF"/>
                </a:solidFill>
              </a:rPr>
              <a:t>user.01</a:t>
            </a:r>
            <a:r>
              <a:rPr lang="en-US" sz="1700">
                <a:solidFill>
                  <a:srgbClr val="FEFFFF"/>
                </a:solidFill>
              </a:rPr>
              <a:t>), a registry modification for persistence (</a:t>
            </a:r>
            <a:r>
              <a:rPr lang="en-US" sz="1700" i="1">
                <a:solidFill>
                  <a:srgbClr val="FEFFFF"/>
                </a:solidFill>
              </a:rPr>
              <a:t>HKLM/etc/not_bad.exe</a:t>
            </a:r>
            <a:r>
              <a:rPr lang="en-US" sz="1700">
                <a:solidFill>
                  <a:srgbClr val="FEFFFF"/>
                </a:solidFill>
              </a:rPr>
              <a:t>) and attempts to download another binary via proxy traffic (</a:t>
            </a:r>
            <a:r>
              <a:rPr lang="en-US" sz="1700" i="1">
                <a:solidFill>
                  <a:srgbClr val="FEFFFF"/>
                </a:solidFill>
              </a:rPr>
              <a:t>badsite.com/another_binary.exe</a:t>
            </a:r>
            <a:r>
              <a:rPr lang="en-US" sz="1700">
                <a:solidFill>
                  <a:srgbClr val="FEFFFF"/>
                </a:solidFill>
              </a:rPr>
              <a:t>). There is no evidence of the secondary file executing.  The origination of this file was determined to be through a malicious email with evidence showing the parent process being (</a:t>
            </a:r>
            <a:r>
              <a:rPr lang="en-US" sz="1700" i="1">
                <a:solidFill>
                  <a:srgbClr val="FEFFFF"/>
                </a:solidFill>
              </a:rPr>
              <a:t>mail.exe</a:t>
            </a:r>
            <a:r>
              <a:rPr lang="en-US" sz="1700">
                <a:solidFill>
                  <a:srgbClr val="FEFFFF"/>
                </a:solidFill>
              </a:rPr>
              <a:t>). </a:t>
            </a:r>
          </a:p>
          <a:p>
            <a:pPr marL="0" indent="0">
              <a:buNone/>
            </a:pPr>
            <a:r>
              <a:rPr lang="en-US" sz="1700">
                <a:solidFill>
                  <a:srgbClr val="FEFFFF"/>
                </a:solidFill>
              </a:rPr>
              <a:t>We have concluded the machine will need to be reimaged and we will work with IT to remediate as soon as possible.  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FC084-1B33-4C3C-80B5-F5306C94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Last Note on Writeups (More Questions)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DC59-A854-4A3B-8858-E8C591BA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Your writeups can invoke change in a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Did you write it with that expectation?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Would anyone be able to replicate the actions you took?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this investigation lead to a potential improvement in detection?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Would senior leadership be able to use this writeup to address any concerns?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Did you document your findings and/or conclusions in a Wiki?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CBCF8-A97F-4BC7-9653-1E097FE2AAB7}"/>
              </a:ext>
            </a:extLst>
          </p:cNvPr>
          <p:cNvSpPr txBox="1"/>
          <p:nvPr/>
        </p:nvSpPr>
        <p:spPr>
          <a:xfrm>
            <a:off x="3218576" y="2841792"/>
            <a:ext cx="575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7143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EB27-C336-4B60-8F4D-6FBFCF1C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9DDD16-8E71-4807-8D01-5D463CFA4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29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0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D20D-8856-4E4C-AC2F-D68BABF8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706" y="2677664"/>
            <a:ext cx="2436587" cy="7513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AFF9-7586-43DC-9109-38CFE4F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EF07D-39D6-485D-BB93-2FF078F4A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1400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3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ACB-C16A-425A-BF4C-4EE81689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Tools to be an Awesome Investigator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8A15-E448-4020-BA22-B90BC197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Your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Including your </a:t>
            </a:r>
            <a:r>
              <a:rPr lang="en-US" b="1" dirty="0"/>
              <a:t>questions</a:t>
            </a:r>
            <a:r>
              <a:rPr lang="en-US" dirty="0"/>
              <a:t>, biases, perspective, and experiences. </a:t>
            </a:r>
          </a:p>
          <a:p>
            <a:r>
              <a:rPr lang="en-US" sz="2400" dirty="0"/>
              <a:t>Somewhere to take notes: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Paper and Pencil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Text Editor</a:t>
            </a:r>
          </a:p>
          <a:p>
            <a:r>
              <a:rPr lang="en-US" sz="2400" dirty="0"/>
              <a:t>A loosely defined process</a:t>
            </a:r>
          </a:p>
          <a:p>
            <a:r>
              <a:rPr lang="en-US" sz="2400" dirty="0"/>
              <a:t>Team members to lean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ED258ED-0AA2-4C79-A552-D8D6A2045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F5FC-0A6F-47D8-A753-75534A83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Investigation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574E8-8142-4352-AA39-BEB9919A0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069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2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AA69-2CEC-4A7C-AAA1-1941D744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What?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A74C7C-01A1-40BF-B2BE-87A477E06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71321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DF31C3-653B-45E8-83B0-E15AB796582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7642-4F1E-4755-8777-9743266F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What? - Always Remember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6B5D3-7B31-46C1-8C9C-2AC93D871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4510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95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6E15-B38D-4602-818A-A9164FA0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Why? - Your 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BDD9A-8852-4CE2-8889-0025EF95D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8827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36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5BBF8-8C66-401C-8FF0-E6560B55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- Alerts and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B6B7-95AA-4D0D-97A7-0237F35B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AV detection for a file on a domain controller. 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File execution in an uncommon directory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Email click event by user during an active phishing campaign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A3873-B0CA-42CB-94C0-5AF69ED7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Was the file actioned? (Deleted,  quarantined, left alone)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Is this file attempting to hide as a legitimate file?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Did user submit credentials?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8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Asking Questions and Writing Effectively</vt:lpstr>
      <vt:lpstr>Who?</vt:lpstr>
      <vt:lpstr>Agenda</vt:lpstr>
      <vt:lpstr>Tools to be an Awesome Investigator</vt:lpstr>
      <vt:lpstr>The Investigation Engine</vt:lpstr>
      <vt:lpstr>What?</vt:lpstr>
      <vt:lpstr>What? - Always Remember</vt:lpstr>
      <vt:lpstr>Why? - Your Hypothesis</vt:lpstr>
      <vt:lpstr>Example - Alerts and Questions</vt:lpstr>
      <vt:lpstr>The Scientific Method</vt:lpstr>
      <vt:lpstr>When?</vt:lpstr>
      <vt:lpstr>Where?</vt:lpstr>
      <vt:lpstr>How?</vt:lpstr>
      <vt:lpstr>Who?</vt:lpstr>
      <vt:lpstr>Investigation Writeup</vt:lpstr>
      <vt:lpstr>Example Alert and Hypothesis</vt:lpstr>
      <vt:lpstr>Example Writeup</vt:lpstr>
      <vt:lpstr>Last Note on Writeups (More Questions)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Questions and Writing Effectively</dc:title>
  <dc:creator>Christopher Lopez</dc:creator>
  <cp:lastModifiedBy>Christopher Lopez</cp:lastModifiedBy>
  <cp:revision>1</cp:revision>
  <dcterms:created xsi:type="dcterms:W3CDTF">2020-07-18T18:22:27Z</dcterms:created>
  <dcterms:modified xsi:type="dcterms:W3CDTF">2020-07-18T18:24:25Z</dcterms:modified>
</cp:coreProperties>
</file>