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6"/>
  </p:notesMasterIdLst>
  <p:handoutMasterIdLst>
    <p:handoutMasterId r:id="rId27"/>
  </p:handoutMasterIdLst>
  <p:sldIdLst>
    <p:sldId id="256" r:id="rId5"/>
    <p:sldId id="262" r:id="rId6"/>
    <p:sldId id="263" r:id="rId7"/>
    <p:sldId id="265" r:id="rId8"/>
    <p:sldId id="266" r:id="rId9"/>
    <p:sldId id="264" r:id="rId10"/>
    <p:sldId id="267" r:id="rId11"/>
    <p:sldId id="278" r:id="rId12"/>
    <p:sldId id="268" r:id="rId13"/>
    <p:sldId id="261" r:id="rId14"/>
    <p:sldId id="269" r:id="rId15"/>
    <p:sldId id="270" r:id="rId16"/>
    <p:sldId id="271" r:id="rId17"/>
    <p:sldId id="273" r:id="rId18"/>
    <p:sldId id="274" r:id="rId19"/>
    <p:sldId id="279" r:id="rId20"/>
    <p:sldId id="275" r:id="rId21"/>
    <p:sldId id="276" r:id="rId22"/>
    <p:sldId id="272" r:id="rId23"/>
    <p:sldId id="277"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53AFE7-FE56-4671-885C-E4333297658A}" v="21" dt="2020-07-18T16:52:12.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96" autoAdjust="0"/>
    <p:restoredTop sz="94648" autoAdjust="0"/>
  </p:normalViewPr>
  <p:slideViewPr>
    <p:cSldViewPr snapToGrid="0">
      <p:cViewPr varScale="1">
        <p:scale>
          <a:sx n="72" d="100"/>
          <a:sy n="72" d="100"/>
        </p:scale>
        <p:origin x="474"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46E8D9-E843-4546-8475-BD155B6B335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D99AD14-1838-4EFE-A114-52CAE9199844}">
      <dgm:prSet/>
      <dgm:spPr/>
      <dgm:t>
        <a:bodyPr/>
        <a:lstStyle/>
        <a:p>
          <a:r>
            <a:rPr lang="en-US" b="0" i="0" dirty="0"/>
            <a:t>Domain 1. Security and Risk Management</a:t>
          </a:r>
          <a:endParaRPr lang="en-US" dirty="0"/>
        </a:p>
      </dgm:t>
    </dgm:pt>
    <dgm:pt modelId="{67B118CA-F1CB-4DD7-AD2E-368B9DC797DC}" type="parTrans" cxnId="{230A91FF-301D-443D-8B33-AF9631EB4D6E}">
      <dgm:prSet/>
      <dgm:spPr/>
      <dgm:t>
        <a:bodyPr/>
        <a:lstStyle/>
        <a:p>
          <a:endParaRPr lang="en-US"/>
        </a:p>
      </dgm:t>
    </dgm:pt>
    <dgm:pt modelId="{09C134A7-7258-4A3E-87BD-8335D18BCAF7}" type="sibTrans" cxnId="{230A91FF-301D-443D-8B33-AF9631EB4D6E}">
      <dgm:prSet/>
      <dgm:spPr/>
      <dgm:t>
        <a:bodyPr/>
        <a:lstStyle/>
        <a:p>
          <a:endParaRPr lang="en-US"/>
        </a:p>
      </dgm:t>
    </dgm:pt>
    <dgm:pt modelId="{5B094432-A637-4891-B6DC-FB342EE23711}">
      <dgm:prSet/>
      <dgm:spPr/>
      <dgm:t>
        <a:bodyPr/>
        <a:lstStyle/>
        <a:p>
          <a:r>
            <a:rPr lang="en-US" b="0" i="0" dirty="0"/>
            <a:t>Domain 2. </a:t>
          </a:r>
        </a:p>
        <a:p>
          <a:r>
            <a:rPr lang="en-US" b="0" i="0" dirty="0"/>
            <a:t>Asset Security</a:t>
          </a:r>
          <a:endParaRPr lang="en-US" dirty="0"/>
        </a:p>
      </dgm:t>
    </dgm:pt>
    <dgm:pt modelId="{BA4BDC33-CAD2-4434-9F94-0A8715A26805}" type="parTrans" cxnId="{5DE77DE3-ECB5-454A-91E3-A48289C668D3}">
      <dgm:prSet/>
      <dgm:spPr/>
      <dgm:t>
        <a:bodyPr/>
        <a:lstStyle/>
        <a:p>
          <a:endParaRPr lang="en-US"/>
        </a:p>
      </dgm:t>
    </dgm:pt>
    <dgm:pt modelId="{091CF436-E653-43AC-8B70-3678E601E6AB}" type="sibTrans" cxnId="{5DE77DE3-ECB5-454A-91E3-A48289C668D3}">
      <dgm:prSet/>
      <dgm:spPr/>
      <dgm:t>
        <a:bodyPr/>
        <a:lstStyle/>
        <a:p>
          <a:endParaRPr lang="en-US"/>
        </a:p>
      </dgm:t>
    </dgm:pt>
    <dgm:pt modelId="{11D9A954-4300-4976-AC95-1E45DD278FCF}">
      <dgm:prSet/>
      <dgm:spPr/>
      <dgm:t>
        <a:bodyPr/>
        <a:lstStyle/>
        <a:p>
          <a:r>
            <a:rPr lang="en-US" b="0" i="0" dirty="0"/>
            <a:t>Domain 3. Security Architecture and Engineering</a:t>
          </a:r>
          <a:endParaRPr lang="en-US" dirty="0"/>
        </a:p>
      </dgm:t>
    </dgm:pt>
    <dgm:pt modelId="{C12E2F78-BDD4-4B4B-B7C5-20D661C3A9C8}" type="parTrans" cxnId="{82062675-311A-4630-AAE7-26B6B950A1AE}">
      <dgm:prSet/>
      <dgm:spPr/>
      <dgm:t>
        <a:bodyPr/>
        <a:lstStyle/>
        <a:p>
          <a:endParaRPr lang="en-US"/>
        </a:p>
      </dgm:t>
    </dgm:pt>
    <dgm:pt modelId="{1AF4AE13-007D-4E6C-BF32-3604B2CE3100}" type="sibTrans" cxnId="{82062675-311A-4630-AAE7-26B6B950A1AE}">
      <dgm:prSet/>
      <dgm:spPr/>
      <dgm:t>
        <a:bodyPr/>
        <a:lstStyle/>
        <a:p>
          <a:endParaRPr lang="en-US"/>
        </a:p>
      </dgm:t>
    </dgm:pt>
    <dgm:pt modelId="{1F443BDF-CD6B-43DA-B856-5B2E14770CF9}">
      <dgm:prSet/>
      <dgm:spPr/>
      <dgm:t>
        <a:bodyPr/>
        <a:lstStyle/>
        <a:p>
          <a:r>
            <a:rPr lang="en-US" b="0" i="0" dirty="0"/>
            <a:t>Domain 4. Communication and Network Security</a:t>
          </a:r>
          <a:endParaRPr lang="en-US" dirty="0"/>
        </a:p>
      </dgm:t>
    </dgm:pt>
    <dgm:pt modelId="{ECEB24D7-8CEC-4E1F-8138-63984AE2ABF8}" type="parTrans" cxnId="{831F5648-FB23-44CE-B49F-A64042A5B078}">
      <dgm:prSet/>
      <dgm:spPr/>
      <dgm:t>
        <a:bodyPr/>
        <a:lstStyle/>
        <a:p>
          <a:endParaRPr lang="en-US"/>
        </a:p>
      </dgm:t>
    </dgm:pt>
    <dgm:pt modelId="{B0FB1790-E1E2-4EC9-8337-0FB98197494F}" type="sibTrans" cxnId="{831F5648-FB23-44CE-B49F-A64042A5B078}">
      <dgm:prSet/>
      <dgm:spPr/>
      <dgm:t>
        <a:bodyPr/>
        <a:lstStyle/>
        <a:p>
          <a:endParaRPr lang="en-US"/>
        </a:p>
      </dgm:t>
    </dgm:pt>
    <dgm:pt modelId="{3AF03492-0909-4B1B-B7A3-39D613B5F42D}">
      <dgm:prSet/>
      <dgm:spPr/>
      <dgm:t>
        <a:bodyPr/>
        <a:lstStyle/>
        <a:p>
          <a:r>
            <a:rPr lang="en-US" b="0" i="0" dirty="0"/>
            <a:t>Domain 5.</a:t>
          </a:r>
        </a:p>
        <a:p>
          <a:r>
            <a:rPr lang="en-US" b="0" i="0" dirty="0"/>
            <a:t> Identity and Access Management (IAM)</a:t>
          </a:r>
          <a:endParaRPr lang="en-US" dirty="0"/>
        </a:p>
      </dgm:t>
    </dgm:pt>
    <dgm:pt modelId="{72ADE30A-5AE3-45A8-8564-DC26CD637734}" type="parTrans" cxnId="{A529E152-32F0-4203-A826-D3E4DB80E2CD}">
      <dgm:prSet/>
      <dgm:spPr/>
      <dgm:t>
        <a:bodyPr/>
        <a:lstStyle/>
        <a:p>
          <a:endParaRPr lang="en-US"/>
        </a:p>
      </dgm:t>
    </dgm:pt>
    <dgm:pt modelId="{852984B3-7C2C-44F0-94AF-2B019A2BFC05}" type="sibTrans" cxnId="{A529E152-32F0-4203-A826-D3E4DB80E2CD}">
      <dgm:prSet/>
      <dgm:spPr/>
      <dgm:t>
        <a:bodyPr/>
        <a:lstStyle/>
        <a:p>
          <a:endParaRPr lang="en-US"/>
        </a:p>
      </dgm:t>
    </dgm:pt>
    <dgm:pt modelId="{0C715FDD-1F30-4746-B7FF-31D47984E3E3}">
      <dgm:prSet/>
      <dgm:spPr/>
      <dgm:t>
        <a:bodyPr/>
        <a:lstStyle/>
        <a:p>
          <a:r>
            <a:rPr lang="en-US" b="0" i="0" dirty="0"/>
            <a:t>Domain 6.</a:t>
          </a:r>
        </a:p>
        <a:p>
          <a:r>
            <a:rPr lang="en-US" b="0" i="0" dirty="0"/>
            <a:t> Security Assessment and Testing</a:t>
          </a:r>
          <a:endParaRPr lang="en-US" dirty="0"/>
        </a:p>
      </dgm:t>
    </dgm:pt>
    <dgm:pt modelId="{25C960FB-1507-4B81-B623-2B477C396FE0}" type="parTrans" cxnId="{EFC513B9-1DB5-4812-A903-597431C1C676}">
      <dgm:prSet/>
      <dgm:spPr/>
      <dgm:t>
        <a:bodyPr/>
        <a:lstStyle/>
        <a:p>
          <a:endParaRPr lang="en-US"/>
        </a:p>
      </dgm:t>
    </dgm:pt>
    <dgm:pt modelId="{2E89047C-3CCB-486C-93C7-0DC0AB5B296D}" type="sibTrans" cxnId="{EFC513B9-1DB5-4812-A903-597431C1C676}">
      <dgm:prSet/>
      <dgm:spPr/>
      <dgm:t>
        <a:bodyPr/>
        <a:lstStyle/>
        <a:p>
          <a:endParaRPr lang="en-US"/>
        </a:p>
      </dgm:t>
    </dgm:pt>
    <dgm:pt modelId="{AACBC95A-8128-442B-B757-A24E8A0EA97D}">
      <dgm:prSet/>
      <dgm:spPr/>
      <dgm:t>
        <a:bodyPr/>
        <a:lstStyle/>
        <a:p>
          <a:r>
            <a:rPr lang="en-US" b="0" i="0" dirty="0"/>
            <a:t>Domain 7. </a:t>
          </a:r>
        </a:p>
        <a:p>
          <a:r>
            <a:rPr lang="en-US" b="0" i="0" dirty="0"/>
            <a:t>Security Operations</a:t>
          </a:r>
          <a:endParaRPr lang="en-US" dirty="0"/>
        </a:p>
      </dgm:t>
    </dgm:pt>
    <dgm:pt modelId="{49D2A101-C4E4-4FC8-9D5F-B2A33B99ADB5}" type="parTrans" cxnId="{198B5925-CB04-4E65-831C-A47C99C63A22}">
      <dgm:prSet/>
      <dgm:spPr/>
      <dgm:t>
        <a:bodyPr/>
        <a:lstStyle/>
        <a:p>
          <a:endParaRPr lang="en-US"/>
        </a:p>
      </dgm:t>
    </dgm:pt>
    <dgm:pt modelId="{460B7D8F-E306-4FCB-A064-A0D231F5BF28}" type="sibTrans" cxnId="{198B5925-CB04-4E65-831C-A47C99C63A22}">
      <dgm:prSet/>
      <dgm:spPr/>
      <dgm:t>
        <a:bodyPr/>
        <a:lstStyle/>
        <a:p>
          <a:endParaRPr lang="en-US"/>
        </a:p>
      </dgm:t>
    </dgm:pt>
    <dgm:pt modelId="{317904A8-3C1F-49B9-BD27-4FA834498E04}">
      <dgm:prSet/>
      <dgm:spPr/>
      <dgm:t>
        <a:bodyPr/>
        <a:lstStyle/>
        <a:p>
          <a:r>
            <a:rPr lang="en-US" b="0" i="0" dirty="0"/>
            <a:t>Domain 8. </a:t>
          </a:r>
        </a:p>
        <a:p>
          <a:r>
            <a:rPr lang="en-US" b="0" i="0" dirty="0"/>
            <a:t>Software Development Security</a:t>
          </a:r>
          <a:endParaRPr lang="en-US" dirty="0"/>
        </a:p>
      </dgm:t>
    </dgm:pt>
    <dgm:pt modelId="{03ADB922-F18D-4E17-92D9-5B68C5994C27}" type="parTrans" cxnId="{F024182D-9CE9-4DF0-93E7-FE91765FDE54}">
      <dgm:prSet/>
      <dgm:spPr/>
      <dgm:t>
        <a:bodyPr/>
        <a:lstStyle/>
        <a:p>
          <a:endParaRPr lang="en-US"/>
        </a:p>
      </dgm:t>
    </dgm:pt>
    <dgm:pt modelId="{9209DF3F-9A7C-4338-9259-5FE843F643AF}" type="sibTrans" cxnId="{F024182D-9CE9-4DF0-93E7-FE91765FDE54}">
      <dgm:prSet/>
      <dgm:spPr/>
      <dgm:t>
        <a:bodyPr/>
        <a:lstStyle/>
        <a:p>
          <a:endParaRPr lang="en-US"/>
        </a:p>
      </dgm:t>
    </dgm:pt>
    <dgm:pt modelId="{8B8AC43F-95E0-4BA2-BF88-9F413C92A8BB}" type="pres">
      <dgm:prSet presAssocID="{3346E8D9-E843-4546-8475-BD155B6B3354}" presName="diagram" presStyleCnt="0">
        <dgm:presLayoutVars>
          <dgm:dir/>
          <dgm:resizeHandles val="exact"/>
        </dgm:presLayoutVars>
      </dgm:prSet>
      <dgm:spPr/>
    </dgm:pt>
    <dgm:pt modelId="{08970098-54DD-49DC-BB10-44FC8E53A8D7}" type="pres">
      <dgm:prSet presAssocID="{4D99AD14-1838-4EFE-A114-52CAE9199844}" presName="node" presStyleLbl="node1" presStyleIdx="0" presStyleCnt="8">
        <dgm:presLayoutVars>
          <dgm:bulletEnabled val="1"/>
        </dgm:presLayoutVars>
      </dgm:prSet>
      <dgm:spPr/>
    </dgm:pt>
    <dgm:pt modelId="{966B47D9-77B4-42BE-A59E-E129B421AFF6}" type="pres">
      <dgm:prSet presAssocID="{09C134A7-7258-4A3E-87BD-8335D18BCAF7}" presName="sibTrans" presStyleCnt="0"/>
      <dgm:spPr/>
    </dgm:pt>
    <dgm:pt modelId="{215F57BC-852B-452F-9581-1CA3ECECA866}" type="pres">
      <dgm:prSet presAssocID="{5B094432-A637-4891-B6DC-FB342EE23711}" presName="node" presStyleLbl="node1" presStyleIdx="1" presStyleCnt="8">
        <dgm:presLayoutVars>
          <dgm:bulletEnabled val="1"/>
        </dgm:presLayoutVars>
      </dgm:prSet>
      <dgm:spPr/>
    </dgm:pt>
    <dgm:pt modelId="{3365C398-B1EA-45D1-ADBA-4EFD43BB38F3}" type="pres">
      <dgm:prSet presAssocID="{091CF436-E653-43AC-8B70-3678E601E6AB}" presName="sibTrans" presStyleCnt="0"/>
      <dgm:spPr/>
    </dgm:pt>
    <dgm:pt modelId="{22192097-E12C-417E-9CD1-D303272C1B29}" type="pres">
      <dgm:prSet presAssocID="{11D9A954-4300-4976-AC95-1E45DD278FCF}" presName="node" presStyleLbl="node1" presStyleIdx="2" presStyleCnt="8">
        <dgm:presLayoutVars>
          <dgm:bulletEnabled val="1"/>
        </dgm:presLayoutVars>
      </dgm:prSet>
      <dgm:spPr/>
    </dgm:pt>
    <dgm:pt modelId="{ED20058F-8A15-4104-B6D2-7AEE1A9D78EB}" type="pres">
      <dgm:prSet presAssocID="{1AF4AE13-007D-4E6C-BF32-3604B2CE3100}" presName="sibTrans" presStyleCnt="0"/>
      <dgm:spPr/>
    </dgm:pt>
    <dgm:pt modelId="{8B6E3017-D506-4720-834F-C8639ED65F49}" type="pres">
      <dgm:prSet presAssocID="{1F443BDF-CD6B-43DA-B856-5B2E14770CF9}" presName="node" presStyleLbl="node1" presStyleIdx="3" presStyleCnt="8">
        <dgm:presLayoutVars>
          <dgm:bulletEnabled val="1"/>
        </dgm:presLayoutVars>
      </dgm:prSet>
      <dgm:spPr/>
    </dgm:pt>
    <dgm:pt modelId="{A8C5650B-E732-4B9F-943E-F8721C16599E}" type="pres">
      <dgm:prSet presAssocID="{B0FB1790-E1E2-4EC9-8337-0FB98197494F}" presName="sibTrans" presStyleCnt="0"/>
      <dgm:spPr/>
    </dgm:pt>
    <dgm:pt modelId="{6DF701E9-3ACF-482E-B9E7-9F5CE113DB31}" type="pres">
      <dgm:prSet presAssocID="{3AF03492-0909-4B1B-B7A3-39D613B5F42D}" presName="node" presStyleLbl="node1" presStyleIdx="4" presStyleCnt="8">
        <dgm:presLayoutVars>
          <dgm:bulletEnabled val="1"/>
        </dgm:presLayoutVars>
      </dgm:prSet>
      <dgm:spPr/>
    </dgm:pt>
    <dgm:pt modelId="{D6164D50-9CF9-44C7-AFCA-A20D601053A6}" type="pres">
      <dgm:prSet presAssocID="{852984B3-7C2C-44F0-94AF-2B019A2BFC05}" presName="sibTrans" presStyleCnt="0"/>
      <dgm:spPr/>
    </dgm:pt>
    <dgm:pt modelId="{EE303200-40A6-4EE1-BD5A-580EF9F4DD14}" type="pres">
      <dgm:prSet presAssocID="{0C715FDD-1F30-4746-B7FF-31D47984E3E3}" presName="node" presStyleLbl="node1" presStyleIdx="5" presStyleCnt="8">
        <dgm:presLayoutVars>
          <dgm:bulletEnabled val="1"/>
        </dgm:presLayoutVars>
      </dgm:prSet>
      <dgm:spPr/>
    </dgm:pt>
    <dgm:pt modelId="{2367A7F9-E766-4465-8293-A7250E5E644A}" type="pres">
      <dgm:prSet presAssocID="{2E89047C-3CCB-486C-93C7-0DC0AB5B296D}" presName="sibTrans" presStyleCnt="0"/>
      <dgm:spPr/>
    </dgm:pt>
    <dgm:pt modelId="{B258E025-22A4-45BC-8067-3F79C0E9D02D}" type="pres">
      <dgm:prSet presAssocID="{AACBC95A-8128-442B-B757-A24E8A0EA97D}" presName="node" presStyleLbl="node1" presStyleIdx="6" presStyleCnt="8">
        <dgm:presLayoutVars>
          <dgm:bulletEnabled val="1"/>
        </dgm:presLayoutVars>
      </dgm:prSet>
      <dgm:spPr/>
    </dgm:pt>
    <dgm:pt modelId="{E4B695FF-FA33-4793-ABA6-9585A58C2140}" type="pres">
      <dgm:prSet presAssocID="{460B7D8F-E306-4FCB-A064-A0D231F5BF28}" presName="sibTrans" presStyleCnt="0"/>
      <dgm:spPr/>
    </dgm:pt>
    <dgm:pt modelId="{DC913F73-94EF-49C9-8E4F-1B90A53CF183}" type="pres">
      <dgm:prSet presAssocID="{317904A8-3C1F-49B9-BD27-4FA834498E04}" presName="node" presStyleLbl="node1" presStyleIdx="7" presStyleCnt="8">
        <dgm:presLayoutVars>
          <dgm:bulletEnabled val="1"/>
        </dgm:presLayoutVars>
      </dgm:prSet>
      <dgm:spPr/>
    </dgm:pt>
  </dgm:ptLst>
  <dgm:cxnLst>
    <dgm:cxn modelId="{CC5AC90E-89EB-4A94-B77B-77C4BC7F7AEA}" type="presOf" srcId="{1F443BDF-CD6B-43DA-B856-5B2E14770CF9}" destId="{8B6E3017-D506-4720-834F-C8639ED65F49}" srcOrd="0" destOrd="0" presId="urn:microsoft.com/office/officeart/2005/8/layout/default"/>
    <dgm:cxn modelId="{8037911F-171E-4E8C-9DC9-4267122C6165}" type="presOf" srcId="{0C715FDD-1F30-4746-B7FF-31D47984E3E3}" destId="{EE303200-40A6-4EE1-BD5A-580EF9F4DD14}" srcOrd="0" destOrd="0" presId="urn:microsoft.com/office/officeart/2005/8/layout/default"/>
    <dgm:cxn modelId="{198B5925-CB04-4E65-831C-A47C99C63A22}" srcId="{3346E8D9-E843-4546-8475-BD155B6B3354}" destId="{AACBC95A-8128-442B-B757-A24E8A0EA97D}" srcOrd="6" destOrd="0" parTransId="{49D2A101-C4E4-4FC8-9D5F-B2A33B99ADB5}" sibTransId="{460B7D8F-E306-4FCB-A064-A0D231F5BF28}"/>
    <dgm:cxn modelId="{97E9CF29-99F6-406E-9EA6-7058C4B56DF1}" type="presOf" srcId="{317904A8-3C1F-49B9-BD27-4FA834498E04}" destId="{DC913F73-94EF-49C9-8E4F-1B90A53CF183}" srcOrd="0" destOrd="0" presId="urn:microsoft.com/office/officeart/2005/8/layout/default"/>
    <dgm:cxn modelId="{F024182D-9CE9-4DF0-93E7-FE91765FDE54}" srcId="{3346E8D9-E843-4546-8475-BD155B6B3354}" destId="{317904A8-3C1F-49B9-BD27-4FA834498E04}" srcOrd="7" destOrd="0" parTransId="{03ADB922-F18D-4E17-92D9-5B68C5994C27}" sibTransId="{9209DF3F-9A7C-4338-9259-5FE843F643AF}"/>
    <dgm:cxn modelId="{F9B3D15D-0395-4564-BB20-90B616BC4AE6}" type="presOf" srcId="{11D9A954-4300-4976-AC95-1E45DD278FCF}" destId="{22192097-E12C-417E-9CD1-D303272C1B29}" srcOrd="0" destOrd="0" presId="urn:microsoft.com/office/officeart/2005/8/layout/default"/>
    <dgm:cxn modelId="{831F5648-FB23-44CE-B49F-A64042A5B078}" srcId="{3346E8D9-E843-4546-8475-BD155B6B3354}" destId="{1F443BDF-CD6B-43DA-B856-5B2E14770CF9}" srcOrd="3" destOrd="0" parTransId="{ECEB24D7-8CEC-4E1F-8138-63984AE2ABF8}" sibTransId="{B0FB1790-E1E2-4EC9-8337-0FB98197494F}"/>
    <dgm:cxn modelId="{A529E152-32F0-4203-A826-D3E4DB80E2CD}" srcId="{3346E8D9-E843-4546-8475-BD155B6B3354}" destId="{3AF03492-0909-4B1B-B7A3-39D613B5F42D}" srcOrd="4" destOrd="0" parTransId="{72ADE30A-5AE3-45A8-8564-DC26CD637734}" sibTransId="{852984B3-7C2C-44F0-94AF-2B019A2BFC05}"/>
    <dgm:cxn modelId="{82062675-311A-4630-AAE7-26B6B950A1AE}" srcId="{3346E8D9-E843-4546-8475-BD155B6B3354}" destId="{11D9A954-4300-4976-AC95-1E45DD278FCF}" srcOrd="2" destOrd="0" parTransId="{C12E2F78-BDD4-4B4B-B7C5-20D661C3A9C8}" sibTransId="{1AF4AE13-007D-4E6C-BF32-3604B2CE3100}"/>
    <dgm:cxn modelId="{A1E06D7A-FFD4-4BE9-B041-69DE6F27B6A9}" type="presOf" srcId="{3346E8D9-E843-4546-8475-BD155B6B3354}" destId="{8B8AC43F-95E0-4BA2-BF88-9F413C92A8BB}" srcOrd="0" destOrd="0" presId="urn:microsoft.com/office/officeart/2005/8/layout/default"/>
    <dgm:cxn modelId="{808B607F-22EC-4EA5-934B-13E1D425F6CC}" type="presOf" srcId="{5B094432-A637-4891-B6DC-FB342EE23711}" destId="{215F57BC-852B-452F-9581-1CA3ECECA866}" srcOrd="0" destOrd="0" presId="urn:microsoft.com/office/officeart/2005/8/layout/default"/>
    <dgm:cxn modelId="{A2ECFB8C-CF61-4CAE-8C8A-BFE446D397D4}" type="presOf" srcId="{AACBC95A-8128-442B-B757-A24E8A0EA97D}" destId="{B258E025-22A4-45BC-8067-3F79C0E9D02D}" srcOrd="0" destOrd="0" presId="urn:microsoft.com/office/officeart/2005/8/layout/default"/>
    <dgm:cxn modelId="{5679C2A3-7927-4B23-9EDC-2A0A4CAA5BF5}" type="presOf" srcId="{3AF03492-0909-4B1B-B7A3-39D613B5F42D}" destId="{6DF701E9-3ACF-482E-B9E7-9F5CE113DB31}" srcOrd="0" destOrd="0" presId="urn:microsoft.com/office/officeart/2005/8/layout/default"/>
    <dgm:cxn modelId="{EFC513B9-1DB5-4812-A903-597431C1C676}" srcId="{3346E8D9-E843-4546-8475-BD155B6B3354}" destId="{0C715FDD-1F30-4746-B7FF-31D47984E3E3}" srcOrd="5" destOrd="0" parTransId="{25C960FB-1507-4B81-B623-2B477C396FE0}" sibTransId="{2E89047C-3CCB-486C-93C7-0DC0AB5B296D}"/>
    <dgm:cxn modelId="{5DE77DE3-ECB5-454A-91E3-A48289C668D3}" srcId="{3346E8D9-E843-4546-8475-BD155B6B3354}" destId="{5B094432-A637-4891-B6DC-FB342EE23711}" srcOrd="1" destOrd="0" parTransId="{BA4BDC33-CAD2-4434-9F94-0A8715A26805}" sibTransId="{091CF436-E653-43AC-8B70-3678E601E6AB}"/>
    <dgm:cxn modelId="{AA696CFF-6F29-409E-B202-07DD540578F6}" type="presOf" srcId="{4D99AD14-1838-4EFE-A114-52CAE9199844}" destId="{08970098-54DD-49DC-BB10-44FC8E53A8D7}" srcOrd="0" destOrd="0" presId="urn:microsoft.com/office/officeart/2005/8/layout/default"/>
    <dgm:cxn modelId="{230A91FF-301D-443D-8B33-AF9631EB4D6E}" srcId="{3346E8D9-E843-4546-8475-BD155B6B3354}" destId="{4D99AD14-1838-4EFE-A114-52CAE9199844}" srcOrd="0" destOrd="0" parTransId="{67B118CA-F1CB-4DD7-AD2E-368B9DC797DC}" sibTransId="{09C134A7-7258-4A3E-87BD-8335D18BCAF7}"/>
    <dgm:cxn modelId="{AD1FA6A4-F43F-4AE6-B07B-0B69DA7F75AC}" type="presParOf" srcId="{8B8AC43F-95E0-4BA2-BF88-9F413C92A8BB}" destId="{08970098-54DD-49DC-BB10-44FC8E53A8D7}" srcOrd="0" destOrd="0" presId="urn:microsoft.com/office/officeart/2005/8/layout/default"/>
    <dgm:cxn modelId="{F28D971F-B3E4-4386-9485-7B5B85CA6DED}" type="presParOf" srcId="{8B8AC43F-95E0-4BA2-BF88-9F413C92A8BB}" destId="{966B47D9-77B4-42BE-A59E-E129B421AFF6}" srcOrd="1" destOrd="0" presId="urn:microsoft.com/office/officeart/2005/8/layout/default"/>
    <dgm:cxn modelId="{D407EC87-BD25-4CEB-A4B5-616FD98015BF}" type="presParOf" srcId="{8B8AC43F-95E0-4BA2-BF88-9F413C92A8BB}" destId="{215F57BC-852B-452F-9581-1CA3ECECA866}" srcOrd="2" destOrd="0" presId="urn:microsoft.com/office/officeart/2005/8/layout/default"/>
    <dgm:cxn modelId="{08D3384C-935C-46D7-BD42-BAB3598B40D8}" type="presParOf" srcId="{8B8AC43F-95E0-4BA2-BF88-9F413C92A8BB}" destId="{3365C398-B1EA-45D1-ADBA-4EFD43BB38F3}" srcOrd="3" destOrd="0" presId="urn:microsoft.com/office/officeart/2005/8/layout/default"/>
    <dgm:cxn modelId="{B83B978F-B1AC-42F1-A7F3-1589EA52AF90}" type="presParOf" srcId="{8B8AC43F-95E0-4BA2-BF88-9F413C92A8BB}" destId="{22192097-E12C-417E-9CD1-D303272C1B29}" srcOrd="4" destOrd="0" presId="urn:microsoft.com/office/officeart/2005/8/layout/default"/>
    <dgm:cxn modelId="{6E926279-2A05-4B84-BA91-2A0BC62922FC}" type="presParOf" srcId="{8B8AC43F-95E0-4BA2-BF88-9F413C92A8BB}" destId="{ED20058F-8A15-4104-B6D2-7AEE1A9D78EB}" srcOrd="5" destOrd="0" presId="urn:microsoft.com/office/officeart/2005/8/layout/default"/>
    <dgm:cxn modelId="{D26000D3-8A0C-4FEF-929A-9FD8DE5342B0}" type="presParOf" srcId="{8B8AC43F-95E0-4BA2-BF88-9F413C92A8BB}" destId="{8B6E3017-D506-4720-834F-C8639ED65F49}" srcOrd="6" destOrd="0" presId="urn:microsoft.com/office/officeart/2005/8/layout/default"/>
    <dgm:cxn modelId="{421B5D51-5D3A-4B73-8BF6-653DC6CD7352}" type="presParOf" srcId="{8B8AC43F-95E0-4BA2-BF88-9F413C92A8BB}" destId="{A8C5650B-E732-4B9F-943E-F8721C16599E}" srcOrd="7" destOrd="0" presId="urn:microsoft.com/office/officeart/2005/8/layout/default"/>
    <dgm:cxn modelId="{1B8C30FE-34D2-4310-8BD5-D5F0E98518C4}" type="presParOf" srcId="{8B8AC43F-95E0-4BA2-BF88-9F413C92A8BB}" destId="{6DF701E9-3ACF-482E-B9E7-9F5CE113DB31}" srcOrd="8" destOrd="0" presId="urn:microsoft.com/office/officeart/2005/8/layout/default"/>
    <dgm:cxn modelId="{F3419A2A-1D31-4858-88E5-194E5D664E7B}" type="presParOf" srcId="{8B8AC43F-95E0-4BA2-BF88-9F413C92A8BB}" destId="{D6164D50-9CF9-44C7-AFCA-A20D601053A6}" srcOrd="9" destOrd="0" presId="urn:microsoft.com/office/officeart/2005/8/layout/default"/>
    <dgm:cxn modelId="{9AE9E5A9-C4B4-4EAD-9B1A-8AF5B68731FF}" type="presParOf" srcId="{8B8AC43F-95E0-4BA2-BF88-9F413C92A8BB}" destId="{EE303200-40A6-4EE1-BD5A-580EF9F4DD14}" srcOrd="10" destOrd="0" presId="urn:microsoft.com/office/officeart/2005/8/layout/default"/>
    <dgm:cxn modelId="{45D9D54C-A586-4247-ABE9-7AA77302A8EB}" type="presParOf" srcId="{8B8AC43F-95E0-4BA2-BF88-9F413C92A8BB}" destId="{2367A7F9-E766-4465-8293-A7250E5E644A}" srcOrd="11" destOrd="0" presId="urn:microsoft.com/office/officeart/2005/8/layout/default"/>
    <dgm:cxn modelId="{CDEEE070-99DB-4E41-810F-B2555D48A7D0}" type="presParOf" srcId="{8B8AC43F-95E0-4BA2-BF88-9F413C92A8BB}" destId="{B258E025-22A4-45BC-8067-3F79C0E9D02D}" srcOrd="12" destOrd="0" presId="urn:microsoft.com/office/officeart/2005/8/layout/default"/>
    <dgm:cxn modelId="{FE3C77AF-F76F-42F0-846A-0E9E07DA6D1B}" type="presParOf" srcId="{8B8AC43F-95E0-4BA2-BF88-9F413C92A8BB}" destId="{E4B695FF-FA33-4793-ABA6-9585A58C2140}" srcOrd="13" destOrd="0" presId="urn:microsoft.com/office/officeart/2005/8/layout/default"/>
    <dgm:cxn modelId="{DA628283-01FB-418B-8776-6E9ED2FA7A99}" type="presParOf" srcId="{8B8AC43F-95E0-4BA2-BF88-9F413C92A8BB}" destId="{DC913F73-94EF-49C9-8E4F-1B90A53CF18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8DE7D6-4384-478C-A86D-9CA073C6BF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F383AD-CFD5-45EF-A25E-C1D868613813}">
      <dgm:prSet/>
      <dgm:spPr/>
      <dgm:t>
        <a:bodyPr/>
        <a:lstStyle/>
        <a:p>
          <a:pPr>
            <a:lnSpc>
              <a:spcPct val="100000"/>
            </a:lnSpc>
          </a:pPr>
          <a:r>
            <a:rPr lang="en-US" dirty="0"/>
            <a:t>You will need to fill out a form that asks for your experience and will give you an option to choose from one of the 8 domains. </a:t>
          </a:r>
        </a:p>
      </dgm:t>
    </dgm:pt>
    <dgm:pt modelId="{A40D2C0E-03B6-4287-BAA3-637D9E9404B6}" type="parTrans" cxnId="{30739642-015E-4E3B-A575-4050FE6B78CE}">
      <dgm:prSet/>
      <dgm:spPr/>
      <dgm:t>
        <a:bodyPr/>
        <a:lstStyle/>
        <a:p>
          <a:endParaRPr lang="en-US"/>
        </a:p>
      </dgm:t>
    </dgm:pt>
    <dgm:pt modelId="{84C293DD-84F8-435E-B30F-F2F1DACBB790}" type="sibTrans" cxnId="{30739642-015E-4E3B-A575-4050FE6B78CE}">
      <dgm:prSet/>
      <dgm:spPr/>
      <dgm:t>
        <a:bodyPr/>
        <a:lstStyle/>
        <a:p>
          <a:endParaRPr lang="en-US"/>
        </a:p>
      </dgm:t>
    </dgm:pt>
    <dgm:pt modelId="{2D974233-51F1-4030-8607-EB2F1CD4B7C2}">
      <dgm:prSet/>
      <dgm:spPr/>
      <dgm:t>
        <a:bodyPr/>
        <a:lstStyle/>
        <a:p>
          <a:pPr>
            <a:lnSpc>
              <a:spcPct val="100000"/>
            </a:lnSpc>
          </a:pPr>
          <a:r>
            <a:rPr lang="en-US" dirty="0"/>
            <a:t>You will also need to provide proof that you worked at your employment and education. </a:t>
          </a:r>
        </a:p>
      </dgm:t>
    </dgm:pt>
    <dgm:pt modelId="{62B260F2-0824-450C-BE8D-568FA2E80954}" type="parTrans" cxnId="{7354FF0D-0574-412C-B9DB-8EEB416D1B97}">
      <dgm:prSet/>
      <dgm:spPr/>
      <dgm:t>
        <a:bodyPr/>
        <a:lstStyle/>
        <a:p>
          <a:endParaRPr lang="en-US"/>
        </a:p>
      </dgm:t>
    </dgm:pt>
    <dgm:pt modelId="{387D77B0-15D4-46BB-B9B6-AD974BE84EC1}" type="sibTrans" cxnId="{7354FF0D-0574-412C-B9DB-8EEB416D1B97}">
      <dgm:prSet/>
      <dgm:spPr/>
      <dgm:t>
        <a:bodyPr/>
        <a:lstStyle/>
        <a:p>
          <a:endParaRPr lang="en-US"/>
        </a:p>
      </dgm:t>
    </dgm:pt>
    <dgm:pt modelId="{5C32F85B-DE04-4912-8220-7645BD79CDF4}" type="pres">
      <dgm:prSet presAssocID="{2C8DE7D6-4384-478C-A86D-9CA073C6BF18}" presName="root" presStyleCnt="0">
        <dgm:presLayoutVars>
          <dgm:dir/>
          <dgm:resizeHandles val="exact"/>
        </dgm:presLayoutVars>
      </dgm:prSet>
      <dgm:spPr/>
    </dgm:pt>
    <dgm:pt modelId="{E19A12A5-D907-4687-9C37-C525C91C5018}" type="pres">
      <dgm:prSet presAssocID="{92F383AD-CFD5-45EF-A25E-C1D868613813}" presName="compNode" presStyleCnt="0"/>
      <dgm:spPr/>
    </dgm:pt>
    <dgm:pt modelId="{906F1D02-E147-4664-A656-862D3412ADEF}" type="pres">
      <dgm:prSet presAssocID="{92F383AD-CFD5-45EF-A25E-C1D868613813}" presName="bgRect" presStyleLbl="bgShp" presStyleIdx="0" presStyleCnt="2"/>
      <dgm:spPr/>
    </dgm:pt>
    <dgm:pt modelId="{5CFBA834-09DA-400B-BAE0-8478B37AFE74}" type="pres">
      <dgm:prSet presAssocID="{92F383AD-CFD5-45EF-A25E-C1D8686138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F5F31416-4D4E-4D2C-9737-9612C9E81D45}" type="pres">
      <dgm:prSet presAssocID="{92F383AD-CFD5-45EF-A25E-C1D868613813}" presName="spaceRect" presStyleCnt="0"/>
      <dgm:spPr/>
    </dgm:pt>
    <dgm:pt modelId="{21BA4CA5-7915-4D54-A39C-742F829442F8}" type="pres">
      <dgm:prSet presAssocID="{92F383AD-CFD5-45EF-A25E-C1D868613813}" presName="parTx" presStyleLbl="revTx" presStyleIdx="0" presStyleCnt="2">
        <dgm:presLayoutVars>
          <dgm:chMax val="0"/>
          <dgm:chPref val="0"/>
        </dgm:presLayoutVars>
      </dgm:prSet>
      <dgm:spPr/>
    </dgm:pt>
    <dgm:pt modelId="{B2DC3E86-26AC-4BCC-A5B0-A35E556DA68E}" type="pres">
      <dgm:prSet presAssocID="{84C293DD-84F8-435E-B30F-F2F1DACBB790}" presName="sibTrans" presStyleCnt="0"/>
      <dgm:spPr/>
    </dgm:pt>
    <dgm:pt modelId="{53940E75-9D93-4D3D-AEAD-C6FB169B0FE0}" type="pres">
      <dgm:prSet presAssocID="{2D974233-51F1-4030-8607-EB2F1CD4B7C2}" presName="compNode" presStyleCnt="0"/>
      <dgm:spPr/>
    </dgm:pt>
    <dgm:pt modelId="{A3BE9CB7-783C-485D-A364-74990CEA3AF0}" type="pres">
      <dgm:prSet presAssocID="{2D974233-51F1-4030-8607-EB2F1CD4B7C2}" presName="bgRect" presStyleLbl="bgShp" presStyleIdx="1" presStyleCnt="2"/>
      <dgm:spPr/>
    </dgm:pt>
    <dgm:pt modelId="{FDD8D9BB-3070-4DCF-9243-FEA447B08F37}" type="pres">
      <dgm:prSet presAssocID="{2D974233-51F1-4030-8607-EB2F1CD4B7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7299F64A-7C87-4AEC-BFAA-A4F2E8C470B0}" type="pres">
      <dgm:prSet presAssocID="{2D974233-51F1-4030-8607-EB2F1CD4B7C2}" presName="spaceRect" presStyleCnt="0"/>
      <dgm:spPr/>
    </dgm:pt>
    <dgm:pt modelId="{FA57E774-21F5-44EB-9D08-CFAC556C31B6}" type="pres">
      <dgm:prSet presAssocID="{2D974233-51F1-4030-8607-EB2F1CD4B7C2}" presName="parTx" presStyleLbl="revTx" presStyleIdx="1" presStyleCnt="2">
        <dgm:presLayoutVars>
          <dgm:chMax val="0"/>
          <dgm:chPref val="0"/>
        </dgm:presLayoutVars>
      </dgm:prSet>
      <dgm:spPr/>
    </dgm:pt>
  </dgm:ptLst>
  <dgm:cxnLst>
    <dgm:cxn modelId="{7354FF0D-0574-412C-B9DB-8EEB416D1B97}" srcId="{2C8DE7D6-4384-478C-A86D-9CA073C6BF18}" destId="{2D974233-51F1-4030-8607-EB2F1CD4B7C2}" srcOrd="1" destOrd="0" parTransId="{62B260F2-0824-450C-BE8D-568FA2E80954}" sibTransId="{387D77B0-15D4-46BB-B9B6-AD974BE84EC1}"/>
    <dgm:cxn modelId="{7B18933D-FBF7-4EF7-A67E-76C452A3FA3A}" type="presOf" srcId="{2C8DE7D6-4384-478C-A86D-9CA073C6BF18}" destId="{5C32F85B-DE04-4912-8220-7645BD79CDF4}" srcOrd="0" destOrd="0" presId="urn:microsoft.com/office/officeart/2018/2/layout/IconVerticalSolidList"/>
    <dgm:cxn modelId="{30739642-015E-4E3B-A575-4050FE6B78CE}" srcId="{2C8DE7D6-4384-478C-A86D-9CA073C6BF18}" destId="{92F383AD-CFD5-45EF-A25E-C1D868613813}" srcOrd="0" destOrd="0" parTransId="{A40D2C0E-03B6-4287-BAA3-637D9E9404B6}" sibTransId="{84C293DD-84F8-435E-B30F-F2F1DACBB790}"/>
    <dgm:cxn modelId="{E045A598-1B2B-46CD-B5BB-D28409D306A7}" type="presOf" srcId="{2D974233-51F1-4030-8607-EB2F1CD4B7C2}" destId="{FA57E774-21F5-44EB-9D08-CFAC556C31B6}" srcOrd="0" destOrd="0" presId="urn:microsoft.com/office/officeart/2018/2/layout/IconVerticalSolidList"/>
    <dgm:cxn modelId="{9FE830F3-6D64-4A5F-BDB9-5028687B1E07}" type="presOf" srcId="{92F383AD-CFD5-45EF-A25E-C1D868613813}" destId="{21BA4CA5-7915-4D54-A39C-742F829442F8}" srcOrd="0" destOrd="0" presId="urn:microsoft.com/office/officeart/2018/2/layout/IconVerticalSolidList"/>
    <dgm:cxn modelId="{41E0FA67-B8FD-49CB-91D7-CC36E9708160}" type="presParOf" srcId="{5C32F85B-DE04-4912-8220-7645BD79CDF4}" destId="{E19A12A5-D907-4687-9C37-C525C91C5018}" srcOrd="0" destOrd="0" presId="urn:microsoft.com/office/officeart/2018/2/layout/IconVerticalSolidList"/>
    <dgm:cxn modelId="{0EA94766-228C-4DF8-97BE-5F4A8D493711}" type="presParOf" srcId="{E19A12A5-D907-4687-9C37-C525C91C5018}" destId="{906F1D02-E147-4664-A656-862D3412ADEF}" srcOrd="0" destOrd="0" presId="urn:microsoft.com/office/officeart/2018/2/layout/IconVerticalSolidList"/>
    <dgm:cxn modelId="{734BBF8B-EDFC-42AC-95B9-7ACA0B573704}" type="presParOf" srcId="{E19A12A5-D907-4687-9C37-C525C91C5018}" destId="{5CFBA834-09DA-400B-BAE0-8478B37AFE74}" srcOrd="1" destOrd="0" presId="urn:microsoft.com/office/officeart/2018/2/layout/IconVerticalSolidList"/>
    <dgm:cxn modelId="{DAA96777-9845-4353-8ED6-49A79514031B}" type="presParOf" srcId="{E19A12A5-D907-4687-9C37-C525C91C5018}" destId="{F5F31416-4D4E-4D2C-9737-9612C9E81D45}" srcOrd="2" destOrd="0" presId="urn:microsoft.com/office/officeart/2018/2/layout/IconVerticalSolidList"/>
    <dgm:cxn modelId="{6CBF2DD6-3E0E-4076-9A28-E7C533AF4753}" type="presParOf" srcId="{E19A12A5-D907-4687-9C37-C525C91C5018}" destId="{21BA4CA5-7915-4D54-A39C-742F829442F8}" srcOrd="3" destOrd="0" presId="urn:microsoft.com/office/officeart/2018/2/layout/IconVerticalSolidList"/>
    <dgm:cxn modelId="{0F4FB396-D449-4B07-BC57-8A8704606146}" type="presParOf" srcId="{5C32F85B-DE04-4912-8220-7645BD79CDF4}" destId="{B2DC3E86-26AC-4BCC-A5B0-A35E556DA68E}" srcOrd="1" destOrd="0" presId="urn:microsoft.com/office/officeart/2018/2/layout/IconVerticalSolidList"/>
    <dgm:cxn modelId="{211425DC-9435-45CD-91D6-10FBC592A4F0}" type="presParOf" srcId="{5C32F85B-DE04-4912-8220-7645BD79CDF4}" destId="{53940E75-9D93-4D3D-AEAD-C6FB169B0FE0}" srcOrd="2" destOrd="0" presId="urn:microsoft.com/office/officeart/2018/2/layout/IconVerticalSolidList"/>
    <dgm:cxn modelId="{F4446270-4973-4D02-9D4C-D39E1888EBCF}" type="presParOf" srcId="{53940E75-9D93-4D3D-AEAD-C6FB169B0FE0}" destId="{A3BE9CB7-783C-485D-A364-74990CEA3AF0}" srcOrd="0" destOrd="0" presId="urn:microsoft.com/office/officeart/2018/2/layout/IconVerticalSolidList"/>
    <dgm:cxn modelId="{28107BCB-8919-42EE-AA09-DE967435AA2D}" type="presParOf" srcId="{53940E75-9D93-4D3D-AEAD-C6FB169B0FE0}" destId="{FDD8D9BB-3070-4DCF-9243-FEA447B08F37}" srcOrd="1" destOrd="0" presId="urn:microsoft.com/office/officeart/2018/2/layout/IconVerticalSolidList"/>
    <dgm:cxn modelId="{585B39ED-5456-48BA-98A2-05B9FDF3455C}" type="presParOf" srcId="{53940E75-9D93-4D3D-AEAD-C6FB169B0FE0}" destId="{7299F64A-7C87-4AEC-BFAA-A4F2E8C470B0}" srcOrd="2" destOrd="0" presId="urn:microsoft.com/office/officeart/2018/2/layout/IconVerticalSolidList"/>
    <dgm:cxn modelId="{E4CEDBD7-980C-44EC-878A-44E081AA3642}" type="presParOf" srcId="{53940E75-9D93-4D3D-AEAD-C6FB169B0FE0}" destId="{FA57E774-21F5-44EB-9D08-CFAC556C31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701D68F5-42F8-47BC-8FED-84C50F595DF0}">
      <dgm:prSet phldrT="[Text]"/>
      <dgm:spPr/>
      <dgm:t>
        <a:bodyPr/>
        <a:lstStyle/>
        <a:p>
          <a:pPr>
            <a:lnSpc>
              <a:spcPct val="100000"/>
            </a:lnSpc>
            <a:defRPr cap="all"/>
          </a:pPr>
          <a:r>
            <a:rPr lang="en-ZA" dirty="0"/>
            <a:t>Reading </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US" dirty="0"/>
            <a:t>Practice Test </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en-US" dirty="0"/>
            <a:t>Videos</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2F7DC89-29EB-4D08-8A8F-840D68C0CE7A}" type="pres">
      <dgm:prSet presAssocID="{7D9C16A6-8C48-4165-8DAF-8C957C12A8FA}" presName="root" presStyleCnt="0">
        <dgm:presLayoutVars>
          <dgm:dir/>
          <dgm:resizeHandles val="exact"/>
        </dgm:presLayoutVars>
      </dgm:prSet>
      <dgm:spPr/>
    </dgm:pt>
    <dgm:pt modelId="{599F934D-0D75-4EBB-91D5-94FA3D3BC594}" type="pres">
      <dgm:prSet presAssocID="{701D68F5-42F8-47BC-8FED-84C50F595DF0}" presName="compNode" presStyleCnt="0"/>
      <dgm:spPr/>
    </dgm:pt>
    <dgm:pt modelId="{DC260141-D22B-47DA-A6D6-A1E355AED05C}" type="pres">
      <dgm:prSet presAssocID="{701D68F5-42F8-47BC-8FED-84C50F595DF0}" presName="iconBgRect" presStyleLbl="bgShp" presStyleIdx="0" presStyleCnt="3"/>
      <dgm:spPr>
        <a:prstGeom prst="round2DiagRect">
          <a:avLst>
            <a:gd name="adj1" fmla="val 29727"/>
            <a:gd name="adj2" fmla="val 0"/>
          </a:avLst>
        </a:prstGeom>
      </dgm:spPr>
    </dgm:pt>
    <dgm:pt modelId="{7BC1E123-8A27-482A-8C46-B51A73ADFBB3}" type="pres">
      <dgm:prSet presAssocID="{701D68F5-42F8-47BC-8FED-84C50F595D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FDB58EDD-90C8-4F10-B9F1-D34AF02608EC}" type="pres">
      <dgm:prSet presAssocID="{701D68F5-42F8-47BC-8FED-84C50F595DF0}" presName="spaceRect" presStyleCnt="0"/>
      <dgm:spPr/>
    </dgm:pt>
    <dgm:pt modelId="{43630BF2-A87E-4901-AA9B-1875F0B6E06D}" type="pres">
      <dgm:prSet presAssocID="{701D68F5-42F8-47BC-8FED-84C50F595DF0}" presName="textRect" presStyleLbl="revTx" presStyleIdx="0" presStyleCnt="3">
        <dgm:presLayoutVars>
          <dgm:chMax val="1"/>
          <dgm:chPref val="1"/>
        </dgm:presLayoutVars>
      </dgm:prSet>
      <dgm:spPr/>
    </dgm:pt>
    <dgm:pt modelId="{79C48D80-0554-4340-9682-513F074873F1}" type="pres">
      <dgm:prSet presAssocID="{0C95B389-AC0C-4055-9AA3-38815EFC8B0A}" presName="sibTrans" presStyleCnt="0"/>
      <dgm:spPr/>
    </dgm:pt>
    <dgm:pt modelId="{47B90395-1002-41E3-B86F-AF38A8728133}" type="pres">
      <dgm:prSet presAssocID="{91A66877-AC1C-46D9-BF2C-6024B638DEA9}" presName="compNode" presStyleCnt="0"/>
      <dgm:spPr/>
    </dgm:pt>
    <dgm:pt modelId="{6B93B099-32FC-43E0-AAC8-2ED706E90218}" type="pres">
      <dgm:prSet presAssocID="{91A66877-AC1C-46D9-BF2C-6024B638DEA9}" presName="iconBgRect" presStyleLbl="bgShp" presStyleIdx="1" presStyleCnt="3"/>
      <dgm:spPr>
        <a:prstGeom prst="round2DiagRect">
          <a:avLst>
            <a:gd name="adj1" fmla="val 29727"/>
            <a:gd name="adj2" fmla="val 0"/>
          </a:avLst>
        </a:prstGeom>
      </dgm:spPr>
    </dgm:pt>
    <dgm:pt modelId="{FB6F4DC0-114B-4081-8C37-AD0031249722}" type="pres">
      <dgm:prSet presAssocID="{91A66877-AC1C-46D9-BF2C-6024B638DE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13A495B-8CD9-4C32-9BB5-C81F509B202D}" type="pres">
      <dgm:prSet presAssocID="{91A66877-AC1C-46D9-BF2C-6024B638DEA9}" presName="spaceRect" presStyleCnt="0"/>
      <dgm:spPr/>
    </dgm:pt>
    <dgm:pt modelId="{1FC2E001-BB7C-4C32-8421-CF63115B66AC}" type="pres">
      <dgm:prSet presAssocID="{91A66877-AC1C-46D9-BF2C-6024B638DEA9}" presName="textRect" presStyleLbl="revTx" presStyleIdx="1" presStyleCnt="3">
        <dgm:presLayoutVars>
          <dgm:chMax val="1"/>
          <dgm:chPref val="1"/>
        </dgm:presLayoutVars>
      </dgm:prSet>
      <dgm:spPr/>
    </dgm:pt>
    <dgm:pt modelId="{E5BBCE8C-1D35-4C17-BB5D-C77F8910113D}" type="pres">
      <dgm:prSet presAssocID="{BFCE4A28-C381-46FF-935A-B11534EF7D87}" presName="sibTrans" presStyleCnt="0"/>
      <dgm:spPr/>
    </dgm:pt>
    <dgm:pt modelId="{18FB607C-228B-4B23-A9B0-D58BC8D5B5E7}" type="pres">
      <dgm:prSet presAssocID="{76CC3289-2662-43F0-A3C6-BA04A135F08C}" presName="compNode" presStyleCnt="0"/>
      <dgm:spPr/>
    </dgm:pt>
    <dgm:pt modelId="{1617DF58-2881-47D2-BB7F-4CE925ECE133}" type="pres">
      <dgm:prSet presAssocID="{76CC3289-2662-43F0-A3C6-BA04A135F08C}" presName="iconBgRect" presStyleLbl="bgShp" presStyleIdx="2" presStyleCnt="3"/>
      <dgm:spPr>
        <a:prstGeom prst="round2DiagRect">
          <a:avLst>
            <a:gd name="adj1" fmla="val 29727"/>
            <a:gd name="adj2" fmla="val 0"/>
          </a:avLst>
        </a:prstGeom>
      </dgm:spPr>
    </dgm:pt>
    <dgm:pt modelId="{2DD1F7F6-B6FB-4432-AE45-A51B27EB2F2E}" type="pres">
      <dgm:prSet presAssocID="{76CC3289-2662-43F0-A3C6-BA04A135F0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2C9BA71B-D3F6-4744-BAF4-2341C87DCC09}" type="pres">
      <dgm:prSet presAssocID="{76CC3289-2662-43F0-A3C6-BA04A135F08C}" presName="spaceRect" presStyleCnt="0"/>
      <dgm:spPr/>
    </dgm:pt>
    <dgm:pt modelId="{E73E06F6-9485-4573-9C35-8E06E151999F}" type="pres">
      <dgm:prSet presAssocID="{76CC3289-2662-43F0-A3C6-BA04A135F08C}" presName="textRect" presStyleLbl="revTx" presStyleIdx="2" presStyleCnt="3">
        <dgm:presLayoutVars>
          <dgm:chMax val="1"/>
          <dgm:chPref val="1"/>
        </dgm:presLayoutVars>
      </dgm:prSet>
      <dgm:spPr/>
    </dgm:pt>
  </dgm:ptLst>
  <dgm:cxnLst>
    <dgm:cxn modelId="{A1A6CC09-40BD-45EB-8C7F-1179A513BBC4}" type="presOf" srcId="{91A66877-AC1C-46D9-BF2C-6024B638DEA9}" destId="{1FC2E001-BB7C-4C32-8421-CF63115B66AC}" srcOrd="0" destOrd="0" presId="urn:microsoft.com/office/officeart/2018/5/layout/IconLeafLabelList"/>
    <dgm:cxn modelId="{EE617640-1436-4BFD-9F1D-B68B44B1E3BC}" type="presOf" srcId="{701D68F5-42F8-47BC-8FED-84C50F595DF0}" destId="{43630BF2-A87E-4901-AA9B-1875F0B6E06D}" srcOrd="0" destOrd="0" presId="urn:microsoft.com/office/officeart/2018/5/layout/IconLeaf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F8BA534F-5A2E-4E46-A20C-271BF0EA7EAA}" type="presOf" srcId="{7D9C16A6-8C48-4165-8DAF-8C957C12A8FA}" destId="{82F7DC89-29EB-4D08-8A8F-840D68C0CE7A}" srcOrd="0" destOrd="0" presId="urn:microsoft.com/office/officeart/2018/5/layout/IconLeafLabelList"/>
    <dgm:cxn modelId="{7F0DAB6F-9257-4F2D-B31A-3418F73F6952}" srcId="{7D9C16A6-8C48-4165-8DAF-8C957C12A8FA}" destId="{91A66877-AC1C-46D9-BF2C-6024B638DEA9}" srcOrd="1" destOrd="0" parTransId="{913FED05-DF41-48A7-B1F8-81937A468EF9}" sibTransId="{BFCE4A28-C381-46FF-935A-B11534EF7D87}"/>
    <dgm:cxn modelId="{6D4AC8DF-A7FC-48DC-9A2E-1B141868F0EF}" type="presOf" srcId="{76CC3289-2662-43F0-A3C6-BA04A135F08C}" destId="{E73E06F6-9485-4573-9C35-8E06E151999F}" srcOrd="0" destOrd="0" presId="urn:microsoft.com/office/officeart/2018/5/layout/IconLeafLabelList"/>
    <dgm:cxn modelId="{A74C57FE-0073-466F-AE81-60CE655EC235}" type="presParOf" srcId="{82F7DC89-29EB-4D08-8A8F-840D68C0CE7A}" destId="{599F934D-0D75-4EBB-91D5-94FA3D3BC594}" srcOrd="0" destOrd="0" presId="urn:microsoft.com/office/officeart/2018/5/layout/IconLeafLabelList"/>
    <dgm:cxn modelId="{0714AAF4-42DD-494D-B0A1-EF525E8297EA}" type="presParOf" srcId="{599F934D-0D75-4EBB-91D5-94FA3D3BC594}" destId="{DC260141-D22B-47DA-A6D6-A1E355AED05C}" srcOrd="0" destOrd="0" presId="urn:microsoft.com/office/officeart/2018/5/layout/IconLeafLabelList"/>
    <dgm:cxn modelId="{F5776918-0A87-4F6E-A1CD-A0E86D61858D}" type="presParOf" srcId="{599F934D-0D75-4EBB-91D5-94FA3D3BC594}" destId="{7BC1E123-8A27-482A-8C46-B51A73ADFBB3}" srcOrd="1" destOrd="0" presId="urn:microsoft.com/office/officeart/2018/5/layout/IconLeafLabelList"/>
    <dgm:cxn modelId="{F069F47A-6A1C-4C9E-B308-11D990EF5593}" type="presParOf" srcId="{599F934D-0D75-4EBB-91D5-94FA3D3BC594}" destId="{FDB58EDD-90C8-4F10-B9F1-D34AF02608EC}" srcOrd="2" destOrd="0" presId="urn:microsoft.com/office/officeart/2018/5/layout/IconLeafLabelList"/>
    <dgm:cxn modelId="{33987D94-AE10-4208-B6B2-99EDE16CBD35}" type="presParOf" srcId="{599F934D-0D75-4EBB-91D5-94FA3D3BC594}" destId="{43630BF2-A87E-4901-AA9B-1875F0B6E06D}" srcOrd="3" destOrd="0" presId="urn:microsoft.com/office/officeart/2018/5/layout/IconLeafLabelList"/>
    <dgm:cxn modelId="{48BCA311-E2EE-45CB-9229-918180C9ED02}" type="presParOf" srcId="{82F7DC89-29EB-4D08-8A8F-840D68C0CE7A}" destId="{79C48D80-0554-4340-9682-513F074873F1}" srcOrd="1" destOrd="0" presId="urn:microsoft.com/office/officeart/2018/5/layout/IconLeafLabelList"/>
    <dgm:cxn modelId="{82D3A617-60DC-486C-ACB0-014A8EAD64D7}" type="presParOf" srcId="{82F7DC89-29EB-4D08-8A8F-840D68C0CE7A}" destId="{47B90395-1002-41E3-B86F-AF38A8728133}" srcOrd="2" destOrd="0" presId="urn:microsoft.com/office/officeart/2018/5/layout/IconLeafLabelList"/>
    <dgm:cxn modelId="{A5407E55-9688-4014-B525-45ABF744164A}" type="presParOf" srcId="{47B90395-1002-41E3-B86F-AF38A8728133}" destId="{6B93B099-32FC-43E0-AAC8-2ED706E90218}" srcOrd="0" destOrd="0" presId="urn:microsoft.com/office/officeart/2018/5/layout/IconLeafLabelList"/>
    <dgm:cxn modelId="{DA70DE53-D91F-4854-9979-B53897C2231F}" type="presParOf" srcId="{47B90395-1002-41E3-B86F-AF38A8728133}" destId="{FB6F4DC0-114B-4081-8C37-AD0031249722}" srcOrd="1" destOrd="0" presId="urn:microsoft.com/office/officeart/2018/5/layout/IconLeafLabelList"/>
    <dgm:cxn modelId="{8B2092EA-462E-4F97-B746-ACE24C280113}" type="presParOf" srcId="{47B90395-1002-41E3-B86F-AF38A8728133}" destId="{B13A495B-8CD9-4C32-9BB5-C81F509B202D}" srcOrd="2" destOrd="0" presId="urn:microsoft.com/office/officeart/2018/5/layout/IconLeafLabelList"/>
    <dgm:cxn modelId="{6C73D03F-A088-428C-BC0E-C471B5FA1A3C}" type="presParOf" srcId="{47B90395-1002-41E3-B86F-AF38A8728133}" destId="{1FC2E001-BB7C-4C32-8421-CF63115B66AC}" srcOrd="3" destOrd="0" presId="urn:microsoft.com/office/officeart/2018/5/layout/IconLeafLabelList"/>
    <dgm:cxn modelId="{74F43B81-DAFB-418A-9B57-A8A5AF5424E6}" type="presParOf" srcId="{82F7DC89-29EB-4D08-8A8F-840D68C0CE7A}" destId="{E5BBCE8C-1D35-4C17-BB5D-C77F8910113D}" srcOrd="3" destOrd="0" presId="urn:microsoft.com/office/officeart/2018/5/layout/IconLeafLabelList"/>
    <dgm:cxn modelId="{D3FD36CE-3AC3-4FB3-8B99-EFF058168E3A}" type="presParOf" srcId="{82F7DC89-29EB-4D08-8A8F-840D68C0CE7A}" destId="{18FB607C-228B-4B23-A9B0-D58BC8D5B5E7}" srcOrd="4" destOrd="0" presId="urn:microsoft.com/office/officeart/2018/5/layout/IconLeafLabelList"/>
    <dgm:cxn modelId="{D5F1B9E9-6AEB-4DDD-96F9-4914BAA96C28}" type="presParOf" srcId="{18FB607C-228B-4B23-A9B0-D58BC8D5B5E7}" destId="{1617DF58-2881-47D2-BB7F-4CE925ECE133}" srcOrd="0" destOrd="0" presId="urn:microsoft.com/office/officeart/2018/5/layout/IconLeafLabelList"/>
    <dgm:cxn modelId="{9C7D70E8-F1FE-491A-B1A9-5179D4013108}" type="presParOf" srcId="{18FB607C-228B-4B23-A9B0-D58BC8D5B5E7}" destId="{2DD1F7F6-B6FB-4432-AE45-A51B27EB2F2E}" srcOrd="1" destOrd="0" presId="urn:microsoft.com/office/officeart/2018/5/layout/IconLeafLabelList"/>
    <dgm:cxn modelId="{636030C4-8E43-47EC-BE72-48009E3DE6E6}" type="presParOf" srcId="{18FB607C-228B-4B23-A9B0-D58BC8D5B5E7}" destId="{2C9BA71B-D3F6-4744-BAF4-2341C87DCC09}" srcOrd="2" destOrd="0" presId="urn:microsoft.com/office/officeart/2018/5/layout/IconLeafLabelList"/>
    <dgm:cxn modelId="{39DD0BE3-734C-4837-B85D-507888F8900D}" type="presParOf" srcId="{18FB607C-228B-4B23-A9B0-D58BC8D5B5E7}" destId="{E73E06F6-9485-4573-9C35-8E06E151999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70098-54DD-49DC-BB10-44FC8E53A8D7}">
      <dsp:nvSpPr>
        <dsp:cNvPr id="0" name=""/>
        <dsp:cNvSpPr/>
      </dsp:nvSpPr>
      <dsp:spPr>
        <a:xfrm>
          <a:off x="3231" y="172777"/>
          <a:ext cx="2563601" cy="1538160"/>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Domain 1. Security and Risk Management</a:t>
          </a:r>
          <a:endParaRPr lang="en-US" sz="2300" kern="1200" dirty="0"/>
        </a:p>
      </dsp:txBody>
      <dsp:txXfrm>
        <a:off x="3231" y="172777"/>
        <a:ext cx="2563601" cy="1538160"/>
      </dsp:txXfrm>
    </dsp:sp>
    <dsp:sp modelId="{215F57BC-852B-452F-9581-1CA3ECECA866}">
      <dsp:nvSpPr>
        <dsp:cNvPr id="0" name=""/>
        <dsp:cNvSpPr/>
      </dsp:nvSpPr>
      <dsp:spPr>
        <a:xfrm>
          <a:off x="2823193" y="172777"/>
          <a:ext cx="2563601" cy="1538160"/>
        </a:xfrm>
        <a:prstGeom prst="rect">
          <a:avLst/>
        </a:prstGeom>
        <a:solidFill>
          <a:schemeClr val="accent2">
            <a:hueOff val="-87387"/>
            <a:satOff val="4648"/>
            <a:lumOff val="134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Domain 2. </a:t>
          </a:r>
        </a:p>
        <a:p>
          <a:pPr marL="0" lvl="0" indent="0" algn="ctr" defTabSz="1022350">
            <a:lnSpc>
              <a:spcPct val="90000"/>
            </a:lnSpc>
            <a:spcBef>
              <a:spcPct val="0"/>
            </a:spcBef>
            <a:spcAft>
              <a:spcPct val="35000"/>
            </a:spcAft>
            <a:buNone/>
          </a:pPr>
          <a:r>
            <a:rPr lang="en-US" sz="2300" b="0" i="0" kern="1200" dirty="0"/>
            <a:t>Asset Security</a:t>
          </a:r>
          <a:endParaRPr lang="en-US" sz="2300" kern="1200" dirty="0"/>
        </a:p>
      </dsp:txBody>
      <dsp:txXfrm>
        <a:off x="2823193" y="172777"/>
        <a:ext cx="2563601" cy="1538160"/>
      </dsp:txXfrm>
    </dsp:sp>
    <dsp:sp modelId="{22192097-E12C-417E-9CD1-D303272C1B29}">
      <dsp:nvSpPr>
        <dsp:cNvPr id="0" name=""/>
        <dsp:cNvSpPr/>
      </dsp:nvSpPr>
      <dsp:spPr>
        <a:xfrm>
          <a:off x="5643155" y="172777"/>
          <a:ext cx="2563601" cy="1538160"/>
        </a:xfrm>
        <a:prstGeom prst="rect">
          <a:avLst/>
        </a:prstGeom>
        <a:solidFill>
          <a:schemeClr val="accent2">
            <a:hueOff val="-174774"/>
            <a:satOff val="9296"/>
            <a:lumOff val="268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Domain 3. Security Architecture and Engineering</a:t>
          </a:r>
          <a:endParaRPr lang="en-US" sz="2300" kern="1200" dirty="0"/>
        </a:p>
      </dsp:txBody>
      <dsp:txXfrm>
        <a:off x="5643155" y="172777"/>
        <a:ext cx="2563601" cy="1538160"/>
      </dsp:txXfrm>
    </dsp:sp>
    <dsp:sp modelId="{8B6E3017-D506-4720-834F-C8639ED65F49}">
      <dsp:nvSpPr>
        <dsp:cNvPr id="0" name=""/>
        <dsp:cNvSpPr/>
      </dsp:nvSpPr>
      <dsp:spPr>
        <a:xfrm>
          <a:off x="8463116" y="172777"/>
          <a:ext cx="2563601" cy="1538160"/>
        </a:xfrm>
        <a:prstGeom prst="rect">
          <a:avLst/>
        </a:prstGeom>
        <a:solidFill>
          <a:schemeClr val="accent2">
            <a:hueOff val="-262161"/>
            <a:satOff val="13944"/>
            <a:lumOff val="403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Domain 4. Communication and Network Security</a:t>
          </a:r>
          <a:endParaRPr lang="en-US" sz="2300" kern="1200" dirty="0"/>
        </a:p>
      </dsp:txBody>
      <dsp:txXfrm>
        <a:off x="8463116" y="172777"/>
        <a:ext cx="2563601" cy="1538160"/>
      </dsp:txXfrm>
    </dsp:sp>
    <dsp:sp modelId="{6DF701E9-3ACF-482E-B9E7-9F5CE113DB31}">
      <dsp:nvSpPr>
        <dsp:cNvPr id="0" name=""/>
        <dsp:cNvSpPr/>
      </dsp:nvSpPr>
      <dsp:spPr>
        <a:xfrm>
          <a:off x="3231" y="1967299"/>
          <a:ext cx="2563601" cy="1538160"/>
        </a:xfrm>
        <a:prstGeom prst="rect">
          <a:avLst/>
        </a:prstGeom>
        <a:solidFill>
          <a:schemeClr val="accent2">
            <a:hueOff val="-349548"/>
            <a:satOff val="18591"/>
            <a:lumOff val="537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Domain 5.</a:t>
          </a:r>
        </a:p>
        <a:p>
          <a:pPr marL="0" lvl="0" indent="0" algn="ctr" defTabSz="1022350">
            <a:lnSpc>
              <a:spcPct val="90000"/>
            </a:lnSpc>
            <a:spcBef>
              <a:spcPct val="0"/>
            </a:spcBef>
            <a:spcAft>
              <a:spcPct val="35000"/>
            </a:spcAft>
            <a:buNone/>
          </a:pPr>
          <a:r>
            <a:rPr lang="en-US" sz="2300" b="0" i="0" kern="1200" dirty="0"/>
            <a:t> Identity and Access Management (IAM)</a:t>
          </a:r>
          <a:endParaRPr lang="en-US" sz="2300" kern="1200" dirty="0"/>
        </a:p>
      </dsp:txBody>
      <dsp:txXfrm>
        <a:off x="3231" y="1967299"/>
        <a:ext cx="2563601" cy="1538160"/>
      </dsp:txXfrm>
    </dsp:sp>
    <dsp:sp modelId="{EE303200-40A6-4EE1-BD5A-580EF9F4DD14}">
      <dsp:nvSpPr>
        <dsp:cNvPr id="0" name=""/>
        <dsp:cNvSpPr/>
      </dsp:nvSpPr>
      <dsp:spPr>
        <a:xfrm>
          <a:off x="2823193" y="1967299"/>
          <a:ext cx="2563601" cy="1538160"/>
        </a:xfrm>
        <a:prstGeom prst="rect">
          <a:avLst/>
        </a:prstGeom>
        <a:solidFill>
          <a:schemeClr val="accent2">
            <a:hueOff val="-436935"/>
            <a:satOff val="23239"/>
            <a:lumOff val="672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Domain 6.</a:t>
          </a:r>
        </a:p>
        <a:p>
          <a:pPr marL="0" lvl="0" indent="0" algn="ctr" defTabSz="1022350">
            <a:lnSpc>
              <a:spcPct val="90000"/>
            </a:lnSpc>
            <a:spcBef>
              <a:spcPct val="0"/>
            </a:spcBef>
            <a:spcAft>
              <a:spcPct val="35000"/>
            </a:spcAft>
            <a:buNone/>
          </a:pPr>
          <a:r>
            <a:rPr lang="en-US" sz="2300" b="0" i="0" kern="1200" dirty="0"/>
            <a:t> Security Assessment and Testing</a:t>
          </a:r>
          <a:endParaRPr lang="en-US" sz="2300" kern="1200" dirty="0"/>
        </a:p>
      </dsp:txBody>
      <dsp:txXfrm>
        <a:off x="2823193" y="1967299"/>
        <a:ext cx="2563601" cy="1538160"/>
      </dsp:txXfrm>
    </dsp:sp>
    <dsp:sp modelId="{B258E025-22A4-45BC-8067-3F79C0E9D02D}">
      <dsp:nvSpPr>
        <dsp:cNvPr id="0" name=""/>
        <dsp:cNvSpPr/>
      </dsp:nvSpPr>
      <dsp:spPr>
        <a:xfrm>
          <a:off x="5643155" y="1967299"/>
          <a:ext cx="2563601" cy="1538160"/>
        </a:xfrm>
        <a:prstGeom prst="rect">
          <a:avLst/>
        </a:prstGeom>
        <a:solidFill>
          <a:schemeClr val="accent2">
            <a:hueOff val="-524322"/>
            <a:satOff val="27887"/>
            <a:lumOff val="806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Domain 7. </a:t>
          </a:r>
        </a:p>
        <a:p>
          <a:pPr marL="0" lvl="0" indent="0" algn="ctr" defTabSz="1022350">
            <a:lnSpc>
              <a:spcPct val="90000"/>
            </a:lnSpc>
            <a:spcBef>
              <a:spcPct val="0"/>
            </a:spcBef>
            <a:spcAft>
              <a:spcPct val="35000"/>
            </a:spcAft>
            <a:buNone/>
          </a:pPr>
          <a:r>
            <a:rPr lang="en-US" sz="2300" b="0" i="0" kern="1200" dirty="0"/>
            <a:t>Security Operations</a:t>
          </a:r>
          <a:endParaRPr lang="en-US" sz="2300" kern="1200" dirty="0"/>
        </a:p>
      </dsp:txBody>
      <dsp:txXfrm>
        <a:off x="5643155" y="1967299"/>
        <a:ext cx="2563601" cy="1538160"/>
      </dsp:txXfrm>
    </dsp:sp>
    <dsp:sp modelId="{DC913F73-94EF-49C9-8E4F-1B90A53CF183}">
      <dsp:nvSpPr>
        <dsp:cNvPr id="0" name=""/>
        <dsp:cNvSpPr/>
      </dsp:nvSpPr>
      <dsp:spPr>
        <a:xfrm>
          <a:off x="8463116" y="1967299"/>
          <a:ext cx="2563601" cy="1538160"/>
        </a:xfrm>
        <a:prstGeom prst="rect">
          <a:avLst/>
        </a:prstGeom>
        <a:solidFill>
          <a:schemeClr val="accent2">
            <a:hueOff val="-611709"/>
            <a:satOff val="32535"/>
            <a:lumOff val="94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Domain 8. </a:t>
          </a:r>
        </a:p>
        <a:p>
          <a:pPr marL="0" lvl="0" indent="0" algn="ctr" defTabSz="1022350">
            <a:lnSpc>
              <a:spcPct val="90000"/>
            </a:lnSpc>
            <a:spcBef>
              <a:spcPct val="0"/>
            </a:spcBef>
            <a:spcAft>
              <a:spcPct val="35000"/>
            </a:spcAft>
            <a:buNone/>
          </a:pPr>
          <a:r>
            <a:rPr lang="en-US" sz="2300" b="0" i="0" kern="1200" dirty="0"/>
            <a:t>Software Development Security</a:t>
          </a:r>
          <a:endParaRPr lang="en-US" sz="2300" kern="1200" dirty="0"/>
        </a:p>
      </dsp:txBody>
      <dsp:txXfrm>
        <a:off x="8463116" y="1967299"/>
        <a:ext cx="2563601" cy="153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F1D02-E147-4664-A656-862D3412ADEF}">
      <dsp:nvSpPr>
        <dsp:cNvPr id="0" name=""/>
        <dsp:cNvSpPr/>
      </dsp:nvSpPr>
      <dsp:spPr>
        <a:xfrm>
          <a:off x="0" y="765233"/>
          <a:ext cx="7012370"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BA834-09DA-400B-BAE0-8478B37AFE74}">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BA4CA5-7915-4D54-A39C-742F829442F8}">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977900">
            <a:lnSpc>
              <a:spcPct val="100000"/>
            </a:lnSpc>
            <a:spcBef>
              <a:spcPct val="0"/>
            </a:spcBef>
            <a:spcAft>
              <a:spcPct val="35000"/>
            </a:spcAft>
            <a:buNone/>
          </a:pPr>
          <a:r>
            <a:rPr lang="en-US" sz="2200" kern="1200" dirty="0"/>
            <a:t>You will need to fill out a form that asks for your experience and will give you an option to choose from one of the 8 domains. </a:t>
          </a:r>
        </a:p>
      </dsp:txBody>
      <dsp:txXfrm>
        <a:off x="1631713" y="765233"/>
        <a:ext cx="5380656" cy="1412739"/>
      </dsp:txXfrm>
    </dsp:sp>
    <dsp:sp modelId="{A3BE9CB7-783C-485D-A364-74990CEA3AF0}">
      <dsp:nvSpPr>
        <dsp:cNvPr id="0" name=""/>
        <dsp:cNvSpPr/>
      </dsp:nvSpPr>
      <dsp:spPr>
        <a:xfrm>
          <a:off x="0" y="2531157"/>
          <a:ext cx="7012370"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8D9BB-3070-4DCF-9243-FEA447B08F37}">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57E774-21F5-44EB-9D08-CFAC556C31B6}">
      <dsp:nvSpPr>
        <dsp:cNvPr id="0" name=""/>
        <dsp:cNvSpPr/>
      </dsp:nvSpPr>
      <dsp:spPr>
        <a:xfrm>
          <a:off x="1631713" y="2531157"/>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977900">
            <a:lnSpc>
              <a:spcPct val="100000"/>
            </a:lnSpc>
            <a:spcBef>
              <a:spcPct val="0"/>
            </a:spcBef>
            <a:spcAft>
              <a:spcPct val="35000"/>
            </a:spcAft>
            <a:buNone/>
          </a:pPr>
          <a:r>
            <a:rPr lang="en-US" sz="2200" kern="1200" dirty="0"/>
            <a:t>You will also need to provide proof that you worked at your employment and education. </a:t>
          </a:r>
        </a:p>
      </dsp:txBody>
      <dsp:txXfrm>
        <a:off x="1631713" y="2531157"/>
        <a:ext cx="5380656" cy="14127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60141-D22B-47DA-A6D6-A1E355AED05C}">
      <dsp:nvSpPr>
        <dsp:cNvPr id="0" name=""/>
        <dsp:cNvSpPr/>
      </dsp:nvSpPr>
      <dsp:spPr>
        <a:xfrm>
          <a:off x="686474" y="174118"/>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1E123-8A27-482A-8C46-B51A73ADFBB3}">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630BF2-A87E-4901-AA9B-1875F0B6E06D}">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ZA" sz="3700" kern="1200" dirty="0"/>
            <a:t>Reading </a:t>
          </a:r>
          <a:endParaRPr lang="en-US" sz="3700" kern="1200" dirty="0"/>
        </a:p>
      </dsp:txBody>
      <dsp:txXfrm>
        <a:off x="50287" y="2784119"/>
        <a:ext cx="3262500" cy="720000"/>
      </dsp:txXfrm>
    </dsp:sp>
    <dsp:sp modelId="{6B93B099-32FC-43E0-AAC8-2ED706E90218}">
      <dsp:nvSpPr>
        <dsp:cNvPr id="0" name=""/>
        <dsp:cNvSpPr/>
      </dsp:nvSpPr>
      <dsp:spPr>
        <a:xfrm>
          <a:off x="4519912" y="174118"/>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F4DC0-114B-4081-8C37-AD0031249722}">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C2E001-BB7C-4C32-8421-CF63115B66AC}">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kern="1200" dirty="0"/>
            <a:t>Practice Test </a:t>
          </a:r>
        </a:p>
      </dsp:txBody>
      <dsp:txXfrm>
        <a:off x="3883725" y="2784119"/>
        <a:ext cx="3262500" cy="720000"/>
      </dsp:txXfrm>
    </dsp:sp>
    <dsp:sp modelId="{1617DF58-2881-47D2-BB7F-4CE925ECE133}">
      <dsp:nvSpPr>
        <dsp:cNvPr id="0" name=""/>
        <dsp:cNvSpPr/>
      </dsp:nvSpPr>
      <dsp:spPr>
        <a:xfrm>
          <a:off x="8353350" y="174118"/>
          <a:ext cx="1990125" cy="1990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1F7F6-B6FB-4432-AE45-A51B27EB2F2E}">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3E06F6-9485-4573-9C35-8E06E151999F}">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kern="1200" dirty="0"/>
            <a:t>Videos</a:t>
          </a:r>
        </a:p>
      </dsp:txBody>
      <dsp:txXfrm>
        <a:off x="7717162" y="2784119"/>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7/18/2020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amazon.com/Certified-Information-Security-Professional-Official/dp/1119523265/ref=pd_lpo_14_img_1/136-0268959-2520777?_encoding=UTF8&amp;pd_rd_i=1119523265&amp;pd_rd_r=9279051d-0fee-4aa3-8c39-34511df51d9f&amp;pd_rd_w=6EU9q&amp;pd_rd_wg=Ng1bw&amp;pf_rd_p=7b36d496-f366-4631-94d3-61b87b52511b&amp;pf_rd_r=3TM9Q4K4T7J5MFKT0MT1&amp;psc=1&amp;refRID=3TM9Q4K4T7J5MFKT0MT1"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 smashing the CISSP</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Stephanie “Sasha”  Thomaston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My key concepts </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63357773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FBF0-344B-4B2F-AA1A-327741FDE25C}"/>
              </a:ext>
            </a:extLst>
          </p:cNvPr>
          <p:cNvSpPr>
            <a:spLocks noGrp="1"/>
          </p:cNvSpPr>
          <p:nvPr>
            <p:ph type="title"/>
          </p:nvPr>
        </p:nvSpPr>
        <p:spPr>
          <a:xfrm>
            <a:off x="581192" y="702156"/>
            <a:ext cx="11029616" cy="1013800"/>
          </a:xfrm>
        </p:spPr>
        <p:txBody>
          <a:bodyPr>
            <a:normAutofit/>
          </a:bodyPr>
          <a:lstStyle/>
          <a:p>
            <a:r>
              <a:rPr lang="en-US" dirty="0"/>
              <a:t>Reading </a:t>
            </a:r>
          </a:p>
        </p:txBody>
      </p:sp>
      <p:sp>
        <p:nvSpPr>
          <p:cNvPr id="3" name="Content Placeholder 2">
            <a:extLst>
              <a:ext uri="{FF2B5EF4-FFF2-40B4-BE49-F238E27FC236}">
                <a16:creationId xmlns:a16="http://schemas.microsoft.com/office/drawing/2014/main" id="{FB0B478D-D8FA-4481-9CD4-E550D8693D1B}"/>
              </a:ext>
            </a:extLst>
          </p:cNvPr>
          <p:cNvSpPr>
            <a:spLocks noGrp="1"/>
          </p:cNvSpPr>
          <p:nvPr>
            <p:ph idx="1"/>
          </p:nvPr>
        </p:nvSpPr>
        <p:spPr>
          <a:xfrm>
            <a:off x="661361" y="2424136"/>
            <a:ext cx="3353378" cy="3434663"/>
          </a:xfrm>
        </p:spPr>
        <p:txBody>
          <a:bodyPr>
            <a:normAutofit lnSpcReduction="10000"/>
          </a:bodyPr>
          <a:lstStyle/>
          <a:p>
            <a:pPr marR="0">
              <a:spcBef>
                <a:spcPts val="0"/>
              </a:spcBef>
              <a:spcAft>
                <a:spcPts val="0"/>
              </a:spcAft>
            </a:pPr>
            <a:endParaRPr lang="en-US" u="none" strike="noStrike" dirty="0">
              <a:effectLst/>
              <a:latin typeface="Arial" panose="020B0604020202020204" pitchFamily="34" charset="0"/>
              <a:hlinkClick r:id="rId2"/>
            </a:endParaRPr>
          </a:p>
          <a:p>
            <a:pPr marR="0">
              <a:spcBef>
                <a:spcPts val="0"/>
              </a:spcBef>
              <a:spcAft>
                <a:spcPts val="0"/>
              </a:spcAft>
            </a:pPr>
            <a:r>
              <a:rPr lang="en-US" u="none" strike="noStrike" dirty="0">
                <a:effectLst/>
                <a:latin typeface="Arial" panose="020B0604020202020204" pitchFamily="34" charset="0"/>
              </a:rPr>
              <a:t>(ISC)2 CISSP Certified Information Systems Security Professional Official Study Guide &amp; Practice Tests Bundle </a:t>
            </a:r>
          </a:p>
          <a:p>
            <a:pPr marR="0">
              <a:spcBef>
                <a:spcPts val="0"/>
              </a:spcBef>
              <a:spcAft>
                <a:spcPts val="0"/>
              </a:spcAft>
            </a:pPr>
            <a:endParaRPr lang="en-US" dirty="0">
              <a:latin typeface="Arial" panose="020B0604020202020204" pitchFamily="34" charset="0"/>
            </a:endParaRPr>
          </a:p>
          <a:p>
            <a:pPr marL="0" marR="0" indent="0">
              <a:spcBef>
                <a:spcPts val="0"/>
              </a:spcBef>
              <a:spcAft>
                <a:spcPts val="0"/>
              </a:spcAft>
              <a:buNone/>
            </a:pPr>
            <a:endParaRPr lang="en-US" u="none" strike="noStrike" dirty="0">
              <a:effectLst/>
              <a:latin typeface="Arial" panose="020B0604020202020204" pitchFamily="34" charset="0"/>
            </a:endParaRPr>
          </a:p>
          <a:p>
            <a:pPr marR="0">
              <a:spcBef>
                <a:spcPts val="0"/>
              </a:spcBef>
              <a:spcAft>
                <a:spcPts val="0"/>
              </a:spcAft>
            </a:pPr>
            <a:r>
              <a:rPr lang="en-US" b="0" i="0" dirty="0">
                <a:effectLst/>
                <a:latin typeface="Amazon Ember"/>
              </a:rPr>
              <a:t>Eleventh Hour CISSP: Study Guide (Syngress Eleventh Hour) 1st Edition</a:t>
            </a:r>
          </a:p>
          <a:p>
            <a:pPr lvl="1">
              <a:spcBef>
                <a:spcPts val="0"/>
              </a:spcBef>
              <a:spcAft>
                <a:spcPts val="0"/>
              </a:spcAft>
            </a:pPr>
            <a:r>
              <a:rPr lang="en-US" b="0" i="0" dirty="0">
                <a:effectLst/>
                <a:latin typeface="Amazon Ember"/>
              </a:rPr>
              <a:t>Read 3 days before the test </a:t>
            </a:r>
            <a:br>
              <a:rPr lang="en-US" b="0" i="0" dirty="0">
                <a:effectLst/>
                <a:latin typeface="Amazon Ember"/>
              </a:rPr>
            </a:br>
            <a:endParaRPr lang="en-US" dirty="0">
              <a:effectLst/>
              <a:latin typeface="Arial" panose="020B0604020202020204" pitchFamily="34" charset="0"/>
            </a:endParaRPr>
          </a:p>
          <a:p>
            <a:pPr marR="0">
              <a:spcBef>
                <a:spcPts val="0"/>
              </a:spcBef>
              <a:spcAft>
                <a:spcPts val="0"/>
              </a:spcAft>
            </a:pPr>
            <a:endParaRPr lang="en-US" dirty="0">
              <a:effectLst/>
              <a:latin typeface="Arial" panose="020B0604020202020204" pitchFamily="34" charset="0"/>
            </a:endParaRPr>
          </a:p>
          <a:p>
            <a:endParaRPr lang="en-US" dirty="0"/>
          </a:p>
        </p:txBody>
      </p:sp>
      <p:pic>
        <p:nvPicPr>
          <p:cNvPr id="2050" name="Picture 2" descr="A picture containing food&#10;&#10;Description automatically generated">
            <a:extLst>
              <a:ext uri="{FF2B5EF4-FFF2-40B4-BE49-F238E27FC236}">
                <a16:creationId xmlns:a16="http://schemas.microsoft.com/office/drawing/2014/main" id="{C220FE36-3FC0-4B7F-AB6F-BEFA6FB65B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53" r="10890" b="1"/>
          <a:stretch/>
        </p:blipFill>
        <p:spPr bwMode="auto">
          <a:xfrm>
            <a:off x="4244443" y="1892627"/>
            <a:ext cx="3699935" cy="44979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mazon.com: Eleventh Hour CISSP: Study Guide (Syngress Eleventh ...">
            <a:extLst>
              <a:ext uri="{FF2B5EF4-FFF2-40B4-BE49-F238E27FC236}">
                <a16:creationId xmlns:a16="http://schemas.microsoft.com/office/drawing/2014/main" id="{1A468191-A3CF-415B-A265-D00857E194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2651"/>
          <a:stretch/>
        </p:blipFill>
        <p:spPr bwMode="auto">
          <a:xfrm>
            <a:off x="8042494" y="1892627"/>
            <a:ext cx="3699935" cy="449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0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6"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47437B-DD81-4959-ABEE-82B765D2FE99}"/>
              </a:ext>
            </a:extLst>
          </p:cNvPr>
          <p:cNvSpPr>
            <a:spLocks noGrp="1"/>
          </p:cNvSpPr>
          <p:nvPr>
            <p:ph type="title"/>
          </p:nvPr>
        </p:nvSpPr>
        <p:spPr>
          <a:xfrm>
            <a:off x="643468" y="1033389"/>
            <a:ext cx="4826256" cy="4825409"/>
          </a:xfrm>
        </p:spPr>
        <p:txBody>
          <a:bodyPr anchor="ctr">
            <a:normAutofit/>
          </a:bodyPr>
          <a:lstStyle/>
          <a:p>
            <a:r>
              <a:rPr lang="en-US" sz="5400" dirty="0">
                <a:solidFill>
                  <a:srgbClr val="FFFFFF"/>
                </a:solidFill>
              </a:rPr>
              <a:t>Practice test</a:t>
            </a:r>
          </a:p>
        </p:txBody>
      </p:sp>
      <p:sp>
        <p:nvSpPr>
          <p:cNvPr id="17"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08FE26-66AE-4B6B-8984-7D9272FFA569}"/>
              </a:ext>
            </a:extLst>
          </p:cNvPr>
          <p:cNvSpPr>
            <a:spLocks noGrp="1"/>
          </p:cNvSpPr>
          <p:nvPr>
            <p:ph idx="1"/>
          </p:nvPr>
        </p:nvSpPr>
        <p:spPr>
          <a:xfrm>
            <a:off x="6755769" y="1033390"/>
            <a:ext cx="4855037" cy="4825409"/>
          </a:xfrm>
          <a:ln w="57150">
            <a:noFill/>
          </a:ln>
        </p:spPr>
        <p:txBody>
          <a:bodyPr anchor="ctr">
            <a:normAutofit/>
          </a:bodyPr>
          <a:lstStyle/>
          <a:p>
            <a:r>
              <a:rPr lang="en-US" sz="2000" dirty="0">
                <a:solidFill>
                  <a:schemeClr val="accent2">
                    <a:lumMod val="50000"/>
                  </a:schemeClr>
                </a:solidFill>
              </a:rPr>
              <a:t>*****Boson practice test*****</a:t>
            </a:r>
          </a:p>
          <a:p>
            <a:r>
              <a:rPr lang="en-US" sz="2000" dirty="0">
                <a:solidFill>
                  <a:schemeClr val="accent2">
                    <a:lumMod val="50000"/>
                  </a:schemeClr>
                </a:solidFill>
              </a:rPr>
              <a:t>(ISC)2 CISSP Certified Information Systems Security Professional Practice Tests question (in book and online)</a:t>
            </a:r>
          </a:p>
          <a:p>
            <a:r>
              <a:rPr lang="en-US" sz="2000" dirty="0">
                <a:solidFill>
                  <a:schemeClr val="accent2">
                    <a:lumMod val="50000"/>
                  </a:schemeClr>
                </a:solidFill>
              </a:rPr>
              <a:t>Kelly Handerhan  CISSP review question </a:t>
            </a:r>
          </a:p>
          <a:p>
            <a:endParaRPr lang="en-US" sz="2000" dirty="0">
              <a:solidFill>
                <a:schemeClr val="accent2">
                  <a:lumMod val="50000"/>
                </a:schemeClr>
              </a:solidFill>
            </a:endParaRPr>
          </a:p>
        </p:txBody>
      </p:sp>
    </p:spTree>
    <p:extLst>
      <p:ext uri="{BB962C8B-B14F-4D97-AF65-F5344CB8AC3E}">
        <p14:creationId xmlns:p14="http://schemas.microsoft.com/office/powerpoint/2010/main" val="313319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74769B-C2C3-45A9-873A-B50C4EE8A86F}"/>
              </a:ext>
            </a:extLst>
          </p:cNvPr>
          <p:cNvSpPr>
            <a:spLocks noGrp="1"/>
          </p:cNvSpPr>
          <p:nvPr>
            <p:ph type="title"/>
          </p:nvPr>
        </p:nvSpPr>
        <p:spPr>
          <a:xfrm>
            <a:off x="643468" y="1033389"/>
            <a:ext cx="4826256" cy="4825409"/>
          </a:xfrm>
        </p:spPr>
        <p:txBody>
          <a:bodyPr anchor="ctr">
            <a:normAutofit/>
          </a:bodyPr>
          <a:lstStyle/>
          <a:p>
            <a:r>
              <a:rPr lang="en-US" sz="5400" dirty="0">
                <a:solidFill>
                  <a:srgbClr val="FFFFFF"/>
                </a:solidFill>
              </a:rPr>
              <a:t>Videos </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61C5F8D-CCF6-4B25-920F-B80EA68D0445}"/>
              </a:ext>
            </a:extLst>
          </p:cNvPr>
          <p:cNvSpPr>
            <a:spLocks noGrp="1"/>
          </p:cNvSpPr>
          <p:nvPr>
            <p:ph idx="1"/>
          </p:nvPr>
        </p:nvSpPr>
        <p:spPr>
          <a:xfrm>
            <a:off x="6755769" y="1033390"/>
            <a:ext cx="4855037" cy="4825409"/>
          </a:xfrm>
          <a:ln w="57150">
            <a:noFill/>
          </a:ln>
        </p:spPr>
        <p:txBody>
          <a:bodyPr anchor="ctr">
            <a:normAutofit/>
          </a:bodyPr>
          <a:lstStyle/>
          <a:p>
            <a:r>
              <a:rPr lang="en-US" sz="2000" dirty="0">
                <a:solidFill>
                  <a:schemeClr val="accent2">
                    <a:lumMod val="50000"/>
                  </a:schemeClr>
                </a:solidFill>
                <a:latin typeface="Roboto"/>
              </a:rPr>
              <a:t>**</a:t>
            </a:r>
            <a:r>
              <a:rPr lang="en-US" sz="2000" b="0" i="0" dirty="0">
                <a:solidFill>
                  <a:schemeClr val="accent2">
                    <a:lumMod val="50000"/>
                  </a:schemeClr>
                </a:solidFill>
                <a:effectLst/>
                <a:latin typeface="Roboto"/>
              </a:rPr>
              <a:t>Kelly Handerhan  Cybrary CISSP**</a:t>
            </a:r>
          </a:p>
          <a:p>
            <a:r>
              <a:rPr lang="en-US" sz="2000" b="0" i="0" dirty="0">
                <a:solidFill>
                  <a:schemeClr val="accent2">
                    <a:lumMod val="50000"/>
                  </a:schemeClr>
                </a:solidFill>
                <a:effectLst/>
                <a:latin typeface="Roboto"/>
              </a:rPr>
              <a:t>Why you WILL pass the CISSP - CyberTrain.IT 10-min Series Kelly Handerhan</a:t>
            </a:r>
            <a:r>
              <a:rPr lang="en-US" sz="2000" dirty="0">
                <a:solidFill>
                  <a:schemeClr val="accent2">
                    <a:lumMod val="50000"/>
                  </a:schemeClr>
                </a:solidFill>
              </a:rPr>
              <a:t> </a:t>
            </a:r>
            <a:endParaRPr lang="en-US" sz="2000" b="0" i="0" dirty="0">
              <a:solidFill>
                <a:schemeClr val="accent2">
                  <a:lumMod val="50000"/>
                </a:schemeClr>
              </a:solidFill>
              <a:effectLst/>
              <a:latin typeface="Roboto"/>
            </a:endParaRPr>
          </a:p>
          <a:p>
            <a:r>
              <a:rPr lang="en-US" sz="2000" b="0" i="0" dirty="0">
                <a:solidFill>
                  <a:schemeClr val="accent2">
                    <a:lumMod val="50000"/>
                  </a:schemeClr>
                </a:solidFill>
                <a:effectLst/>
                <a:latin typeface="Roboto"/>
              </a:rPr>
              <a:t>CISSP Cert Prep by: Mike Chapple with the book </a:t>
            </a:r>
          </a:p>
          <a:p>
            <a:r>
              <a:rPr lang="en-US" sz="2000" b="0" i="0" dirty="0">
                <a:solidFill>
                  <a:schemeClr val="accent2">
                    <a:lumMod val="50000"/>
                  </a:schemeClr>
                </a:solidFill>
                <a:effectLst/>
                <a:latin typeface="Roboto"/>
              </a:rPr>
              <a:t>Larry Greenblatt - CISSP 2018 Exam Tips YouTube</a:t>
            </a:r>
          </a:p>
        </p:txBody>
      </p:sp>
    </p:spTree>
    <p:extLst>
      <p:ext uri="{BB962C8B-B14F-4D97-AF65-F5344CB8AC3E}">
        <p14:creationId xmlns:p14="http://schemas.microsoft.com/office/powerpoint/2010/main" val="3906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17C35B5F-59FB-4E4A-A4E6-85CC504D7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EE12F33-3A8A-4D09-8D10-C841AA4D6C34}"/>
              </a:ext>
            </a:extLst>
          </p:cNvPr>
          <p:cNvPicPr>
            <a:picLocks noChangeAspect="1"/>
          </p:cNvPicPr>
          <p:nvPr/>
        </p:nvPicPr>
        <p:blipFill rotWithShape="1">
          <a:blip r:embed="rId2">
            <a:grayscl/>
          </a:blip>
          <a:srcRect t="7710" b="4741"/>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266203B4-6411-4E9D-AAC1-D798EF731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810D9114-A47D-47E3-9417-1858C7C68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4E6705EF-CBA4-4963-9FCA-08B278014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57086DA-0FFB-43C7-9AAA-8AF70BF575F3}"/>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dirty="0"/>
              <a:t>Mindset for the CISSP</a:t>
            </a:r>
          </a:p>
        </p:txBody>
      </p:sp>
    </p:spTree>
    <p:extLst>
      <p:ext uri="{BB962C8B-B14F-4D97-AF65-F5344CB8AC3E}">
        <p14:creationId xmlns:p14="http://schemas.microsoft.com/office/powerpoint/2010/main" val="85533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EADD96-389F-467C-AC40-FF381CF9724E}"/>
              </a:ext>
            </a:extLst>
          </p:cNvPr>
          <p:cNvSpPr>
            <a:spLocks noGrp="1"/>
          </p:cNvSpPr>
          <p:nvPr>
            <p:ph type="title"/>
          </p:nvPr>
        </p:nvSpPr>
        <p:spPr>
          <a:xfrm>
            <a:off x="643468" y="1033389"/>
            <a:ext cx="4826256" cy="4825409"/>
          </a:xfrm>
        </p:spPr>
        <p:txBody>
          <a:bodyPr anchor="ctr">
            <a:normAutofit/>
          </a:bodyPr>
          <a:lstStyle/>
          <a:p>
            <a:r>
              <a:rPr lang="en-US" sz="5400" dirty="0">
                <a:solidFill>
                  <a:srgbClr val="FFFFFF"/>
                </a:solidFill>
              </a:rPr>
              <a:t>Take  the  hat off </a:t>
            </a:r>
          </a:p>
        </p:txBody>
      </p:sp>
      <p:sp>
        <p:nvSpPr>
          <p:cNvPr id="21" name="Rectangle 20">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E21622F-FF73-4326-933D-D613EC2214E7}"/>
              </a:ext>
            </a:extLst>
          </p:cNvPr>
          <p:cNvSpPr>
            <a:spLocks noGrp="1"/>
          </p:cNvSpPr>
          <p:nvPr>
            <p:ph idx="1"/>
          </p:nvPr>
        </p:nvSpPr>
        <p:spPr>
          <a:xfrm>
            <a:off x="6693495" y="1571723"/>
            <a:ext cx="4855037" cy="4825409"/>
          </a:xfrm>
          <a:ln w="57150">
            <a:noFill/>
          </a:ln>
        </p:spPr>
        <p:txBody>
          <a:bodyPr anchor="ctr">
            <a:normAutofit/>
          </a:bodyPr>
          <a:lstStyle/>
          <a:p>
            <a:pPr>
              <a:lnSpc>
                <a:spcPct val="90000"/>
              </a:lnSpc>
            </a:pPr>
            <a:r>
              <a:rPr lang="en-US" dirty="0">
                <a:solidFill>
                  <a:schemeClr val="accent2">
                    <a:lumMod val="50000"/>
                  </a:schemeClr>
                </a:solidFill>
              </a:rPr>
              <a:t>You need to go against what your hacker ways want you do…</a:t>
            </a:r>
          </a:p>
          <a:p>
            <a:pPr>
              <a:lnSpc>
                <a:spcPct val="90000"/>
              </a:lnSpc>
            </a:pPr>
            <a:r>
              <a:rPr lang="en-US" dirty="0">
                <a:solidFill>
                  <a:schemeClr val="accent2">
                    <a:lumMod val="50000"/>
                  </a:schemeClr>
                </a:solidFill>
              </a:rPr>
              <a:t>DO NOT FIX THE PROBLEM... You are not a “doer” on this exam you are not the hacker, you are not the worker.  Not Hands on… Get away from technical think about change control.  Follow the process. Don’t look for Heavy tech solutions.</a:t>
            </a:r>
          </a:p>
          <a:p>
            <a:pPr>
              <a:lnSpc>
                <a:spcPct val="90000"/>
              </a:lnSpc>
            </a:pPr>
            <a:r>
              <a:rPr lang="en-US" dirty="0">
                <a:solidFill>
                  <a:schemeClr val="accent2">
                    <a:lumMod val="50000"/>
                  </a:schemeClr>
                </a:solidFill>
              </a:rPr>
              <a:t>Senior Management is responsible. </a:t>
            </a:r>
          </a:p>
          <a:p>
            <a:pPr>
              <a:lnSpc>
                <a:spcPct val="90000"/>
              </a:lnSpc>
            </a:pPr>
            <a:r>
              <a:rPr lang="en-US" dirty="0">
                <a:solidFill>
                  <a:schemeClr val="accent2">
                    <a:lumMod val="50000"/>
                  </a:schemeClr>
                </a:solidFill>
              </a:rPr>
              <a:t>You can have too much security.  Three Bears… You want it just right.  ID values of your assets. </a:t>
            </a:r>
          </a:p>
          <a:p>
            <a:pPr>
              <a:lnSpc>
                <a:spcPct val="90000"/>
              </a:lnSpc>
            </a:pPr>
            <a:r>
              <a:rPr lang="en-US" dirty="0">
                <a:solidFill>
                  <a:schemeClr val="accent2">
                    <a:lumMod val="50000"/>
                  </a:schemeClr>
                </a:solidFill>
              </a:rPr>
              <a:t>Security &gt; Technology</a:t>
            </a:r>
          </a:p>
          <a:p>
            <a:pPr>
              <a:lnSpc>
                <a:spcPct val="90000"/>
              </a:lnSpc>
            </a:pPr>
            <a:r>
              <a:rPr lang="en-US" dirty="0">
                <a:solidFill>
                  <a:schemeClr val="accent2">
                    <a:lumMod val="50000"/>
                  </a:schemeClr>
                </a:solidFill>
              </a:rPr>
              <a:t>Think like a manager.  </a:t>
            </a:r>
          </a:p>
          <a:p>
            <a:pPr>
              <a:lnSpc>
                <a:spcPct val="90000"/>
              </a:lnSpc>
            </a:pPr>
            <a:r>
              <a:rPr lang="en-US" dirty="0">
                <a:solidFill>
                  <a:schemeClr val="accent2">
                    <a:lumMod val="50000"/>
                  </a:schemeClr>
                </a:solidFill>
              </a:rPr>
              <a:t>MOST important is HUMAN LIFE!!</a:t>
            </a:r>
          </a:p>
          <a:p>
            <a:pPr>
              <a:lnSpc>
                <a:spcPct val="90000"/>
              </a:lnSpc>
            </a:pPr>
            <a:endParaRPr lang="en-US" sz="1700" dirty="0">
              <a:solidFill>
                <a:schemeClr val="accent2">
                  <a:lumMod val="50000"/>
                </a:schemeClr>
              </a:solidFill>
            </a:endParaRPr>
          </a:p>
          <a:p>
            <a:pPr>
              <a:lnSpc>
                <a:spcPct val="90000"/>
              </a:lnSpc>
            </a:pPr>
            <a:endParaRPr lang="en-US" sz="1700" dirty="0">
              <a:solidFill>
                <a:schemeClr val="accent2">
                  <a:lumMod val="50000"/>
                </a:schemeClr>
              </a:solidFill>
            </a:endParaRPr>
          </a:p>
          <a:p>
            <a:pPr>
              <a:lnSpc>
                <a:spcPct val="90000"/>
              </a:lnSpc>
            </a:pPr>
            <a:endParaRPr lang="en-US" sz="1700" dirty="0">
              <a:solidFill>
                <a:schemeClr val="accent2">
                  <a:lumMod val="50000"/>
                </a:schemeClr>
              </a:solidFill>
            </a:endParaRPr>
          </a:p>
          <a:p>
            <a:pPr>
              <a:lnSpc>
                <a:spcPct val="90000"/>
              </a:lnSpc>
            </a:pPr>
            <a:endParaRPr lang="en-US" sz="1700" dirty="0">
              <a:solidFill>
                <a:schemeClr val="accent2">
                  <a:lumMod val="50000"/>
                </a:schemeClr>
              </a:solidFill>
            </a:endParaRPr>
          </a:p>
        </p:txBody>
      </p:sp>
    </p:spTree>
    <p:extLst>
      <p:ext uri="{BB962C8B-B14F-4D97-AF65-F5344CB8AC3E}">
        <p14:creationId xmlns:p14="http://schemas.microsoft.com/office/powerpoint/2010/main" val="303300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24FC-0693-4BF8-A3F1-00548B6040CF}"/>
              </a:ext>
            </a:extLst>
          </p:cNvPr>
          <p:cNvSpPr>
            <a:spLocks noGrp="1"/>
          </p:cNvSpPr>
          <p:nvPr>
            <p:ph type="title"/>
          </p:nvPr>
        </p:nvSpPr>
        <p:spPr/>
        <p:txBody>
          <a:bodyPr/>
          <a:lstStyle/>
          <a:p>
            <a:r>
              <a:rPr lang="en-US" dirty="0"/>
              <a:t>No Going Back</a:t>
            </a:r>
          </a:p>
        </p:txBody>
      </p:sp>
      <p:sp>
        <p:nvSpPr>
          <p:cNvPr id="3" name="Content Placeholder 2">
            <a:extLst>
              <a:ext uri="{FF2B5EF4-FFF2-40B4-BE49-F238E27FC236}">
                <a16:creationId xmlns:a16="http://schemas.microsoft.com/office/drawing/2014/main" id="{B7A6D9CC-B0ED-4184-96F8-FB8D792C74B8}"/>
              </a:ext>
            </a:extLst>
          </p:cNvPr>
          <p:cNvSpPr>
            <a:spLocks noGrp="1"/>
          </p:cNvSpPr>
          <p:nvPr>
            <p:ph idx="1"/>
          </p:nvPr>
        </p:nvSpPr>
        <p:spPr/>
        <p:txBody>
          <a:bodyPr/>
          <a:lstStyle/>
          <a:p>
            <a:r>
              <a:rPr lang="en-US" dirty="0"/>
              <a:t>The CISSP test uses </a:t>
            </a:r>
            <a:r>
              <a:rPr lang="en-US" b="0" i="0" dirty="0">
                <a:solidFill>
                  <a:srgbClr val="424A54"/>
                </a:solidFill>
                <a:effectLst/>
                <a:latin typeface="Open Sans" panose="020B0606030504020204" pitchFamily="34" charset="0"/>
              </a:rPr>
              <a:t>Computerized Adaptive Testing (CAT)</a:t>
            </a:r>
            <a:r>
              <a:rPr lang="en-US" dirty="0"/>
              <a:t> </a:t>
            </a:r>
            <a:r>
              <a:rPr lang="en-US" b="0" i="0" dirty="0">
                <a:solidFill>
                  <a:srgbClr val="424A54"/>
                </a:solidFill>
                <a:effectLst/>
                <a:latin typeface="Open Sans" panose="020B0606030504020204" pitchFamily="34" charset="0"/>
              </a:rPr>
              <a:t>This more precise evaluation enables us to reduce the maximum exam  time from 6 hours to 3 hours, and it reduces the items necessary to accurately assess a candidate’s ability from 250 items on a linear, fixed-form exam to as little as 100 items on the CISSP CAT exam. You can answer up to 150 questions. </a:t>
            </a:r>
          </a:p>
          <a:p>
            <a:r>
              <a:rPr lang="en-US" dirty="0">
                <a:solidFill>
                  <a:srgbClr val="424A54"/>
                </a:solidFill>
                <a:latin typeface="Open Sans" panose="020B0606030504020204" pitchFamily="34" charset="0"/>
              </a:rPr>
              <a:t>Long story short you cannot go back and answer your questions and the questions that you answer incorrectly or correctly will determine the questions that you get. </a:t>
            </a:r>
            <a:endParaRPr lang="en-US" dirty="0"/>
          </a:p>
        </p:txBody>
      </p:sp>
    </p:spTree>
    <p:extLst>
      <p:ext uri="{BB962C8B-B14F-4D97-AF65-F5344CB8AC3E}">
        <p14:creationId xmlns:p14="http://schemas.microsoft.com/office/powerpoint/2010/main" val="4687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086482-186E-4B6D-92A9-6571CBAD1557}"/>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a:solidFill>
                  <a:schemeClr val="accent1"/>
                </a:solidFill>
              </a:rPr>
              <a:t>Know  your weakness </a:t>
            </a:r>
          </a:p>
        </p:txBody>
      </p:sp>
      <p:sp>
        <p:nvSpPr>
          <p:cNvPr id="3" name="Content Placeholder 2">
            <a:extLst>
              <a:ext uri="{FF2B5EF4-FFF2-40B4-BE49-F238E27FC236}">
                <a16:creationId xmlns:a16="http://schemas.microsoft.com/office/drawing/2014/main" id="{EF9AEEA2-0AB2-4727-A580-3223C99C7ECD}"/>
              </a:ext>
            </a:extLst>
          </p:cNvPr>
          <p:cNvSpPr>
            <a:spLocks noGrp="1"/>
          </p:cNvSpPr>
          <p:nvPr>
            <p:ph idx="1"/>
          </p:nvPr>
        </p:nvSpPr>
        <p:spPr>
          <a:xfrm>
            <a:off x="444342" y="1507414"/>
            <a:ext cx="3330781" cy="3703320"/>
          </a:xfrm>
          <a:ln w="57150">
            <a:noFill/>
          </a:ln>
        </p:spPr>
        <p:txBody>
          <a:bodyPr vert="horz" lIns="91440" tIns="45720" rIns="91440" bIns="45720" rtlCol="0" anchor="ctr">
            <a:normAutofit/>
          </a:bodyPr>
          <a:lstStyle/>
          <a:p>
            <a:pPr marL="0" indent="0" algn="r">
              <a:buNone/>
            </a:pPr>
            <a:r>
              <a:rPr lang="en-US" sz="2000" cap="all" dirty="0">
                <a:solidFill>
                  <a:schemeClr val="accent2"/>
                </a:solidFill>
              </a:rPr>
              <a:t>Understand what areas you are weak in</a:t>
            </a:r>
          </a:p>
        </p:txBody>
      </p:sp>
      <p:sp>
        <p:nvSpPr>
          <p:cNvPr id="26" name="Rectangle 17">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9">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1">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112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A3449E-FAD9-4FE2-ADC6-FB9DBEE04EA1}"/>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a:solidFill>
                  <a:schemeClr val="accent1"/>
                </a:solidFill>
              </a:rPr>
              <a:t>Know  your strengths  </a:t>
            </a:r>
          </a:p>
        </p:txBody>
      </p:sp>
      <p:sp>
        <p:nvSpPr>
          <p:cNvPr id="3" name="Content Placeholder 2">
            <a:extLst>
              <a:ext uri="{FF2B5EF4-FFF2-40B4-BE49-F238E27FC236}">
                <a16:creationId xmlns:a16="http://schemas.microsoft.com/office/drawing/2014/main" id="{F976603B-D711-4715-AC31-5921267F07DE}"/>
              </a:ext>
            </a:extLst>
          </p:cNvPr>
          <p:cNvSpPr>
            <a:spLocks noGrp="1"/>
          </p:cNvSpPr>
          <p:nvPr>
            <p:ph idx="1"/>
          </p:nvPr>
        </p:nvSpPr>
        <p:spPr>
          <a:xfrm>
            <a:off x="444342" y="1507414"/>
            <a:ext cx="3330781" cy="3703320"/>
          </a:xfrm>
          <a:ln w="57150">
            <a:noFill/>
          </a:ln>
        </p:spPr>
        <p:txBody>
          <a:bodyPr vert="horz" lIns="91440" tIns="45720" rIns="91440" bIns="45720" rtlCol="0" anchor="ctr">
            <a:normAutofit/>
          </a:bodyPr>
          <a:lstStyle/>
          <a:p>
            <a:pPr marL="0" indent="0" algn="r">
              <a:buNone/>
            </a:pPr>
            <a:r>
              <a:rPr lang="en-US" sz="2000" cap="all" dirty="0">
                <a:solidFill>
                  <a:schemeClr val="accent2"/>
                </a:solidFill>
              </a:rPr>
              <a:t>Understand what areas you might not need to press in too much</a:t>
            </a:r>
          </a:p>
        </p:txBody>
      </p:sp>
      <p:sp>
        <p:nvSpPr>
          <p:cNvPr id="18" name="Rectangle 17">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219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2" name="Rectangle 31">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A5DF2811-ADD1-4705-AF27-F7E1734ACC79}"/>
              </a:ext>
            </a:extLst>
          </p:cNvPr>
          <p:cNvPicPr>
            <a:picLocks noChangeAspect="1"/>
          </p:cNvPicPr>
          <p:nvPr/>
        </p:nvPicPr>
        <p:blipFill rotWithShape="1">
          <a:blip r:embed="rId2"/>
          <a:srcRect l="15279" r="5214" b="4845"/>
          <a:stretch/>
        </p:blipFill>
        <p:spPr>
          <a:xfrm>
            <a:off x="20" y="10"/>
            <a:ext cx="12191980" cy="6857990"/>
          </a:xfrm>
          <a:prstGeom prst="rect">
            <a:avLst/>
          </a:prstGeom>
        </p:spPr>
      </p:pic>
      <p:grpSp>
        <p:nvGrpSpPr>
          <p:cNvPr id="34" name="Group 33">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35" name="Rectangle 34">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9" name="Rectangle 35">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7146171-E408-4750-815D-456C889A3EA8}"/>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dirty="0"/>
              <a:t>Living on Reddit to get more ideas </a:t>
            </a:r>
          </a:p>
        </p:txBody>
      </p:sp>
    </p:spTree>
    <p:extLst>
      <p:ext uri="{BB962C8B-B14F-4D97-AF65-F5344CB8AC3E}">
        <p14:creationId xmlns:p14="http://schemas.microsoft.com/office/powerpoint/2010/main" val="28367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A88AF2-F7B8-49AC-8310-7672B27A5FCF}"/>
              </a:ext>
            </a:extLst>
          </p:cNvPr>
          <p:cNvSpPr>
            <a:spLocks noGrp="1"/>
          </p:cNvSpPr>
          <p:nvPr>
            <p:ph type="title"/>
          </p:nvPr>
        </p:nvSpPr>
        <p:spPr>
          <a:xfrm>
            <a:off x="643468" y="1033389"/>
            <a:ext cx="4826256" cy="4825409"/>
          </a:xfrm>
        </p:spPr>
        <p:txBody>
          <a:bodyPr anchor="ctr">
            <a:normAutofit/>
          </a:bodyPr>
          <a:lstStyle/>
          <a:p>
            <a:r>
              <a:rPr lang="en-US" sz="5400" dirty="0">
                <a:solidFill>
                  <a:srgbClr val="FFFFFF"/>
                </a:solidFill>
              </a:rPr>
              <a:t>Objective </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2F08966-2B22-44E0-BC0D-2E44C17E8033}"/>
              </a:ext>
            </a:extLst>
          </p:cNvPr>
          <p:cNvSpPr>
            <a:spLocks noGrp="1"/>
          </p:cNvSpPr>
          <p:nvPr>
            <p:ph idx="1"/>
          </p:nvPr>
        </p:nvSpPr>
        <p:spPr>
          <a:xfrm>
            <a:off x="6755769" y="1033390"/>
            <a:ext cx="4855037" cy="4825409"/>
          </a:xfrm>
          <a:ln w="57150">
            <a:noFill/>
          </a:ln>
        </p:spPr>
        <p:txBody>
          <a:bodyPr anchor="ctr">
            <a:normAutofit/>
          </a:bodyPr>
          <a:lstStyle/>
          <a:p>
            <a:r>
              <a:rPr lang="en-US" sz="2000" dirty="0">
                <a:solidFill>
                  <a:schemeClr val="accent2">
                    <a:lumMod val="50000"/>
                  </a:schemeClr>
                </a:solidFill>
              </a:rPr>
              <a:t>Learn how to effectively study for the CISSP and other certifications</a:t>
            </a:r>
          </a:p>
          <a:p>
            <a:r>
              <a:rPr lang="en-US" sz="2000" dirty="0">
                <a:solidFill>
                  <a:schemeClr val="accent2">
                    <a:lumMod val="50000"/>
                  </a:schemeClr>
                </a:solidFill>
              </a:rPr>
              <a:t>Methods of studying </a:t>
            </a:r>
          </a:p>
          <a:p>
            <a:r>
              <a:rPr lang="en-US" sz="2000" dirty="0">
                <a:solidFill>
                  <a:schemeClr val="accent2">
                    <a:lumMod val="50000"/>
                  </a:schemeClr>
                </a:solidFill>
              </a:rPr>
              <a:t>Tip and Tricks for certifications  </a:t>
            </a:r>
          </a:p>
        </p:txBody>
      </p:sp>
    </p:spTree>
    <p:extLst>
      <p:ext uri="{BB962C8B-B14F-4D97-AF65-F5344CB8AC3E}">
        <p14:creationId xmlns:p14="http://schemas.microsoft.com/office/powerpoint/2010/main" val="230551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D1C0-EBC7-4A93-8804-7B32525E21C5}"/>
              </a:ext>
            </a:extLst>
          </p:cNvPr>
          <p:cNvSpPr>
            <a:spLocks noGrp="1"/>
          </p:cNvSpPr>
          <p:nvPr>
            <p:ph type="title"/>
          </p:nvPr>
        </p:nvSpPr>
        <p:spPr/>
        <p:txBody>
          <a:bodyPr/>
          <a:lstStyle/>
          <a:p>
            <a:r>
              <a:rPr lang="en-US" dirty="0"/>
              <a:t>Tips and </a:t>
            </a:r>
            <a:r>
              <a:rPr lang="en-US" dirty="0" err="1"/>
              <a:t>TrickS</a:t>
            </a:r>
            <a:endParaRPr lang="en-US" dirty="0"/>
          </a:p>
        </p:txBody>
      </p:sp>
      <p:sp>
        <p:nvSpPr>
          <p:cNvPr id="3" name="Content Placeholder 2">
            <a:extLst>
              <a:ext uri="{FF2B5EF4-FFF2-40B4-BE49-F238E27FC236}">
                <a16:creationId xmlns:a16="http://schemas.microsoft.com/office/drawing/2014/main" id="{088D7A8B-41B0-4109-B4C7-88733453F9A2}"/>
              </a:ext>
            </a:extLst>
          </p:cNvPr>
          <p:cNvSpPr>
            <a:spLocks noGrp="1"/>
          </p:cNvSpPr>
          <p:nvPr>
            <p:ph idx="1"/>
          </p:nvPr>
        </p:nvSpPr>
        <p:spPr/>
        <p:txBody>
          <a:bodyPr/>
          <a:lstStyle/>
          <a:p>
            <a:r>
              <a:rPr lang="en-US" dirty="0"/>
              <a:t>Using something to read aloud to you.  If you get the kindle addition of the book it can be read aloud</a:t>
            </a:r>
          </a:p>
          <a:p>
            <a:r>
              <a:rPr lang="en-US" dirty="0"/>
              <a:t>There are also apps that can read PDFs aloud if you find the pdf version of the book</a:t>
            </a:r>
          </a:p>
          <a:p>
            <a:r>
              <a:rPr lang="en-US" dirty="0"/>
              <a:t>Take notes </a:t>
            </a:r>
          </a:p>
          <a:p>
            <a:r>
              <a:rPr lang="en-US" dirty="0"/>
              <a:t>Use Quizlet for flashcards</a:t>
            </a:r>
          </a:p>
          <a:p>
            <a:r>
              <a:rPr lang="en-US" dirty="0"/>
              <a:t>Practice Test on your phone with the online Sybex CISSP question</a:t>
            </a:r>
          </a:p>
          <a:p>
            <a:r>
              <a:rPr lang="en-US" dirty="0"/>
              <a:t>Find someone to study with. </a:t>
            </a:r>
          </a:p>
          <a:p>
            <a:r>
              <a:rPr lang="en-US" dirty="0"/>
              <a:t>Make a schedule  </a:t>
            </a:r>
          </a:p>
          <a:p>
            <a:r>
              <a:rPr lang="en-US" dirty="0"/>
              <a:t>Schedule the TEST******</a:t>
            </a:r>
          </a:p>
          <a:p>
            <a:endParaRPr lang="en-US" dirty="0"/>
          </a:p>
        </p:txBody>
      </p:sp>
    </p:spTree>
    <p:extLst>
      <p:ext uri="{BB962C8B-B14F-4D97-AF65-F5344CB8AC3E}">
        <p14:creationId xmlns:p14="http://schemas.microsoft.com/office/powerpoint/2010/main" val="174800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You can do it!!!!</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7" name="Rectangle 16">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C8563-BBB8-4ECE-971C-CA93C27A732B}"/>
              </a:ext>
            </a:extLst>
          </p:cNvPr>
          <p:cNvSpPr>
            <a:spLocks noGrp="1"/>
          </p:cNvSpPr>
          <p:nvPr>
            <p:ph type="title"/>
          </p:nvPr>
        </p:nvSpPr>
        <p:spPr>
          <a:xfrm>
            <a:off x="643468" y="1033389"/>
            <a:ext cx="4826256" cy="4825409"/>
          </a:xfrm>
        </p:spPr>
        <p:txBody>
          <a:bodyPr anchor="ctr">
            <a:normAutofit/>
          </a:bodyPr>
          <a:lstStyle/>
          <a:p>
            <a:r>
              <a:rPr lang="en-US" sz="5400" dirty="0">
                <a:solidFill>
                  <a:srgbClr val="FFFFFF"/>
                </a:solidFill>
              </a:rPr>
              <a:t>WhoamI </a:t>
            </a:r>
          </a:p>
        </p:txBody>
      </p:sp>
      <p:sp>
        <p:nvSpPr>
          <p:cNvPr id="19" name="Rectangle 18">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DEBC8-65EB-4037-8527-231E26251A6A}"/>
              </a:ext>
            </a:extLst>
          </p:cNvPr>
          <p:cNvSpPr>
            <a:spLocks noGrp="1"/>
          </p:cNvSpPr>
          <p:nvPr>
            <p:ph idx="1"/>
          </p:nvPr>
        </p:nvSpPr>
        <p:spPr>
          <a:xfrm>
            <a:off x="6755769" y="1033390"/>
            <a:ext cx="4855037" cy="4825409"/>
          </a:xfrm>
          <a:ln w="57150">
            <a:noFill/>
          </a:ln>
        </p:spPr>
        <p:txBody>
          <a:bodyPr anchor="ctr">
            <a:normAutofit lnSpcReduction="10000"/>
          </a:bodyPr>
          <a:lstStyle/>
          <a:p>
            <a:pPr>
              <a:lnSpc>
                <a:spcPct val="90000"/>
              </a:lnSpc>
            </a:pPr>
            <a:r>
              <a:rPr lang="en-US" sz="1300" dirty="0">
                <a:solidFill>
                  <a:schemeClr val="accent2">
                    <a:lumMod val="50000"/>
                  </a:schemeClr>
                </a:solidFill>
              </a:rPr>
              <a:t>Military 10 years total.</a:t>
            </a:r>
          </a:p>
          <a:p>
            <a:pPr lvl="1">
              <a:lnSpc>
                <a:spcPct val="90000"/>
              </a:lnSpc>
            </a:pPr>
            <a:r>
              <a:rPr lang="en-US" sz="1300" dirty="0">
                <a:solidFill>
                  <a:schemeClr val="accent2">
                    <a:lumMod val="50000"/>
                  </a:schemeClr>
                </a:solidFill>
              </a:rPr>
              <a:t>Military Police 6 years Navy and Air Force  (2 deployments to Kuwait )</a:t>
            </a:r>
          </a:p>
          <a:p>
            <a:pPr lvl="2">
              <a:lnSpc>
                <a:spcPct val="90000"/>
              </a:lnSpc>
            </a:pPr>
            <a:r>
              <a:rPr lang="en-US" sz="1300" dirty="0">
                <a:solidFill>
                  <a:schemeClr val="accent2">
                    <a:lumMod val="50000"/>
                  </a:schemeClr>
                </a:solidFill>
              </a:rPr>
              <a:t>Navy deployment worked in Tactical Ops Center (secret  squirrel stuff)</a:t>
            </a:r>
          </a:p>
          <a:p>
            <a:pPr lvl="2">
              <a:lnSpc>
                <a:spcPct val="90000"/>
              </a:lnSpc>
            </a:pPr>
            <a:r>
              <a:rPr lang="en-US" sz="1300" dirty="0">
                <a:solidFill>
                  <a:schemeClr val="accent2">
                    <a:lumMod val="50000"/>
                  </a:schemeClr>
                </a:solidFill>
              </a:rPr>
              <a:t>Air Force  deployment 240B gunner,  and search pit and ECP  control </a:t>
            </a:r>
          </a:p>
          <a:p>
            <a:pPr lvl="1">
              <a:lnSpc>
                <a:spcPct val="90000"/>
              </a:lnSpc>
            </a:pPr>
            <a:r>
              <a:rPr lang="en-US" sz="1300" dirty="0">
                <a:solidFill>
                  <a:schemeClr val="accent2">
                    <a:lumMod val="50000"/>
                  </a:schemeClr>
                </a:solidFill>
              </a:rPr>
              <a:t>Current Cyber System Operations Specialist in Air Force on mission defense team.  </a:t>
            </a:r>
          </a:p>
          <a:p>
            <a:pPr>
              <a:lnSpc>
                <a:spcPct val="90000"/>
              </a:lnSpc>
            </a:pPr>
            <a:r>
              <a:rPr lang="en-US" sz="1300" dirty="0">
                <a:solidFill>
                  <a:schemeClr val="accent2">
                    <a:lumMod val="50000"/>
                  </a:schemeClr>
                </a:solidFill>
              </a:rPr>
              <a:t>Civilian </a:t>
            </a:r>
          </a:p>
          <a:p>
            <a:pPr lvl="1">
              <a:lnSpc>
                <a:spcPct val="90000"/>
              </a:lnSpc>
            </a:pPr>
            <a:r>
              <a:rPr lang="en-US" sz="1300" dirty="0">
                <a:solidFill>
                  <a:schemeClr val="accent2">
                    <a:lumMod val="50000"/>
                  </a:schemeClr>
                </a:solidFill>
              </a:rPr>
              <a:t>Wix.com  | tech support and Product Ops. Monitor  </a:t>
            </a:r>
          </a:p>
          <a:p>
            <a:pPr lvl="1">
              <a:lnSpc>
                <a:spcPct val="90000"/>
              </a:lnSpc>
            </a:pPr>
            <a:r>
              <a:rPr lang="en-US" sz="1300" dirty="0">
                <a:solidFill>
                  <a:schemeClr val="accent2">
                    <a:lumMod val="50000"/>
                  </a:schemeClr>
                </a:solidFill>
              </a:rPr>
              <a:t>Cyber Security Consultant </a:t>
            </a:r>
          </a:p>
          <a:p>
            <a:pPr lvl="1">
              <a:lnSpc>
                <a:spcPct val="90000"/>
              </a:lnSpc>
            </a:pPr>
            <a:r>
              <a:rPr lang="en-US" sz="1300" dirty="0">
                <a:solidFill>
                  <a:schemeClr val="accent2">
                    <a:lumMod val="50000"/>
                  </a:schemeClr>
                </a:solidFill>
              </a:rPr>
              <a:t>Currently Sr. ISSO for an Intelligence command. </a:t>
            </a:r>
          </a:p>
          <a:p>
            <a:pPr>
              <a:lnSpc>
                <a:spcPct val="90000"/>
              </a:lnSpc>
            </a:pPr>
            <a:r>
              <a:rPr lang="en-US" sz="1300" dirty="0">
                <a:solidFill>
                  <a:schemeClr val="accent2">
                    <a:lumMod val="50000"/>
                  </a:schemeClr>
                </a:solidFill>
              </a:rPr>
              <a:t>Education </a:t>
            </a:r>
          </a:p>
          <a:p>
            <a:pPr lvl="1">
              <a:lnSpc>
                <a:spcPct val="90000"/>
              </a:lnSpc>
            </a:pPr>
            <a:r>
              <a:rPr lang="en-US" sz="1300" dirty="0">
                <a:solidFill>
                  <a:schemeClr val="accent2">
                    <a:lumMod val="50000"/>
                  </a:schemeClr>
                </a:solidFill>
              </a:rPr>
              <a:t>Security+ (2018)</a:t>
            </a:r>
          </a:p>
          <a:p>
            <a:pPr lvl="1">
              <a:lnSpc>
                <a:spcPct val="90000"/>
              </a:lnSpc>
            </a:pPr>
            <a:r>
              <a:rPr lang="en-US" sz="1300" dirty="0">
                <a:solidFill>
                  <a:schemeClr val="accent2">
                    <a:lumMod val="50000"/>
                  </a:schemeClr>
                </a:solidFill>
              </a:rPr>
              <a:t>B.A in Linguistics</a:t>
            </a:r>
          </a:p>
          <a:p>
            <a:pPr lvl="1">
              <a:lnSpc>
                <a:spcPct val="90000"/>
              </a:lnSpc>
            </a:pPr>
            <a:r>
              <a:rPr lang="en-US" sz="1300" dirty="0">
                <a:solidFill>
                  <a:schemeClr val="accent2">
                    <a:lumMod val="50000"/>
                  </a:schemeClr>
                </a:solidFill>
              </a:rPr>
              <a:t>M.S in Cyber Security Management (2018)</a:t>
            </a:r>
          </a:p>
          <a:p>
            <a:pPr lvl="1">
              <a:lnSpc>
                <a:spcPct val="90000"/>
              </a:lnSpc>
            </a:pPr>
            <a:r>
              <a:rPr lang="en-US" sz="1300" dirty="0">
                <a:solidFill>
                  <a:schemeClr val="accent2">
                    <a:lumMod val="50000"/>
                  </a:schemeClr>
                </a:solidFill>
              </a:rPr>
              <a:t>Executive Doctor of business in information security (2022)</a:t>
            </a:r>
          </a:p>
          <a:p>
            <a:pPr marL="324000" lvl="1" indent="0">
              <a:lnSpc>
                <a:spcPct val="90000"/>
              </a:lnSpc>
              <a:buNone/>
            </a:pPr>
            <a:endParaRPr lang="en-US" sz="1300" dirty="0">
              <a:solidFill>
                <a:schemeClr val="accent2">
                  <a:lumMod val="50000"/>
                </a:schemeClr>
              </a:solidFill>
            </a:endParaRPr>
          </a:p>
          <a:p>
            <a:pPr lvl="1">
              <a:lnSpc>
                <a:spcPct val="90000"/>
              </a:lnSpc>
            </a:pPr>
            <a:endParaRPr lang="en-US" sz="1300" dirty="0">
              <a:solidFill>
                <a:schemeClr val="accent2">
                  <a:lumMod val="50000"/>
                </a:schemeClr>
              </a:solidFill>
            </a:endParaRPr>
          </a:p>
          <a:p>
            <a:pPr>
              <a:lnSpc>
                <a:spcPct val="90000"/>
              </a:lnSpc>
            </a:pPr>
            <a:endParaRPr lang="en-US" sz="1300" dirty="0">
              <a:solidFill>
                <a:schemeClr val="accent2">
                  <a:lumMod val="50000"/>
                </a:schemeClr>
              </a:solidFill>
            </a:endParaRPr>
          </a:p>
        </p:txBody>
      </p:sp>
    </p:spTree>
    <p:extLst>
      <p:ext uri="{BB962C8B-B14F-4D97-AF65-F5344CB8AC3E}">
        <p14:creationId xmlns:p14="http://schemas.microsoft.com/office/powerpoint/2010/main" val="123904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1CF4-6B80-4212-A21A-2AB3C0327CCE}"/>
              </a:ext>
            </a:extLst>
          </p:cNvPr>
          <p:cNvSpPr>
            <a:spLocks noGrp="1"/>
          </p:cNvSpPr>
          <p:nvPr>
            <p:ph type="title"/>
          </p:nvPr>
        </p:nvSpPr>
        <p:spPr>
          <a:xfrm>
            <a:off x="581192" y="702156"/>
            <a:ext cx="11029616" cy="1013800"/>
          </a:xfrm>
        </p:spPr>
        <p:txBody>
          <a:bodyPr>
            <a:normAutofit/>
          </a:bodyPr>
          <a:lstStyle/>
          <a:p>
            <a:r>
              <a:rPr lang="en-US" dirty="0"/>
              <a:t>Experience requirements </a:t>
            </a:r>
          </a:p>
        </p:txBody>
      </p:sp>
      <p:sp>
        <p:nvSpPr>
          <p:cNvPr id="10" name="Rectangle 9">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Recruitment Management">
            <a:extLst>
              <a:ext uri="{FF2B5EF4-FFF2-40B4-BE49-F238E27FC236}">
                <a16:creationId xmlns:a16="http://schemas.microsoft.com/office/drawing/2014/main" id="{EDDC7BB7-F6AB-44D9-926D-CA3BBF1E9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sp>
        <p:nvSpPr>
          <p:cNvPr id="3" name="Content Placeholder 2">
            <a:extLst>
              <a:ext uri="{FF2B5EF4-FFF2-40B4-BE49-F238E27FC236}">
                <a16:creationId xmlns:a16="http://schemas.microsoft.com/office/drawing/2014/main" id="{9091CE55-B0EF-4664-983B-70CBFE789768}"/>
              </a:ext>
            </a:extLst>
          </p:cNvPr>
          <p:cNvSpPr>
            <a:spLocks noGrp="1"/>
          </p:cNvSpPr>
          <p:nvPr>
            <p:ph idx="1"/>
          </p:nvPr>
        </p:nvSpPr>
        <p:spPr>
          <a:xfrm>
            <a:off x="6335805" y="2180496"/>
            <a:ext cx="5275001" cy="4045683"/>
          </a:xfrm>
        </p:spPr>
        <p:txBody>
          <a:bodyPr>
            <a:normAutofit/>
          </a:bodyPr>
          <a:lstStyle/>
          <a:p>
            <a:r>
              <a:rPr lang="en-US" b="0" i="0" dirty="0">
                <a:effectLst/>
                <a:latin typeface="Open Sans" panose="020B0606030504020204" pitchFamily="34" charset="0"/>
              </a:rPr>
              <a:t>Candidates must have a </a:t>
            </a:r>
            <a:r>
              <a:rPr lang="en-US" b="1" i="0" dirty="0">
                <a:effectLst/>
                <a:latin typeface="Open Sans" panose="020B0606030504020204" pitchFamily="34" charset="0"/>
              </a:rPr>
              <a:t>minimum of five years</a:t>
            </a:r>
            <a:r>
              <a:rPr lang="en-US" b="0" i="0" dirty="0">
                <a:effectLst/>
                <a:latin typeface="Open Sans" panose="020B0606030504020204" pitchFamily="34" charset="0"/>
              </a:rPr>
              <a:t> cumulative paid work experience in </a:t>
            </a:r>
            <a:r>
              <a:rPr lang="en-US" b="1" i="0" dirty="0">
                <a:effectLst/>
                <a:latin typeface="Open Sans" panose="020B0606030504020204" pitchFamily="34" charset="0"/>
              </a:rPr>
              <a:t>two or more</a:t>
            </a:r>
            <a:r>
              <a:rPr lang="en-US" b="0" i="0" dirty="0">
                <a:effectLst/>
                <a:latin typeface="Open Sans" panose="020B0606030504020204" pitchFamily="34" charset="0"/>
              </a:rPr>
              <a:t> </a:t>
            </a:r>
            <a:r>
              <a:rPr lang="en-US" b="1" i="0" dirty="0">
                <a:effectLst/>
                <a:latin typeface="Open Sans" panose="020B0606030504020204" pitchFamily="34" charset="0"/>
              </a:rPr>
              <a:t>of the eight domains</a:t>
            </a:r>
            <a:r>
              <a:rPr lang="en-US" b="0" i="0" dirty="0">
                <a:effectLst/>
                <a:latin typeface="Open Sans" panose="020B0606030504020204" pitchFamily="34" charset="0"/>
              </a:rPr>
              <a:t> of the CISSP CBK. Earning a four-year college degree or regional equivalent or an additional credential from the (ISC)² approved list will satisfy one year of the required experience. Education credit will only satisfy one year of experience.</a:t>
            </a:r>
            <a:endParaRPr lang="en-US" dirty="0"/>
          </a:p>
        </p:txBody>
      </p:sp>
    </p:spTree>
    <p:extLst>
      <p:ext uri="{BB962C8B-B14F-4D97-AF65-F5344CB8AC3E}">
        <p14:creationId xmlns:p14="http://schemas.microsoft.com/office/powerpoint/2010/main" val="15853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34EDB3-2C47-4CB1-8B39-403BF75C9A4E}"/>
              </a:ext>
            </a:extLst>
          </p:cNvPr>
          <p:cNvSpPr>
            <a:spLocks noGrp="1"/>
          </p:cNvSpPr>
          <p:nvPr>
            <p:ph type="title"/>
          </p:nvPr>
        </p:nvSpPr>
        <p:spPr>
          <a:xfrm>
            <a:off x="643468" y="1033389"/>
            <a:ext cx="4826256" cy="4825409"/>
          </a:xfrm>
        </p:spPr>
        <p:txBody>
          <a:bodyPr anchor="ctr">
            <a:normAutofit/>
          </a:bodyPr>
          <a:lstStyle/>
          <a:p>
            <a:r>
              <a:rPr lang="en-US" sz="5400" dirty="0">
                <a:solidFill>
                  <a:srgbClr val="FFFFFF"/>
                </a:solidFill>
              </a:rPr>
              <a:t>Not Enough Experience</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D18D0DB-D695-4D59-9181-F846F3AF2D29}"/>
              </a:ext>
            </a:extLst>
          </p:cNvPr>
          <p:cNvSpPr>
            <a:spLocks noGrp="1"/>
          </p:cNvSpPr>
          <p:nvPr>
            <p:ph idx="1"/>
          </p:nvPr>
        </p:nvSpPr>
        <p:spPr>
          <a:xfrm>
            <a:off x="6755769" y="1033390"/>
            <a:ext cx="4855037" cy="4825409"/>
          </a:xfrm>
          <a:ln w="57150">
            <a:noFill/>
          </a:ln>
        </p:spPr>
        <p:txBody>
          <a:bodyPr anchor="ctr">
            <a:normAutofit/>
          </a:bodyPr>
          <a:lstStyle/>
          <a:p>
            <a:r>
              <a:rPr lang="en-US" sz="2000" b="0" i="0" dirty="0">
                <a:solidFill>
                  <a:schemeClr val="accent2">
                    <a:lumMod val="50000"/>
                  </a:schemeClr>
                </a:solidFill>
                <a:effectLst/>
                <a:latin typeface="Open Sans" panose="020B0606030504020204" pitchFamily="34" charset="0"/>
              </a:rPr>
              <a:t>You can do the Associate of (ISC)²  without the work experience.</a:t>
            </a:r>
          </a:p>
          <a:p>
            <a:endParaRPr lang="en-US" sz="2000" dirty="0">
              <a:solidFill>
                <a:schemeClr val="accent2">
                  <a:lumMod val="50000"/>
                </a:schemeClr>
              </a:solidFill>
            </a:endParaRPr>
          </a:p>
        </p:txBody>
      </p:sp>
    </p:spTree>
    <p:extLst>
      <p:ext uri="{BB962C8B-B14F-4D97-AF65-F5344CB8AC3E}">
        <p14:creationId xmlns:p14="http://schemas.microsoft.com/office/powerpoint/2010/main" val="424445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E11B-AAA9-4E33-9E29-4DF9D25F0176}"/>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Domains of CISSP </a:t>
            </a:r>
          </a:p>
        </p:txBody>
      </p:sp>
      <p:graphicFrame>
        <p:nvGraphicFramePr>
          <p:cNvPr id="5" name="Content Placeholder 2">
            <a:extLst>
              <a:ext uri="{FF2B5EF4-FFF2-40B4-BE49-F238E27FC236}">
                <a16:creationId xmlns:a16="http://schemas.microsoft.com/office/drawing/2014/main" id="{69B5F016-22EB-4EC2-B3F2-D9C1A893D4C9}"/>
              </a:ext>
            </a:extLst>
          </p:cNvPr>
          <p:cNvGraphicFramePr>
            <a:graphicFrameLocks noGrp="1"/>
          </p:cNvGraphicFramePr>
          <p:nvPr>
            <p:ph idx="1"/>
            <p:extLst>
              <p:ext uri="{D42A27DB-BD31-4B8C-83A1-F6EECF244321}">
                <p14:modId xmlns:p14="http://schemas.microsoft.com/office/powerpoint/2010/main" val="377025736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06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CD049-1C61-4B38-A1BD-EFAAB448FE69}"/>
              </a:ext>
            </a:extLst>
          </p:cNvPr>
          <p:cNvSpPr>
            <a:spLocks noGrp="1"/>
          </p:cNvSpPr>
          <p:nvPr>
            <p:ph type="title"/>
          </p:nvPr>
        </p:nvSpPr>
        <p:spPr>
          <a:xfrm>
            <a:off x="746228" y="1037967"/>
            <a:ext cx="3054091" cy="4709131"/>
          </a:xfrm>
        </p:spPr>
        <p:txBody>
          <a:bodyPr anchor="ctr">
            <a:normAutofit/>
          </a:bodyPr>
          <a:lstStyle/>
          <a:p>
            <a:r>
              <a:rPr lang="en-US" dirty="0">
                <a:solidFill>
                  <a:schemeClr val="accent1"/>
                </a:solidFill>
              </a:rPr>
              <a:t>Make it All Fit</a:t>
            </a:r>
          </a:p>
        </p:txBody>
      </p:sp>
      <p:sp>
        <p:nvSpPr>
          <p:cNvPr id="12" name="Rectangle 11">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102337C-B6E2-4717-8211-A2F54A3F5340}"/>
              </a:ext>
            </a:extLst>
          </p:cNvPr>
          <p:cNvGraphicFramePr>
            <a:graphicFrameLocks noGrp="1"/>
          </p:cNvGraphicFramePr>
          <p:nvPr>
            <p:ph idx="1"/>
            <p:extLst>
              <p:ext uri="{D42A27DB-BD31-4B8C-83A1-F6EECF244321}">
                <p14:modId xmlns:p14="http://schemas.microsoft.com/office/powerpoint/2010/main" val="1002998155"/>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26223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01" name="Rectangle 7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102" name="Rectangle 7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103" name="Rectangle 7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104" name="Rectangle 7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oD 8570/8140 Approved Training | Alpine Security">
            <a:extLst>
              <a:ext uri="{FF2B5EF4-FFF2-40B4-BE49-F238E27FC236}">
                <a16:creationId xmlns:a16="http://schemas.microsoft.com/office/drawing/2014/main" id="{6341EF76-DB7B-43AC-A71A-1AF6007DBE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56" y="723899"/>
            <a:ext cx="7989091" cy="5676902"/>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8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511A27-2DCF-42F9-ABB4-BC0C68598FC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DOD 8570</a:t>
            </a:r>
          </a:p>
        </p:txBody>
      </p:sp>
    </p:spTree>
    <p:extLst>
      <p:ext uri="{BB962C8B-B14F-4D97-AF65-F5344CB8AC3E}">
        <p14:creationId xmlns:p14="http://schemas.microsoft.com/office/powerpoint/2010/main" val="297013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5EC7AA7E-81E8-4755-AC3D-2CE40312D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D188C2F-B457-4F86-B4B4-79703666D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3B956FD-3E35-4658-9C8B-3A48FD2DB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109C915-A55B-464D-8229-7410E0662D26}"/>
              </a:ext>
            </a:extLst>
          </p:cNvPr>
          <p:cNvSpPr>
            <a:spLocks noGrp="1"/>
          </p:cNvSpPr>
          <p:nvPr>
            <p:ph type="title"/>
          </p:nvPr>
        </p:nvSpPr>
        <p:spPr>
          <a:xfrm>
            <a:off x="1965278" y="668740"/>
            <a:ext cx="7574507" cy="3330055"/>
          </a:xfrm>
        </p:spPr>
        <p:txBody>
          <a:bodyPr vert="horz" lIns="91440" tIns="45720" rIns="91440" bIns="45720" rtlCol="0" anchor="t">
            <a:normAutofit/>
          </a:bodyPr>
          <a:lstStyle/>
          <a:p>
            <a:r>
              <a:rPr lang="en-US" sz="4000" dirty="0">
                <a:solidFill>
                  <a:srgbClr val="FFFFFF"/>
                </a:solidFill>
              </a:rPr>
              <a:t>Lets get in to it</a:t>
            </a:r>
          </a:p>
        </p:txBody>
      </p:sp>
      <p:sp>
        <p:nvSpPr>
          <p:cNvPr id="22" name="Rectangle 21">
            <a:extLst>
              <a:ext uri="{FF2B5EF4-FFF2-40B4-BE49-F238E27FC236}">
                <a16:creationId xmlns:a16="http://schemas.microsoft.com/office/drawing/2014/main" id="{A1BC678D-D15E-4FC5-8CBF-5308E841A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35104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b20a3f6-4bc3-4e27-a791-740a27c7f9f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5412E6945D3C4CAD5ED746A6333084" ma:contentTypeVersion="7" ma:contentTypeDescription="Create a new document." ma:contentTypeScope="" ma:versionID="07a445f9d575d7823280ee800b21be6b">
  <xsd:schema xmlns:xsd="http://www.w3.org/2001/XMLSchema" xmlns:xs="http://www.w3.org/2001/XMLSchema" xmlns:p="http://schemas.microsoft.com/office/2006/metadata/properties" xmlns:ns3="5b20a3f6-4bc3-4e27-a791-740a27c7f9fb" xmlns:ns4="6b45316f-792f-4711-b21c-1b5e84a06554" targetNamespace="http://schemas.microsoft.com/office/2006/metadata/properties" ma:root="true" ma:fieldsID="dcb06a7a9c1a80bf142025c4f0f23020" ns3:_="" ns4:_="">
    <xsd:import namespace="5b20a3f6-4bc3-4e27-a791-740a27c7f9fb"/>
    <xsd:import namespace="6b45316f-792f-4711-b21c-1b5e84a0655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20a3f6-4bc3-4e27-a791-740a27c7f9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5316f-792f-4711-b21c-1b5e84a0655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5b20a3f6-4bc3-4e27-a791-740a27c7f9fb"/>
    <ds:schemaRef ds:uri="http://purl.org/dc/elements/1.1/"/>
    <ds:schemaRef ds:uri="6b45316f-792f-4711-b21c-1b5e84a06554"/>
    <ds:schemaRef ds:uri="http://schemas.microsoft.com/office/infopath/2007/PartnerControls"/>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3F391F61-ABAC-4678-8FDC-6D9A4F41E6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20a3f6-4bc3-4e27-a791-740a27c7f9fb"/>
    <ds:schemaRef ds:uri="6b45316f-792f-4711-b21c-1b5e84a065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180</TotalTime>
  <Words>785</Words>
  <Application>Microsoft Office PowerPoint</Application>
  <PresentationFormat>Widescreen</PresentationFormat>
  <Paragraphs>98</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Amazon Ember</vt:lpstr>
      <vt:lpstr>Roboto</vt:lpstr>
      <vt:lpstr>Arial</vt:lpstr>
      <vt:lpstr>Calibri</vt:lpstr>
      <vt:lpstr>Gill Sans MT</vt:lpstr>
      <vt:lpstr>Open Sans</vt:lpstr>
      <vt:lpstr>Wingdings 2</vt:lpstr>
      <vt:lpstr>Dividend</vt:lpstr>
      <vt:lpstr> smashing the CISSP</vt:lpstr>
      <vt:lpstr>Objective </vt:lpstr>
      <vt:lpstr>WhoamI </vt:lpstr>
      <vt:lpstr>Experience requirements </vt:lpstr>
      <vt:lpstr>Not Enough Experience</vt:lpstr>
      <vt:lpstr>Domains of CISSP </vt:lpstr>
      <vt:lpstr>Make it All Fit</vt:lpstr>
      <vt:lpstr>DOD 8570</vt:lpstr>
      <vt:lpstr>Lets get in to it</vt:lpstr>
      <vt:lpstr>My key concepts </vt:lpstr>
      <vt:lpstr>Reading </vt:lpstr>
      <vt:lpstr>Practice test</vt:lpstr>
      <vt:lpstr>Videos </vt:lpstr>
      <vt:lpstr>Mindset for the CISSP</vt:lpstr>
      <vt:lpstr>Take  the  hat off </vt:lpstr>
      <vt:lpstr>No Going Back</vt:lpstr>
      <vt:lpstr>Know  your weakness </vt:lpstr>
      <vt:lpstr>Know  your strengths  </vt:lpstr>
      <vt:lpstr>Living on Reddit to get more ideas </vt:lpstr>
      <vt:lpstr>Tips and TrickS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smashing the CISSP</dc:title>
  <dc:creator>Thomaston, Stephanie A.</dc:creator>
  <cp:lastModifiedBy>Thomaston, Stephanie A.</cp:lastModifiedBy>
  <cp:revision>2</cp:revision>
  <dcterms:created xsi:type="dcterms:W3CDTF">2020-07-18T16:31:42Z</dcterms:created>
  <dcterms:modified xsi:type="dcterms:W3CDTF">2020-07-18T19:43:03Z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0x0101002D5412E6945D3C4CAD5ED746A6333084</vt:lpwstr>
  </property>
</Properties>
</file>