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A-4DFC-8EDE-1D4240EBC1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A-4DFC-8EDE-1D4240EBC1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A-4DFC-8EDE-1D4240EBC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0165616"/>
        <c:axId val="1770163536"/>
      </c:barChart>
      <c:catAx>
        <c:axId val="1770165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0163536"/>
        <c:crosses val="autoZero"/>
        <c:auto val="1"/>
        <c:lblAlgn val="ctr"/>
        <c:lblOffset val="100"/>
        <c:noMultiLvlLbl val="0"/>
      </c:catAx>
      <c:valAx>
        <c:axId val="1770163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016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65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4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0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244F5E-327C-4822-B43D-439A22793BD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A1BA-C4FA-445B-AED9-9500BB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4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690870">
            <a:off x="1951894" y="1740877"/>
            <a:ext cx="6198575" cy="1961750"/>
          </a:xfrm>
          <a:blipFill>
            <a:blip r:embed="rId3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Team 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Unknown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89816"/>
            <a:ext cx="8825658" cy="8614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2448">
            <a:off x="8496373" y="3799696"/>
            <a:ext cx="2692971" cy="2244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8313">
            <a:off x="9593890" y="715492"/>
            <a:ext cx="2697018" cy="498764"/>
          </a:xfrm>
          <a:prstGeom prst="rect">
            <a:avLst/>
          </a:prstGeom>
          <a:blipFill>
            <a:blip r:embed="rId3">
              <a:alphaModFix amt="86000"/>
            </a:blip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05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68442">
            <a:off x="932439" y="-36809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Registration Day!!!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0145">
            <a:off x="690851" y="2524454"/>
            <a:ext cx="3539404" cy="2243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823">
            <a:off x="7578060" y="2559770"/>
            <a:ext cx="3440922" cy="2243139"/>
          </a:xfrm>
          <a:prstGeom prst="rect">
            <a:avLst/>
          </a:prstGeom>
        </p:spPr>
      </p:pic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83092431"/>
              </p:ext>
            </p:extLst>
          </p:nvPr>
        </p:nvGraphicFramePr>
        <p:xfrm>
          <a:off x="4572618" y="3014421"/>
          <a:ext cx="2124364" cy="3995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10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07228">
            <a:off x="2743564" y="1533664"/>
            <a:ext cx="5013090" cy="2766310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twoPt" dir="t"/>
          </a:scene3d>
          <a:sp3d>
            <a:bevelT prst="relaxedInset"/>
            <a:bevelB prst="angle"/>
          </a:sp3d>
        </p:spPr>
        <p:txBody>
          <a:bodyPr/>
          <a:lstStyle/>
          <a:p>
            <a:pPr algn="ctr"/>
            <a:r>
              <a:rPr lang="en-US" altLang="ja-JP" sz="6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br>
              <a:rPr lang="en-US" altLang="ja-JP" sz="6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6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801318">
            <a:off x="6604000" y="903459"/>
            <a:ext cx="2872509" cy="57265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789084">
            <a:off x="1847274" y="4710326"/>
            <a:ext cx="2368482" cy="51723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4967">
            <a:off x="9923968" y="4864191"/>
            <a:ext cx="2013071" cy="1521507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10843491" y="5532582"/>
            <a:ext cx="526473" cy="499204"/>
          </a:xfrm>
          <a:prstGeom prst="star5">
            <a:avLst>
              <a:gd name="adj" fmla="val 3416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メイリオ</vt:lpstr>
      <vt:lpstr>宋体</vt:lpstr>
      <vt:lpstr>Arial</vt:lpstr>
      <vt:lpstr>Century Gothic</vt:lpstr>
      <vt:lpstr>Times New Roman</vt:lpstr>
      <vt:lpstr>Wingdings 3</vt:lpstr>
      <vt:lpstr>Ion</vt:lpstr>
      <vt:lpstr>Team  Unknown</vt:lpstr>
      <vt:lpstr>   Registration Day!!!</vt:lpstr>
      <vt:lpstr>Prototype  &amp;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Unknown</dc:title>
  <dc:creator>User</dc:creator>
  <cp:lastModifiedBy>User</cp:lastModifiedBy>
  <cp:revision>8</cp:revision>
  <dcterms:created xsi:type="dcterms:W3CDTF">2018-05-19T15:31:42Z</dcterms:created>
  <dcterms:modified xsi:type="dcterms:W3CDTF">2018-05-20T03:34:10Z</dcterms:modified>
</cp:coreProperties>
</file>