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0" r:id="rId4"/>
    <p:sldId id="270" r:id="rId5"/>
    <p:sldId id="261" r:id="rId6"/>
    <p:sldId id="258" r:id="rId7"/>
    <p:sldId id="262" r:id="rId8"/>
    <p:sldId id="269" r:id="rId9"/>
    <p:sldId id="263" r:id="rId10"/>
    <p:sldId id="264" r:id="rId11"/>
    <p:sldId id="265" r:id="rId12"/>
    <p:sldId id="266"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B97995-7483-4FF4-9479-B5325A6F9857}" type="datetimeFigureOut">
              <a:rPr kumimoji="1" lang="ja-JP" altLang="en-US" smtClean="0"/>
              <a:t>2024/4/5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23157-692A-4810-B073-BE84BE3C485E}" type="slidenum">
              <a:rPr kumimoji="1" lang="ja-JP" altLang="en-US" smtClean="0"/>
              <a:t>‹#›</a:t>
            </a:fld>
            <a:endParaRPr kumimoji="1" lang="ja-JP" altLang="en-US"/>
          </a:p>
        </p:txBody>
      </p:sp>
    </p:spTree>
    <p:extLst>
      <p:ext uri="{BB962C8B-B14F-4D97-AF65-F5344CB8AC3E}">
        <p14:creationId xmlns:p14="http://schemas.microsoft.com/office/powerpoint/2010/main" val="369606464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A423157-692A-4810-B073-BE84BE3C485E}" type="slidenum">
              <a:rPr kumimoji="1" lang="ja-JP" altLang="en-US" smtClean="0"/>
              <a:t>5</a:t>
            </a:fld>
            <a:endParaRPr kumimoji="1" lang="ja-JP" altLang="en-US"/>
          </a:p>
        </p:txBody>
      </p:sp>
    </p:spTree>
    <p:extLst>
      <p:ext uri="{BB962C8B-B14F-4D97-AF65-F5344CB8AC3E}">
        <p14:creationId xmlns:p14="http://schemas.microsoft.com/office/powerpoint/2010/main" val="3319047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3A7346-A037-0142-4E2F-8559A983E01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F15AC5B-C4FB-ADBA-0C6C-94D122A2C9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55D1059-F3A1-BBDD-B710-A7E06271C6F5}"/>
              </a:ext>
            </a:extLst>
          </p:cNvPr>
          <p:cNvSpPr>
            <a:spLocks noGrp="1"/>
          </p:cNvSpPr>
          <p:nvPr>
            <p:ph type="dt" sz="half" idx="10"/>
          </p:nvPr>
        </p:nvSpPr>
        <p:spPr/>
        <p:txBody>
          <a:bodyPr/>
          <a:lstStyle/>
          <a:p>
            <a:fld id="{A72021AB-AEF1-47E1-81FF-59463E9C4152}" type="datetimeFigureOut">
              <a:rPr kumimoji="1" lang="ja-JP" altLang="en-US" smtClean="0"/>
              <a:t>2024/4/5</a:t>
            </a:fld>
            <a:endParaRPr kumimoji="1" lang="ja-JP" altLang="en-US"/>
          </a:p>
        </p:txBody>
      </p:sp>
      <p:sp>
        <p:nvSpPr>
          <p:cNvPr id="5" name="フッター プレースホルダー 4">
            <a:extLst>
              <a:ext uri="{FF2B5EF4-FFF2-40B4-BE49-F238E27FC236}">
                <a16:creationId xmlns:a16="http://schemas.microsoft.com/office/drawing/2014/main" id="{5C27DC6D-4605-F55C-988B-D2BC6D206A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661003-0860-8067-9954-8FD985D5E28B}"/>
              </a:ext>
            </a:extLst>
          </p:cNvPr>
          <p:cNvSpPr>
            <a:spLocks noGrp="1"/>
          </p:cNvSpPr>
          <p:nvPr>
            <p:ph type="sldNum" sz="quarter" idx="12"/>
          </p:nvPr>
        </p:nvSpPr>
        <p:spPr/>
        <p:txBody>
          <a:bodyPr/>
          <a:lstStyle/>
          <a:p>
            <a:fld id="{E1DD6F6A-99AC-49AF-9254-1A28D6F5314E}" type="slidenum">
              <a:rPr kumimoji="1" lang="ja-JP" altLang="en-US" smtClean="0"/>
              <a:t>‹#›</a:t>
            </a:fld>
            <a:endParaRPr kumimoji="1" lang="ja-JP" altLang="en-US"/>
          </a:p>
        </p:txBody>
      </p:sp>
    </p:spTree>
    <p:extLst>
      <p:ext uri="{BB962C8B-B14F-4D97-AF65-F5344CB8AC3E}">
        <p14:creationId xmlns:p14="http://schemas.microsoft.com/office/powerpoint/2010/main" val="126013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431648-2919-8BD2-FD91-DC2E9D681D6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50744F7-19C6-4214-3A4A-0275AB2571D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6A12E0B-E76D-1B40-0E30-6B5E253A28AC}"/>
              </a:ext>
            </a:extLst>
          </p:cNvPr>
          <p:cNvSpPr>
            <a:spLocks noGrp="1"/>
          </p:cNvSpPr>
          <p:nvPr>
            <p:ph type="dt" sz="half" idx="10"/>
          </p:nvPr>
        </p:nvSpPr>
        <p:spPr/>
        <p:txBody>
          <a:bodyPr/>
          <a:lstStyle/>
          <a:p>
            <a:fld id="{A72021AB-AEF1-47E1-81FF-59463E9C4152}" type="datetimeFigureOut">
              <a:rPr kumimoji="1" lang="ja-JP" altLang="en-US" smtClean="0"/>
              <a:t>2024/4/5</a:t>
            </a:fld>
            <a:endParaRPr kumimoji="1" lang="ja-JP" altLang="en-US"/>
          </a:p>
        </p:txBody>
      </p:sp>
      <p:sp>
        <p:nvSpPr>
          <p:cNvPr id="5" name="フッター プレースホルダー 4">
            <a:extLst>
              <a:ext uri="{FF2B5EF4-FFF2-40B4-BE49-F238E27FC236}">
                <a16:creationId xmlns:a16="http://schemas.microsoft.com/office/drawing/2014/main" id="{05CEF102-8B58-BB49-52BF-B6B16C5A80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EEAE16B-006B-043A-093A-C635B28F1EBE}"/>
              </a:ext>
            </a:extLst>
          </p:cNvPr>
          <p:cNvSpPr>
            <a:spLocks noGrp="1"/>
          </p:cNvSpPr>
          <p:nvPr>
            <p:ph type="sldNum" sz="quarter" idx="12"/>
          </p:nvPr>
        </p:nvSpPr>
        <p:spPr/>
        <p:txBody>
          <a:bodyPr/>
          <a:lstStyle/>
          <a:p>
            <a:fld id="{E1DD6F6A-99AC-49AF-9254-1A28D6F5314E}" type="slidenum">
              <a:rPr kumimoji="1" lang="ja-JP" altLang="en-US" smtClean="0"/>
              <a:t>‹#›</a:t>
            </a:fld>
            <a:endParaRPr kumimoji="1" lang="ja-JP" altLang="en-US"/>
          </a:p>
        </p:txBody>
      </p:sp>
    </p:spTree>
    <p:extLst>
      <p:ext uri="{BB962C8B-B14F-4D97-AF65-F5344CB8AC3E}">
        <p14:creationId xmlns:p14="http://schemas.microsoft.com/office/powerpoint/2010/main" val="4058758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AB0F829-46B6-7CF3-E513-364FD141854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AD8B37F-BED1-0332-1F8F-C3D3963107B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FB31840-77C1-215D-303B-71AD3667273C}"/>
              </a:ext>
            </a:extLst>
          </p:cNvPr>
          <p:cNvSpPr>
            <a:spLocks noGrp="1"/>
          </p:cNvSpPr>
          <p:nvPr>
            <p:ph type="dt" sz="half" idx="10"/>
          </p:nvPr>
        </p:nvSpPr>
        <p:spPr/>
        <p:txBody>
          <a:bodyPr/>
          <a:lstStyle/>
          <a:p>
            <a:fld id="{A72021AB-AEF1-47E1-81FF-59463E9C4152}" type="datetimeFigureOut">
              <a:rPr kumimoji="1" lang="ja-JP" altLang="en-US" smtClean="0"/>
              <a:t>2024/4/5</a:t>
            </a:fld>
            <a:endParaRPr kumimoji="1" lang="ja-JP" altLang="en-US"/>
          </a:p>
        </p:txBody>
      </p:sp>
      <p:sp>
        <p:nvSpPr>
          <p:cNvPr id="5" name="フッター プレースホルダー 4">
            <a:extLst>
              <a:ext uri="{FF2B5EF4-FFF2-40B4-BE49-F238E27FC236}">
                <a16:creationId xmlns:a16="http://schemas.microsoft.com/office/drawing/2014/main" id="{D6AC9E1C-7DEE-6977-B0FE-E2B4D6BC4FF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7315152-4A0E-7AB9-FE5A-2357882712EB}"/>
              </a:ext>
            </a:extLst>
          </p:cNvPr>
          <p:cNvSpPr>
            <a:spLocks noGrp="1"/>
          </p:cNvSpPr>
          <p:nvPr>
            <p:ph type="sldNum" sz="quarter" idx="12"/>
          </p:nvPr>
        </p:nvSpPr>
        <p:spPr/>
        <p:txBody>
          <a:bodyPr/>
          <a:lstStyle/>
          <a:p>
            <a:fld id="{E1DD6F6A-99AC-49AF-9254-1A28D6F5314E}" type="slidenum">
              <a:rPr kumimoji="1" lang="ja-JP" altLang="en-US" smtClean="0"/>
              <a:t>‹#›</a:t>
            </a:fld>
            <a:endParaRPr kumimoji="1" lang="ja-JP" altLang="en-US"/>
          </a:p>
        </p:txBody>
      </p:sp>
    </p:spTree>
    <p:extLst>
      <p:ext uri="{BB962C8B-B14F-4D97-AF65-F5344CB8AC3E}">
        <p14:creationId xmlns:p14="http://schemas.microsoft.com/office/powerpoint/2010/main" val="1400711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6A2C47-9504-937E-6572-57E99FFC690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9D4008E-1272-89E6-C078-34817D0CC79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4352387-0FFA-D31F-DCB3-8857C703BD59}"/>
              </a:ext>
            </a:extLst>
          </p:cNvPr>
          <p:cNvSpPr>
            <a:spLocks noGrp="1"/>
          </p:cNvSpPr>
          <p:nvPr>
            <p:ph type="dt" sz="half" idx="10"/>
          </p:nvPr>
        </p:nvSpPr>
        <p:spPr/>
        <p:txBody>
          <a:bodyPr/>
          <a:lstStyle/>
          <a:p>
            <a:fld id="{A72021AB-AEF1-47E1-81FF-59463E9C4152}" type="datetimeFigureOut">
              <a:rPr kumimoji="1" lang="ja-JP" altLang="en-US" smtClean="0"/>
              <a:t>2024/4/5</a:t>
            </a:fld>
            <a:endParaRPr kumimoji="1" lang="ja-JP" altLang="en-US"/>
          </a:p>
        </p:txBody>
      </p:sp>
      <p:sp>
        <p:nvSpPr>
          <p:cNvPr id="5" name="フッター プレースホルダー 4">
            <a:extLst>
              <a:ext uri="{FF2B5EF4-FFF2-40B4-BE49-F238E27FC236}">
                <a16:creationId xmlns:a16="http://schemas.microsoft.com/office/drawing/2014/main" id="{936647E1-93B1-C78F-7ED0-B7FC067908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A9CBA32-3A44-966A-90C3-9963D5F9CFCF}"/>
              </a:ext>
            </a:extLst>
          </p:cNvPr>
          <p:cNvSpPr>
            <a:spLocks noGrp="1"/>
          </p:cNvSpPr>
          <p:nvPr>
            <p:ph type="sldNum" sz="quarter" idx="12"/>
          </p:nvPr>
        </p:nvSpPr>
        <p:spPr/>
        <p:txBody>
          <a:bodyPr/>
          <a:lstStyle/>
          <a:p>
            <a:fld id="{E1DD6F6A-99AC-49AF-9254-1A28D6F5314E}" type="slidenum">
              <a:rPr kumimoji="1" lang="ja-JP" altLang="en-US" smtClean="0"/>
              <a:t>‹#›</a:t>
            </a:fld>
            <a:endParaRPr kumimoji="1" lang="ja-JP" altLang="en-US"/>
          </a:p>
        </p:txBody>
      </p:sp>
    </p:spTree>
    <p:extLst>
      <p:ext uri="{BB962C8B-B14F-4D97-AF65-F5344CB8AC3E}">
        <p14:creationId xmlns:p14="http://schemas.microsoft.com/office/powerpoint/2010/main" val="812573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FF66C8-B20A-FD19-6824-75DD21F0F16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C37EF3C-0F35-0CBF-4D02-1A20EDD8FC5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7FFC1BD-F235-58C4-0B47-766C70FE6F4C}"/>
              </a:ext>
            </a:extLst>
          </p:cNvPr>
          <p:cNvSpPr>
            <a:spLocks noGrp="1"/>
          </p:cNvSpPr>
          <p:nvPr>
            <p:ph type="dt" sz="half" idx="10"/>
          </p:nvPr>
        </p:nvSpPr>
        <p:spPr/>
        <p:txBody>
          <a:bodyPr/>
          <a:lstStyle/>
          <a:p>
            <a:fld id="{A72021AB-AEF1-47E1-81FF-59463E9C4152}" type="datetimeFigureOut">
              <a:rPr kumimoji="1" lang="ja-JP" altLang="en-US" smtClean="0"/>
              <a:t>2024/4/5</a:t>
            </a:fld>
            <a:endParaRPr kumimoji="1" lang="ja-JP" altLang="en-US"/>
          </a:p>
        </p:txBody>
      </p:sp>
      <p:sp>
        <p:nvSpPr>
          <p:cNvPr id="5" name="フッター プレースホルダー 4">
            <a:extLst>
              <a:ext uri="{FF2B5EF4-FFF2-40B4-BE49-F238E27FC236}">
                <a16:creationId xmlns:a16="http://schemas.microsoft.com/office/drawing/2014/main" id="{6116BDAE-023D-4875-8D42-9A1E82FE005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3D5F055-C080-CEAE-53A2-1EDD05CC27F8}"/>
              </a:ext>
            </a:extLst>
          </p:cNvPr>
          <p:cNvSpPr>
            <a:spLocks noGrp="1"/>
          </p:cNvSpPr>
          <p:nvPr>
            <p:ph type="sldNum" sz="quarter" idx="12"/>
          </p:nvPr>
        </p:nvSpPr>
        <p:spPr/>
        <p:txBody>
          <a:bodyPr/>
          <a:lstStyle/>
          <a:p>
            <a:fld id="{E1DD6F6A-99AC-49AF-9254-1A28D6F5314E}" type="slidenum">
              <a:rPr kumimoji="1" lang="ja-JP" altLang="en-US" smtClean="0"/>
              <a:t>‹#›</a:t>
            </a:fld>
            <a:endParaRPr kumimoji="1" lang="ja-JP" altLang="en-US"/>
          </a:p>
        </p:txBody>
      </p:sp>
    </p:spTree>
    <p:extLst>
      <p:ext uri="{BB962C8B-B14F-4D97-AF65-F5344CB8AC3E}">
        <p14:creationId xmlns:p14="http://schemas.microsoft.com/office/powerpoint/2010/main" val="109360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ED3363-647F-11F7-42FC-A562E48439A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888EBAA-57FC-DB82-4E2D-843AF8F4609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F3A8DB9-C6C9-BA76-CFD6-1F5022CF6BD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27962DE-E5E7-1786-AE26-800916996CA3}"/>
              </a:ext>
            </a:extLst>
          </p:cNvPr>
          <p:cNvSpPr>
            <a:spLocks noGrp="1"/>
          </p:cNvSpPr>
          <p:nvPr>
            <p:ph type="dt" sz="half" idx="10"/>
          </p:nvPr>
        </p:nvSpPr>
        <p:spPr/>
        <p:txBody>
          <a:bodyPr/>
          <a:lstStyle/>
          <a:p>
            <a:fld id="{A72021AB-AEF1-47E1-81FF-59463E9C4152}" type="datetimeFigureOut">
              <a:rPr kumimoji="1" lang="ja-JP" altLang="en-US" smtClean="0"/>
              <a:t>2024/4/5</a:t>
            </a:fld>
            <a:endParaRPr kumimoji="1" lang="ja-JP" altLang="en-US"/>
          </a:p>
        </p:txBody>
      </p:sp>
      <p:sp>
        <p:nvSpPr>
          <p:cNvPr id="6" name="フッター プレースホルダー 5">
            <a:extLst>
              <a:ext uri="{FF2B5EF4-FFF2-40B4-BE49-F238E27FC236}">
                <a16:creationId xmlns:a16="http://schemas.microsoft.com/office/drawing/2014/main" id="{03453E71-05B5-1E28-B167-2DF99DD268A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561BDE0-A2D4-6B07-DFE0-91CA3731E970}"/>
              </a:ext>
            </a:extLst>
          </p:cNvPr>
          <p:cNvSpPr>
            <a:spLocks noGrp="1"/>
          </p:cNvSpPr>
          <p:nvPr>
            <p:ph type="sldNum" sz="quarter" idx="12"/>
          </p:nvPr>
        </p:nvSpPr>
        <p:spPr/>
        <p:txBody>
          <a:bodyPr/>
          <a:lstStyle/>
          <a:p>
            <a:fld id="{E1DD6F6A-99AC-49AF-9254-1A28D6F5314E}" type="slidenum">
              <a:rPr kumimoji="1" lang="ja-JP" altLang="en-US" smtClean="0"/>
              <a:t>‹#›</a:t>
            </a:fld>
            <a:endParaRPr kumimoji="1" lang="ja-JP" altLang="en-US"/>
          </a:p>
        </p:txBody>
      </p:sp>
    </p:spTree>
    <p:extLst>
      <p:ext uri="{BB962C8B-B14F-4D97-AF65-F5344CB8AC3E}">
        <p14:creationId xmlns:p14="http://schemas.microsoft.com/office/powerpoint/2010/main" val="3239976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E7E1E9-8DB5-4D86-8101-F60EF54B603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D755F10-F858-FE1E-567D-64AE77E27E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360BC56-7BE9-4585-FD8D-B9F417148F0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7484EBA-F8A6-7F03-717A-6C21330B2D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A7B9DBD-A850-D088-7052-D8E4695CB19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E79BC1C-6BDE-B3B8-4AF9-0359EAB61D36}"/>
              </a:ext>
            </a:extLst>
          </p:cNvPr>
          <p:cNvSpPr>
            <a:spLocks noGrp="1"/>
          </p:cNvSpPr>
          <p:nvPr>
            <p:ph type="dt" sz="half" idx="10"/>
          </p:nvPr>
        </p:nvSpPr>
        <p:spPr/>
        <p:txBody>
          <a:bodyPr/>
          <a:lstStyle/>
          <a:p>
            <a:fld id="{A72021AB-AEF1-47E1-81FF-59463E9C4152}" type="datetimeFigureOut">
              <a:rPr kumimoji="1" lang="ja-JP" altLang="en-US" smtClean="0"/>
              <a:t>2024/4/5</a:t>
            </a:fld>
            <a:endParaRPr kumimoji="1" lang="ja-JP" altLang="en-US"/>
          </a:p>
        </p:txBody>
      </p:sp>
      <p:sp>
        <p:nvSpPr>
          <p:cNvPr id="8" name="フッター プレースホルダー 7">
            <a:extLst>
              <a:ext uri="{FF2B5EF4-FFF2-40B4-BE49-F238E27FC236}">
                <a16:creationId xmlns:a16="http://schemas.microsoft.com/office/drawing/2014/main" id="{2D8291C5-B35E-1E2F-F3C1-38720E4507B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28AC671-3875-C9A7-35A0-59FBC9982F4C}"/>
              </a:ext>
            </a:extLst>
          </p:cNvPr>
          <p:cNvSpPr>
            <a:spLocks noGrp="1"/>
          </p:cNvSpPr>
          <p:nvPr>
            <p:ph type="sldNum" sz="quarter" idx="12"/>
          </p:nvPr>
        </p:nvSpPr>
        <p:spPr/>
        <p:txBody>
          <a:bodyPr/>
          <a:lstStyle/>
          <a:p>
            <a:fld id="{E1DD6F6A-99AC-49AF-9254-1A28D6F5314E}" type="slidenum">
              <a:rPr kumimoji="1" lang="ja-JP" altLang="en-US" smtClean="0"/>
              <a:t>‹#›</a:t>
            </a:fld>
            <a:endParaRPr kumimoji="1" lang="ja-JP" altLang="en-US"/>
          </a:p>
        </p:txBody>
      </p:sp>
    </p:spTree>
    <p:extLst>
      <p:ext uri="{BB962C8B-B14F-4D97-AF65-F5344CB8AC3E}">
        <p14:creationId xmlns:p14="http://schemas.microsoft.com/office/powerpoint/2010/main" val="2571741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086282-18DD-021D-A94E-A2DAC75D757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AAB4399-C575-5879-5B47-7A7EB533037B}"/>
              </a:ext>
            </a:extLst>
          </p:cNvPr>
          <p:cNvSpPr>
            <a:spLocks noGrp="1"/>
          </p:cNvSpPr>
          <p:nvPr>
            <p:ph type="dt" sz="half" idx="10"/>
          </p:nvPr>
        </p:nvSpPr>
        <p:spPr/>
        <p:txBody>
          <a:bodyPr/>
          <a:lstStyle/>
          <a:p>
            <a:fld id="{A72021AB-AEF1-47E1-81FF-59463E9C4152}" type="datetimeFigureOut">
              <a:rPr kumimoji="1" lang="ja-JP" altLang="en-US" smtClean="0"/>
              <a:t>2024/4/5</a:t>
            </a:fld>
            <a:endParaRPr kumimoji="1" lang="ja-JP" altLang="en-US"/>
          </a:p>
        </p:txBody>
      </p:sp>
      <p:sp>
        <p:nvSpPr>
          <p:cNvPr id="4" name="フッター プレースホルダー 3">
            <a:extLst>
              <a:ext uri="{FF2B5EF4-FFF2-40B4-BE49-F238E27FC236}">
                <a16:creationId xmlns:a16="http://schemas.microsoft.com/office/drawing/2014/main" id="{25945190-3658-0D1D-FDD1-FFB36A715A6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093692A-14CD-8488-701E-B20D0DB43143}"/>
              </a:ext>
            </a:extLst>
          </p:cNvPr>
          <p:cNvSpPr>
            <a:spLocks noGrp="1"/>
          </p:cNvSpPr>
          <p:nvPr>
            <p:ph type="sldNum" sz="quarter" idx="12"/>
          </p:nvPr>
        </p:nvSpPr>
        <p:spPr/>
        <p:txBody>
          <a:bodyPr/>
          <a:lstStyle/>
          <a:p>
            <a:fld id="{E1DD6F6A-99AC-49AF-9254-1A28D6F5314E}" type="slidenum">
              <a:rPr kumimoji="1" lang="ja-JP" altLang="en-US" smtClean="0"/>
              <a:t>‹#›</a:t>
            </a:fld>
            <a:endParaRPr kumimoji="1" lang="ja-JP" altLang="en-US"/>
          </a:p>
        </p:txBody>
      </p:sp>
    </p:spTree>
    <p:extLst>
      <p:ext uri="{BB962C8B-B14F-4D97-AF65-F5344CB8AC3E}">
        <p14:creationId xmlns:p14="http://schemas.microsoft.com/office/powerpoint/2010/main" val="2964020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13736DE-0DB7-4C4E-500A-CD3B67360473}"/>
              </a:ext>
            </a:extLst>
          </p:cNvPr>
          <p:cNvSpPr>
            <a:spLocks noGrp="1"/>
          </p:cNvSpPr>
          <p:nvPr>
            <p:ph type="dt" sz="half" idx="10"/>
          </p:nvPr>
        </p:nvSpPr>
        <p:spPr/>
        <p:txBody>
          <a:bodyPr/>
          <a:lstStyle/>
          <a:p>
            <a:fld id="{A72021AB-AEF1-47E1-81FF-59463E9C4152}" type="datetimeFigureOut">
              <a:rPr kumimoji="1" lang="ja-JP" altLang="en-US" smtClean="0"/>
              <a:t>2024/4/5</a:t>
            </a:fld>
            <a:endParaRPr kumimoji="1" lang="ja-JP" altLang="en-US"/>
          </a:p>
        </p:txBody>
      </p:sp>
      <p:sp>
        <p:nvSpPr>
          <p:cNvPr id="3" name="フッター プレースホルダー 2">
            <a:extLst>
              <a:ext uri="{FF2B5EF4-FFF2-40B4-BE49-F238E27FC236}">
                <a16:creationId xmlns:a16="http://schemas.microsoft.com/office/drawing/2014/main" id="{DB789298-1B51-C147-6898-F50EF2741E5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61B48FD-7975-1054-487F-8312E1DB9553}"/>
              </a:ext>
            </a:extLst>
          </p:cNvPr>
          <p:cNvSpPr>
            <a:spLocks noGrp="1"/>
          </p:cNvSpPr>
          <p:nvPr>
            <p:ph type="sldNum" sz="quarter" idx="12"/>
          </p:nvPr>
        </p:nvSpPr>
        <p:spPr/>
        <p:txBody>
          <a:bodyPr/>
          <a:lstStyle/>
          <a:p>
            <a:fld id="{E1DD6F6A-99AC-49AF-9254-1A28D6F5314E}" type="slidenum">
              <a:rPr kumimoji="1" lang="ja-JP" altLang="en-US" smtClean="0"/>
              <a:t>‹#›</a:t>
            </a:fld>
            <a:endParaRPr kumimoji="1" lang="ja-JP" altLang="en-US"/>
          </a:p>
        </p:txBody>
      </p:sp>
    </p:spTree>
    <p:extLst>
      <p:ext uri="{BB962C8B-B14F-4D97-AF65-F5344CB8AC3E}">
        <p14:creationId xmlns:p14="http://schemas.microsoft.com/office/powerpoint/2010/main" val="1423088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34F6BF-65A2-1395-14C5-4B65975C54B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8413BE0-AE01-4634-0F23-31D38C78A8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6582B61-2CE5-AB7F-892C-C4ABAF6FA4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433C290-73D4-E2B1-E038-3BC6A1CC8CB2}"/>
              </a:ext>
            </a:extLst>
          </p:cNvPr>
          <p:cNvSpPr>
            <a:spLocks noGrp="1"/>
          </p:cNvSpPr>
          <p:nvPr>
            <p:ph type="dt" sz="half" idx="10"/>
          </p:nvPr>
        </p:nvSpPr>
        <p:spPr/>
        <p:txBody>
          <a:bodyPr/>
          <a:lstStyle/>
          <a:p>
            <a:fld id="{A72021AB-AEF1-47E1-81FF-59463E9C4152}" type="datetimeFigureOut">
              <a:rPr kumimoji="1" lang="ja-JP" altLang="en-US" smtClean="0"/>
              <a:t>2024/4/5</a:t>
            </a:fld>
            <a:endParaRPr kumimoji="1" lang="ja-JP" altLang="en-US"/>
          </a:p>
        </p:txBody>
      </p:sp>
      <p:sp>
        <p:nvSpPr>
          <p:cNvPr id="6" name="フッター プレースホルダー 5">
            <a:extLst>
              <a:ext uri="{FF2B5EF4-FFF2-40B4-BE49-F238E27FC236}">
                <a16:creationId xmlns:a16="http://schemas.microsoft.com/office/drawing/2014/main" id="{FC30AA8C-1FEB-6A85-568C-0BF29B4B693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6134545-9E75-E285-CF50-D01BBE1ACBC7}"/>
              </a:ext>
            </a:extLst>
          </p:cNvPr>
          <p:cNvSpPr>
            <a:spLocks noGrp="1"/>
          </p:cNvSpPr>
          <p:nvPr>
            <p:ph type="sldNum" sz="quarter" idx="12"/>
          </p:nvPr>
        </p:nvSpPr>
        <p:spPr/>
        <p:txBody>
          <a:bodyPr/>
          <a:lstStyle/>
          <a:p>
            <a:fld id="{E1DD6F6A-99AC-49AF-9254-1A28D6F5314E}" type="slidenum">
              <a:rPr kumimoji="1" lang="ja-JP" altLang="en-US" smtClean="0"/>
              <a:t>‹#›</a:t>
            </a:fld>
            <a:endParaRPr kumimoji="1" lang="ja-JP" altLang="en-US"/>
          </a:p>
        </p:txBody>
      </p:sp>
    </p:spTree>
    <p:extLst>
      <p:ext uri="{BB962C8B-B14F-4D97-AF65-F5344CB8AC3E}">
        <p14:creationId xmlns:p14="http://schemas.microsoft.com/office/powerpoint/2010/main" val="2688814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ADC339-01DE-0937-BC83-2A17413C05D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E0DB357-AF85-7599-CD8B-37E1636B96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D99E900-FEF8-E6D2-AFA1-AD9BDF70A6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A50D422-81B0-B290-0619-807F40E32B60}"/>
              </a:ext>
            </a:extLst>
          </p:cNvPr>
          <p:cNvSpPr>
            <a:spLocks noGrp="1"/>
          </p:cNvSpPr>
          <p:nvPr>
            <p:ph type="dt" sz="half" idx="10"/>
          </p:nvPr>
        </p:nvSpPr>
        <p:spPr/>
        <p:txBody>
          <a:bodyPr/>
          <a:lstStyle/>
          <a:p>
            <a:fld id="{A72021AB-AEF1-47E1-81FF-59463E9C4152}" type="datetimeFigureOut">
              <a:rPr kumimoji="1" lang="ja-JP" altLang="en-US" smtClean="0"/>
              <a:t>2024/4/5</a:t>
            </a:fld>
            <a:endParaRPr kumimoji="1" lang="ja-JP" altLang="en-US"/>
          </a:p>
        </p:txBody>
      </p:sp>
      <p:sp>
        <p:nvSpPr>
          <p:cNvPr id="6" name="フッター プレースホルダー 5">
            <a:extLst>
              <a:ext uri="{FF2B5EF4-FFF2-40B4-BE49-F238E27FC236}">
                <a16:creationId xmlns:a16="http://schemas.microsoft.com/office/drawing/2014/main" id="{9FE9C921-1BD5-5C28-AD14-2E95FA8A72E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16CB9E0-B9DC-5CF3-B3D5-199A736A4865}"/>
              </a:ext>
            </a:extLst>
          </p:cNvPr>
          <p:cNvSpPr>
            <a:spLocks noGrp="1"/>
          </p:cNvSpPr>
          <p:nvPr>
            <p:ph type="sldNum" sz="quarter" idx="12"/>
          </p:nvPr>
        </p:nvSpPr>
        <p:spPr/>
        <p:txBody>
          <a:bodyPr/>
          <a:lstStyle/>
          <a:p>
            <a:fld id="{E1DD6F6A-99AC-49AF-9254-1A28D6F5314E}" type="slidenum">
              <a:rPr kumimoji="1" lang="ja-JP" altLang="en-US" smtClean="0"/>
              <a:t>‹#›</a:t>
            </a:fld>
            <a:endParaRPr kumimoji="1" lang="ja-JP" altLang="en-US"/>
          </a:p>
        </p:txBody>
      </p:sp>
    </p:spTree>
    <p:extLst>
      <p:ext uri="{BB962C8B-B14F-4D97-AF65-F5344CB8AC3E}">
        <p14:creationId xmlns:p14="http://schemas.microsoft.com/office/powerpoint/2010/main" val="2319285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C146BA8-4B9F-B43B-744B-B767FEDAC1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0DB3F77-18BA-6343-BFD1-8FBB6C58C4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6BF05E0-360D-8FE2-946B-9F24C4F6A1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72021AB-AEF1-47E1-81FF-59463E9C4152}" type="datetimeFigureOut">
              <a:rPr kumimoji="1" lang="ja-JP" altLang="en-US" smtClean="0"/>
              <a:t>2024/4/5</a:t>
            </a:fld>
            <a:endParaRPr kumimoji="1" lang="ja-JP" altLang="en-US"/>
          </a:p>
        </p:txBody>
      </p:sp>
      <p:sp>
        <p:nvSpPr>
          <p:cNvPr id="5" name="フッター プレースホルダー 4">
            <a:extLst>
              <a:ext uri="{FF2B5EF4-FFF2-40B4-BE49-F238E27FC236}">
                <a16:creationId xmlns:a16="http://schemas.microsoft.com/office/drawing/2014/main" id="{12F11C19-EFC0-11BD-B280-2C7C46865B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347D3CA-76EB-7DE7-1632-2CB6CE7B99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1DD6F6A-99AC-49AF-9254-1A28D6F5314E}" type="slidenum">
              <a:rPr kumimoji="1" lang="ja-JP" altLang="en-US" smtClean="0"/>
              <a:t>‹#›</a:t>
            </a:fld>
            <a:endParaRPr kumimoji="1" lang="ja-JP" altLang="en-US"/>
          </a:p>
        </p:txBody>
      </p:sp>
    </p:spTree>
    <p:extLst>
      <p:ext uri="{BB962C8B-B14F-4D97-AF65-F5344CB8AC3E}">
        <p14:creationId xmlns:p14="http://schemas.microsoft.com/office/powerpoint/2010/main" val="1048216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660BF9-9E5B-E7D0-9FA6-91F23EFA2810}"/>
              </a:ext>
            </a:extLst>
          </p:cNvPr>
          <p:cNvSpPr>
            <a:spLocks noGrp="1"/>
          </p:cNvSpPr>
          <p:nvPr>
            <p:ph type="ctrTitle"/>
          </p:nvPr>
        </p:nvSpPr>
        <p:spPr/>
        <p:txBody>
          <a:bodyPr/>
          <a:lstStyle/>
          <a:p>
            <a:r>
              <a:rPr lang="ja-JP" altLang="en-US" dirty="0"/>
              <a:t>成果物発表</a:t>
            </a:r>
            <a:endParaRPr kumimoji="1" lang="ja-JP" altLang="en-US" dirty="0"/>
          </a:p>
        </p:txBody>
      </p:sp>
      <p:sp>
        <p:nvSpPr>
          <p:cNvPr id="3" name="字幕 2">
            <a:extLst>
              <a:ext uri="{FF2B5EF4-FFF2-40B4-BE49-F238E27FC236}">
                <a16:creationId xmlns:a16="http://schemas.microsoft.com/office/drawing/2014/main" id="{C5BEA0E9-B0DA-78D7-902F-D9DC93CA1714}"/>
              </a:ext>
            </a:extLst>
          </p:cNvPr>
          <p:cNvSpPr>
            <a:spLocks noGrp="1"/>
          </p:cNvSpPr>
          <p:nvPr>
            <p:ph type="subTitle" idx="1"/>
          </p:nvPr>
        </p:nvSpPr>
        <p:spPr/>
        <p:txBody>
          <a:bodyPr/>
          <a:lstStyle/>
          <a:p>
            <a:r>
              <a:rPr kumimoji="1" lang="en-US" altLang="ja-JP" dirty="0"/>
              <a:t>Python</a:t>
            </a:r>
            <a:r>
              <a:rPr kumimoji="1" lang="ja-JP" altLang="en-US" dirty="0"/>
              <a:t>・</a:t>
            </a:r>
            <a:r>
              <a:rPr kumimoji="1" lang="en-US" altLang="ja-JP" dirty="0"/>
              <a:t>AI</a:t>
            </a:r>
            <a:r>
              <a:rPr lang="ja-JP" altLang="en-US" dirty="0"/>
              <a:t>アプリ制作科 </a:t>
            </a:r>
            <a:r>
              <a:rPr lang="en-US" altLang="ja-JP" dirty="0"/>
              <a:t>5</a:t>
            </a:r>
            <a:r>
              <a:rPr lang="ja-JP" altLang="en-US" dirty="0"/>
              <a:t>番 五嶋 隆文</a:t>
            </a:r>
            <a:endParaRPr kumimoji="1" lang="ja-JP" altLang="en-US" dirty="0"/>
          </a:p>
        </p:txBody>
      </p:sp>
    </p:spTree>
    <p:extLst>
      <p:ext uri="{BB962C8B-B14F-4D97-AF65-F5344CB8AC3E}">
        <p14:creationId xmlns:p14="http://schemas.microsoft.com/office/powerpoint/2010/main" val="2758882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FF3CCD-F8A8-C092-074E-8D9CE7A193B6}"/>
              </a:ext>
            </a:extLst>
          </p:cNvPr>
          <p:cNvSpPr>
            <a:spLocks noGrp="1"/>
          </p:cNvSpPr>
          <p:nvPr>
            <p:ph type="title"/>
          </p:nvPr>
        </p:nvSpPr>
        <p:spPr/>
        <p:txBody>
          <a:bodyPr/>
          <a:lstStyle/>
          <a:p>
            <a:r>
              <a:rPr kumimoji="1" lang="ja-JP" altLang="en-US" dirty="0"/>
              <a:t>機能の説明</a:t>
            </a:r>
            <a:r>
              <a:rPr kumimoji="1" lang="en-US" altLang="ja-JP" dirty="0"/>
              <a:t>(</a:t>
            </a:r>
            <a:r>
              <a:rPr kumimoji="1" lang="ja-JP" altLang="en-US" dirty="0"/>
              <a:t>③マップ生成</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2A931819-9C44-3C3C-9C98-B557F27FB51B}"/>
              </a:ext>
            </a:extLst>
          </p:cNvPr>
          <p:cNvSpPr>
            <a:spLocks noGrp="1"/>
          </p:cNvSpPr>
          <p:nvPr>
            <p:ph idx="1"/>
          </p:nvPr>
        </p:nvSpPr>
        <p:spPr/>
        <p:txBody>
          <a:bodyPr/>
          <a:lstStyle/>
          <a:p>
            <a:r>
              <a:rPr kumimoji="1" lang="en-US" altLang="ja-JP" dirty="0"/>
              <a:t>1</a:t>
            </a:r>
            <a:r>
              <a:rPr kumimoji="1" lang="ja-JP" altLang="en-US" dirty="0"/>
              <a:t>つの</a:t>
            </a:r>
            <a:r>
              <a:rPr kumimoji="1" lang="en-US" altLang="ja-JP" dirty="0"/>
              <a:t>API</a:t>
            </a:r>
            <a:r>
              <a:rPr kumimoji="1" lang="ja-JP" altLang="en-US" dirty="0"/>
              <a:t>だけでは緯度と経度が戻ってこない場合があるため複数の</a:t>
            </a:r>
            <a:r>
              <a:rPr kumimoji="1" lang="en-US" altLang="ja-JP" dirty="0"/>
              <a:t>API</a:t>
            </a:r>
            <a:r>
              <a:rPr kumimoji="1" lang="ja-JP" altLang="en-US" dirty="0"/>
              <a:t>を組み合わせている。</a:t>
            </a:r>
            <a:endParaRPr kumimoji="1" lang="en-US" altLang="ja-JP" dirty="0"/>
          </a:p>
          <a:p>
            <a:r>
              <a:rPr lang="ja-JP" altLang="en-US" dirty="0"/>
              <a:t>近くにあるマーカーをまとめて表示されるプラグインを使用している。</a:t>
            </a:r>
            <a:endParaRPr lang="en-US" altLang="ja-JP" dirty="0"/>
          </a:p>
          <a:p>
            <a:r>
              <a:rPr kumimoji="1" lang="ja-JP" altLang="en-US" dirty="0"/>
              <a:t>総件数と処理件数から残りのパーセンテージを計算している。</a:t>
            </a:r>
          </a:p>
        </p:txBody>
      </p:sp>
    </p:spTree>
    <p:extLst>
      <p:ext uri="{BB962C8B-B14F-4D97-AF65-F5344CB8AC3E}">
        <p14:creationId xmlns:p14="http://schemas.microsoft.com/office/powerpoint/2010/main" val="3350548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12689D-BE4D-5AC9-CEAC-7468AF58A2C8}"/>
              </a:ext>
            </a:extLst>
          </p:cNvPr>
          <p:cNvSpPr>
            <a:spLocks noGrp="1"/>
          </p:cNvSpPr>
          <p:nvPr>
            <p:ph type="title"/>
          </p:nvPr>
        </p:nvSpPr>
        <p:spPr/>
        <p:txBody>
          <a:bodyPr/>
          <a:lstStyle/>
          <a:p>
            <a:r>
              <a:rPr kumimoji="1" lang="ja-JP" altLang="en-US" dirty="0"/>
              <a:t>問題点</a:t>
            </a:r>
          </a:p>
        </p:txBody>
      </p:sp>
      <p:sp>
        <p:nvSpPr>
          <p:cNvPr id="3" name="コンテンツ プレースホルダー 2">
            <a:extLst>
              <a:ext uri="{FF2B5EF4-FFF2-40B4-BE49-F238E27FC236}">
                <a16:creationId xmlns:a16="http://schemas.microsoft.com/office/drawing/2014/main" id="{33EB0E31-A34C-51F0-E879-6253C812A150}"/>
              </a:ext>
            </a:extLst>
          </p:cNvPr>
          <p:cNvSpPr>
            <a:spLocks noGrp="1"/>
          </p:cNvSpPr>
          <p:nvPr>
            <p:ph idx="1"/>
          </p:nvPr>
        </p:nvSpPr>
        <p:spPr/>
        <p:txBody>
          <a:bodyPr/>
          <a:lstStyle/>
          <a:p>
            <a:r>
              <a:rPr lang="ja-JP" altLang="en-US" dirty="0"/>
              <a:t>マーカーのある位置</a:t>
            </a:r>
            <a:r>
              <a:rPr kumimoji="1" lang="ja-JP" altLang="en-US" dirty="0"/>
              <a:t>が正確な物件の位置ではない</a:t>
            </a:r>
            <a:endParaRPr kumimoji="1" lang="en-US" altLang="ja-JP" dirty="0"/>
          </a:p>
          <a:p>
            <a:pPr marL="0" indent="0">
              <a:buNone/>
            </a:pPr>
            <a:r>
              <a:rPr lang="ja-JP" altLang="en-US" dirty="0"/>
              <a:t>→</a:t>
            </a:r>
            <a:r>
              <a:rPr lang="en-US" altLang="ja-JP" dirty="0"/>
              <a:t>SUUMO</a:t>
            </a:r>
            <a:r>
              <a:rPr lang="ja-JP" altLang="en-US" dirty="0"/>
              <a:t>に乗っている物件住所で緯度経度を出しているためどうしてもズレてしまう</a:t>
            </a:r>
            <a:endParaRPr lang="en-US" altLang="ja-JP" dirty="0"/>
          </a:p>
          <a:p>
            <a:pPr marL="0" indent="0">
              <a:buNone/>
            </a:pPr>
            <a:endParaRPr lang="en-US" altLang="ja-JP" dirty="0"/>
          </a:p>
          <a:p>
            <a:pPr marL="0" indent="0">
              <a:buNone/>
            </a:pPr>
            <a:r>
              <a:rPr lang="en-US" altLang="ja-JP" dirty="0"/>
              <a:t>API</a:t>
            </a:r>
            <a:r>
              <a:rPr lang="ja-JP" altLang="en-US" dirty="0"/>
              <a:t>のリクエストが速すぎるからか戻ってこないことがある</a:t>
            </a:r>
            <a:endParaRPr lang="en-US" altLang="ja-JP" dirty="0"/>
          </a:p>
          <a:p>
            <a:pPr marL="0" indent="0">
              <a:buNone/>
            </a:pPr>
            <a:endParaRPr lang="en-US" altLang="ja-JP" dirty="0"/>
          </a:p>
          <a:p>
            <a:pPr marL="0" indent="0">
              <a:buNone/>
            </a:pPr>
            <a:endParaRPr lang="en-US" altLang="ja-JP" dirty="0"/>
          </a:p>
        </p:txBody>
      </p:sp>
    </p:spTree>
    <p:extLst>
      <p:ext uri="{BB962C8B-B14F-4D97-AF65-F5344CB8AC3E}">
        <p14:creationId xmlns:p14="http://schemas.microsoft.com/office/powerpoint/2010/main" val="3431724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0552B7-1D16-D924-CA63-C20B000C82F2}"/>
              </a:ext>
            </a:extLst>
          </p:cNvPr>
          <p:cNvSpPr>
            <a:spLocks noGrp="1"/>
          </p:cNvSpPr>
          <p:nvPr>
            <p:ph type="title"/>
          </p:nvPr>
        </p:nvSpPr>
        <p:spPr/>
        <p:txBody>
          <a:bodyPr/>
          <a:lstStyle/>
          <a:p>
            <a:r>
              <a:rPr lang="ja-JP" altLang="en-US" dirty="0"/>
              <a:t>成果と改善点</a:t>
            </a:r>
            <a:endParaRPr kumimoji="1" lang="ja-JP" altLang="en-US" dirty="0"/>
          </a:p>
        </p:txBody>
      </p:sp>
      <p:sp>
        <p:nvSpPr>
          <p:cNvPr id="3" name="コンテンツ プレースホルダー 2">
            <a:extLst>
              <a:ext uri="{FF2B5EF4-FFF2-40B4-BE49-F238E27FC236}">
                <a16:creationId xmlns:a16="http://schemas.microsoft.com/office/drawing/2014/main" id="{0F61C68A-8E2E-CAFD-2EC4-8B82B6CFB9EC}"/>
              </a:ext>
            </a:extLst>
          </p:cNvPr>
          <p:cNvSpPr>
            <a:spLocks noGrp="1"/>
          </p:cNvSpPr>
          <p:nvPr>
            <p:ph idx="1"/>
          </p:nvPr>
        </p:nvSpPr>
        <p:spPr/>
        <p:txBody>
          <a:bodyPr>
            <a:normAutofit fontScale="92500" lnSpcReduction="20000"/>
          </a:bodyPr>
          <a:lstStyle/>
          <a:p>
            <a:pPr marL="0" indent="0">
              <a:buNone/>
            </a:pPr>
            <a:r>
              <a:rPr kumimoji="1" lang="ja-JP" altLang="en-US" dirty="0"/>
              <a:t>成果</a:t>
            </a:r>
            <a:endParaRPr kumimoji="1" lang="en-US" altLang="ja-JP" dirty="0"/>
          </a:p>
          <a:p>
            <a:r>
              <a:rPr kumimoji="1" lang="ja-JP" altLang="en-US" dirty="0"/>
              <a:t>スクレイピングのやり方に関してはかなり身についた</a:t>
            </a:r>
            <a:endParaRPr kumimoji="1" lang="en-US" altLang="ja-JP" dirty="0"/>
          </a:p>
          <a:p>
            <a:r>
              <a:rPr kumimoji="1" lang="ja-JP" altLang="en-US" dirty="0"/>
              <a:t>今回スクレイピングの処理は非同期や別スレッド生成での処理を使用したことで、</a:t>
            </a:r>
            <a:r>
              <a:rPr kumimoji="1" lang="en-US" altLang="ja-JP" dirty="0"/>
              <a:t>Python</a:t>
            </a:r>
            <a:r>
              <a:rPr kumimoji="1" lang="ja-JP" altLang="en-US" dirty="0"/>
              <a:t>での非同期、スレッド生成のやり方を理解できた。</a:t>
            </a:r>
            <a:endParaRPr lang="en-US" altLang="ja-JP" dirty="0"/>
          </a:p>
          <a:p>
            <a:endParaRPr lang="en-US" altLang="ja-JP" dirty="0"/>
          </a:p>
          <a:p>
            <a:pPr marL="0" indent="0">
              <a:buNone/>
            </a:pPr>
            <a:r>
              <a:rPr lang="ja-JP" altLang="en-US" dirty="0"/>
              <a:t>改善点</a:t>
            </a:r>
            <a:endParaRPr lang="en-US" altLang="ja-JP" dirty="0"/>
          </a:p>
          <a:p>
            <a:r>
              <a:rPr lang="ja-JP" altLang="en-US" dirty="0"/>
              <a:t>物件の位置がずれてしまっているため、解決案を考える</a:t>
            </a:r>
            <a:endParaRPr lang="en-US" altLang="ja-JP" dirty="0"/>
          </a:p>
          <a:p>
            <a:pPr marL="0" indent="0">
              <a:buNone/>
            </a:pPr>
            <a:r>
              <a:rPr lang="ja-JP" altLang="en-US" dirty="0"/>
              <a:t> ① 物件名から緯度経度を求める</a:t>
            </a:r>
            <a:r>
              <a:rPr lang="en-US" altLang="ja-JP" dirty="0"/>
              <a:t>API</a:t>
            </a:r>
            <a:r>
              <a:rPr lang="ja-JP" altLang="en-US" dirty="0"/>
              <a:t>を利用する</a:t>
            </a:r>
            <a:endParaRPr lang="en-US" altLang="ja-JP" dirty="0"/>
          </a:p>
          <a:p>
            <a:pPr marL="0" indent="0">
              <a:buNone/>
            </a:pPr>
            <a:r>
              <a:rPr lang="ja-JP" altLang="en-US" dirty="0"/>
              <a:t> ② </a:t>
            </a:r>
            <a:r>
              <a:rPr lang="en-US" altLang="ja-JP" dirty="0"/>
              <a:t>Homes</a:t>
            </a:r>
            <a:r>
              <a:rPr lang="ja-JP" altLang="en-US" dirty="0"/>
              <a:t>でスクレイピング可能にする</a:t>
            </a:r>
            <a:r>
              <a:rPr lang="en-US" altLang="ja-JP" dirty="0"/>
              <a:t>(Homes</a:t>
            </a:r>
            <a:r>
              <a:rPr lang="ja-JP" altLang="en-US" dirty="0"/>
              <a:t>は物件の詳細な住所が載っている物件がある</a:t>
            </a:r>
            <a:r>
              <a:rPr lang="en-US" altLang="ja-JP" dirty="0"/>
              <a:t>)</a:t>
            </a:r>
          </a:p>
          <a:p>
            <a:endParaRPr kumimoji="1" lang="ja-JP" altLang="en-US" dirty="0"/>
          </a:p>
        </p:txBody>
      </p:sp>
    </p:spTree>
    <p:extLst>
      <p:ext uri="{BB962C8B-B14F-4D97-AF65-F5344CB8AC3E}">
        <p14:creationId xmlns:p14="http://schemas.microsoft.com/office/powerpoint/2010/main" val="126835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3E0463-C8FA-DB70-A240-57875C66F433}"/>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957E078D-54F7-D9F8-78AE-6268EA89F24C}"/>
              </a:ext>
            </a:extLst>
          </p:cNvPr>
          <p:cNvSpPr>
            <a:spLocks noGrp="1"/>
          </p:cNvSpPr>
          <p:nvPr>
            <p:ph idx="1"/>
          </p:nvPr>
        </p:nvSpPr>
        <p:spPr/>
        <p:txBody>
          <a:bodyPr/>
          <a:lstStyle/>
          <a:p>
            <a:pPr marL="0" indent="0">
              <a:buNone/>
            </a:pPr>
            <a:r>
              <a:rPr kumimoji="1" lang="ja-JP" altLang="en-US" dirty="0"/>
              <a:t>① </a:t>
            </a:r>
            <a:r>
              <a:rPr lang="ja-JP" altLang="en-US" dirty="0"/>
              <a:t>成果物</a:t>
            </a:r>
            <a:r>
              <a:rPr kumimoji="1" lang="ja-JP" altLang="en-US" dirty="0"/>
              <a:t>概要</a:t>
            </a:r>
            <a:endParaRPr kumimoji="1" lang="en-US" altLang="ja-JP" dirty="0"/>
          </a:p>
          <a:p>
            <a:pPr marL="0" indent="0">
              <a:buNone/>
            </a:pPr>
            <a:endParaRPr kumimoji="1" lang="en-US" altLang="ja-JP" dirty="0"/>
          </a:p>
          <a:p>
            <a:pPr marL="0" indent="0">
              <a:buNone/>
            </a:pPr>
            <a:r>
              <a:rPr lang="ja-JP" altLang="en-US" dirty="0"/>
              <a:t>② 機能の説明と問題点</a:t>
            </a:r>
            <a:endParaRPr lang="en-US" altLang="ja-JP" dirty="0"/>
          </a:p>
          <a:p>
            <a:pPr marL="0" indent="0">
              <a:buNone/>
            </a:pPr>
            <a:endParaRPr kumimoji="1" lang="en-US" altLang="ja-JP" dirty="0"/>
          </a:p>
          <a:p>
            <a:pPr marL="0" indent="0">
              <a:buNone/>
            </a:pPr>
            <a:r>
              <a:rPr kumimoji="1" lang="ja-JP" altLang="en-US" dirty="0"/>
              <a:t>③ 成果と改善点</a:t>
            </a:r>
            <a:endParaRPr kumimoji="1" lang="en-US" altLang="ja-JP" dirty="0"/>
          </a:p>
          <a:p>
            <a:pPr marL="0" indent="0">
              <a:buNone/>
            </a:pPr>
            <a:endParaRPr lang="en-US" altLang="ja-JP" dirty="0"/>
          </a:p>
          <a:p>
            <a:pPr marL="0" indent="0">
              <a:buNone/>
            </a:pPr>
            <a:r>
              <a:rPr kumimoji="1" lang="ja-JP" altLang="en-US" dirty="0"/>
              <a:t>④ まとめ</a:t>
            </a:r>
          </a:p>
        </p:txBody>
      </p:sp>
    </p:spTree>
    <p:extLst>
      <p:ext uri="{BB962C8B-B14F-4D97-AF65-F5344CB8AC3E}">
        <p14:creationId xmlns:p14="http://schemas.microsoft.com/office/powerpoint/2010/main" val="3629455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C4C197-950D-24B8-01B9-807A0EC9A8FE}"/>
              </a:ext>
            </a:extLst>
          </p:cNvPr>
          <p:cNvSpPr>
            <a:spLocks noGrp="1"/>
          </p:cNvSpPr>
          <p:nvPr>
            <p:ph type="title"/>
          </p:nvPr>
        </p:nvSpPr>
        <p:spPr/>
        <p:txBody>
          <a:bodyPr/>
          <a:lstStyle/>
          <a:p>
            <a:r>
              <a:rPr lang="ja-JP" altLang="en-US" dirty="0"/>
              <a:t>成果物</a:t>
            </a:r>
            <a:r>
              <a:rPr kumimoji="1" lang="ja-JP" altLang="en-US" dirty="0"/>
              <a:t>概要</a:t>
            </a:r>
          </a:p>
        </p:txBody>
      </p:sp>
      <p:sp>
        <p:nvSpPr>
          <p:cNvPr id="3" name="コンテンツ プレースホルダー 2">
            <a:extLst>
              <a:ext uri="{FF2B5EF4-FFF2-40B4-BE49-F238E27FC236}">
                <a16:creationId xmlns:a16="http://schemas.microsoft.com/office/drawing/2014/main" id="{FF49ADD6-626E-10E6-18B6-72891281D818}"/>
              </a:ext>
            </a:extLst>
          </p:cNvPr>
          <p:cNvSpPr>
            <a:spLocks noGrp="1"/>
          </p:cNvSpPr>
          <p:nvPr>
            <p:ph idx="1"/>
          </p:nvPr>
        </p:nvSpPr>
        <p:spPr>
          <a:xfrm>
            <a:off x="838200" y="1825625"/>
            <a:ext cx="11032958" cy="4351338"/>
          </a:xfrm>
        </p:spPr>
        <p:txBody>
          <a:bodyPr>
            <a:normAutofit/>
          </a:bodyPr>
          <a:lstStyle/>
          <a:p>
            <a:pPr marL="0" indent="0">
              <a:buNone/>
            </a:pPr>
            <a:r>
              <a:rPr lang="ja-JP" altLang="en-US" dirty="0"/>
              <a:t>やりたい事</a:t>
            </a:r>
            <a:endParaRPr lang="en-US" altLang="ja-JP" dirty="0"/>
          </a:p>
          <a:p>
            <a:pPr marL="0" indent="0">
              <a:buNone/>
            </a:pPr>
            <a:r>
              <a:rPr lang="ja-JP" altLang="en-US" dirty="0"/>
              <a:t>・物件情報の可視化を行うツールを作る。</a:t>
            </a:r>
            <a:endParaRPr lang="en-US" altLang="ja-JP" dirty="0"/>
          </a:p>
          <a:p>
            <a:pPr marL="0" indent="0">
              <a:buNone/>
            </a:pPr>
            <a:endParaRPr lang="en-US" altLang="ja-JP" dirty="0"/>
          </a:p>
          <a:p>
            <a:pPr marL="0" indent="0">
              <a:buNone/>
            </a:pPr>
            <a:r>
              <a:rPr lang="ja-JP" altLang="en-US" dirty="0"/>
              <a:t>背景</a:t>
            </a:r>
            <a:endParaRPr lang="en-US" altLang="ja-JP" dirty="0"/>
          </a:p>
          <a:p>
            <a:pPr marL="0" indent="0">
              <a:buNone/>
            </a:pPr>
            <a:r>
              <a:rPr lang="ja-JP" altLang="en-US" dirty="0"/>
              <a:t>・引っ越しの際に地名が分からなくても物件を探せるようにしたい。</a:t>
            </a:r>
            <a:endParaRPr lang="en-US" altLang="ja-JP" dirty="0"/>
          </a:p>
          <a:p>
            <a:pPr marL="0" indent="0">
              <a:buNone/>
            </a:pPr>
            <a:r>
              <a:rPr lang="ja-JP" altLang="en-US" dirty="0"/>
              <a:t>・ここまで学んだ内容</a:t>
            </a:r>
            <a:r>
              <a:rPr lang="en-US" altLang="ja-JP" dirty="0"/>
              <a:t>(</a:t>
            </a:r>
            <a:r>
              <a:rPr lang="ja-JP" altLang="en-US" dirty="0"/>
              <a:t>スクレイピング、</a:t>
            </a:r>
            <a:r>
              <a:rPr lang="en-US" altLang="ja-JP" dirty="0" err="1"/>
              <a:t>Tkinter</a:t>
            </a:r>
            <a:r>
              <a:rPr lang="ja-JP" altLang="en-US" dirty="0"/>
              <a:t>、</a:t>
            </a:r>
            <a:r>
              <a:rPr lang="en-US" altLang="ja-JP" dirty="0"/>
              <a:t>folium</a:t>
            </a:r>
            <a:r>
              <a:rPr lang="ja-JP" altLang="en-US" dirty="0"/>
              <a:t>等</a:t>
            </a:r>
            <a:r>
              <a:rPr lang="en-US" altLang="ja-JP" dirty="0"/>
              <a:t>)</a:t>
            </a:r>
            <a:r>
              <a:rPr lang="ja-JP" altLang="en-US" dirty="0"/>
              <a:t>の</a:t>
            </a:r>
            <a:endParaRPr lang="en-US" altLang="ja-JP" dirty="0"/>
          </a:p>
          <a:p>
            <a:pPr marL="0" indent="0">
              <a:buNone/>
            </a:pPr>
            <a:r>
              <a:rPr lang="ja-JP" altLang="en-US" dirty="0"/>
              <a:t>    知識の定着を狙いたい。</a:t>
            </a:r>
            <a:endParaRPr lang="en-US" altLang="ja-JP" dirty="0"/>
          </a:p>
          <a:p>
            <a:pPr marL="0" indent="0">
              <a:buNone/>
            </a:pPr>
            <a:r>
              <a:rPr lang="ja-JP" altLang="en-US" dirty="0"/>
              <a:t>・</a:t>
            </a:r>
            <a:r>
              <a:rPr lang="en-US" altLang="ja-JP" strike="sngStrike" dirty="0"/>
              <a:t>SUUMO</a:t>
            </a:r>
            <a:r>
              <a:rPr lang="ja-JP" altLang="en-US" strike="sngStrike" dirty="0"/>
              <a:t>には地図で検索機能が無い</a:t>
            </a:r>
            <a:endParaRPr lang="en-US" altLang="ja-JP" strike="sngStrike" dirty="0"/>
          </a:p>
        </p:txBody>
      </p:sp>
    </p:spTree>
    <p:extLst>
      <p:ext uri="{BB962C8B-B14F-4D97-AF65-F5344CB8AC3E}">
        <p14:creationId xmlns:p14="http://schemas.microsoft.com/office/powerpoint/2010/main" val="337836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4903CB-34F7-CA16-554C-A1D1B989018E}"/>
              </a:ext>
            </a:extLst>
          </p:cNvPr>
          <p:cNvSpPr>
            <a:spLocks noGrp="1"/>
          </p:cNvSpPr>
          <p:nvPr>
            <p:ph type="title"/>
          </p:nvPr>
        </p:nvSpPr>
        <p:spPr/>
        <p:txBody>
          <a:bodyPr/>
          <a:lstStyle/>
          <a:p>
            <a:r>
              <a:rPr kumimoji="1" lang="ja-JP" altLang="en-US" dirty="0"/>
              <a:t>全体概要図</a:t>
            </a:r>
          </a:p>
        </p:txBody>
      </p:sp>
      <p:pic>
        <p:nvPicPr>
          <p:cNvPr id="8" name="コンテンツ プレースホルダー 7">
            <a:extLst>
              <a:ext uri="{FF2B5EF4-FFF2-40B4-BE49-F238E27FC236}">
                <a16:creationId xmlns:a16="http://schemas.microsoft.com/office/drawing/2014/main" id="{C0B0B474-3BC0-075A-20BC-7309EFF345FE}"/>
              </a:ext>
            </a:extLst>
          </p:cNvPr>
          <p:cNvPicPr>
            <a:picLocks noGrp="1" noChangeAspect="1"/>
          </p:cNvPicPr>
          <p:nvPr>
            <p:ph idx="1"/>
          </p:nvPr>
        </p:nvPicPr>
        <p:blipFill>
          <a:blip r:embed="rId2"/>
          <a:stretch>
            <a:fillRect/>
          </a:stretch>
        </p:blipFill>
        <p:spPr>
          <a:xfrm>
            <a:off x="838200" y="1508315"/>
            <a:ext cx="10256249" cy="4862988"/>
          </a:xfrm>
          <a:prstGeom prst="rect">
            <a:avLst/>
          </a:prstGeom>
        </p:spPr>
      </p:pic>
    </p:spTree>
    <p:extLst>
      <p:ext uri="{BB962C8B-B14F-4D97-AF65-F5344CB8AC3E}">
        <p14:creationId xmlns:p14="http://schemas.microsoft.com/office/powerpoint/2010/main" val="4044654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DE7ACF-65AC-72A5-C56F-7EB14AE36561}"/>
              </a:ext>
            </a:extLst>
          </p:cNvPr>
          <p:cNvSpPr>
            <a:spLocks noGrp="1"/>
          </p:cNvSpPr>
          <p:nvPr>
            <p:ph type="title"/>
          </p:nvPr>
        </p:nvSpPr>
        <p:spPr/>
        <p:txBody>
          <a:bodyPr/>
          <a:lstStyle/>
          <a:p>
            <a:r>
              <a:rPr lang="ja-JP" altLang="en-US" dirty="0"/>
              <a:t>動作実演</a:t>
            </a:r>
            <a:endParaRPr kumimoji="1" lang="ja-JP" altLang="en-US" dirty="0"/>
          </a:p>
        </p:txBody>
      </p:sp>
      <p:sp>
        <p:nvSpPr>
          <p:cNvPr id="3" name="コンテンツ プレースホルダー 2">
            <a:extLst>
              <a:ext uri="{FF2B5EF4-FFF2-40B4-BE49-F238E27FC236}">
                <a16:creationId xmlns:a16="http://schemas.microsoft.com/office/drawing/2014/main" id="{2CC0534D-8105-614A-7364-EF48B91EE2C3}"/>
              </a:ext>
            </a:extLst>
          </p:cNvPr>
          <p:cNvSpPr>
            <a:spLocks noGrp="1"/>
          </p:cNvSpPr>
          <p:nvPr>
            <p:ph idx="1"/>
          </p:nvPr>
        </p:nvSpPr>
        <p:spPr/>
        <p:txBody>
          <a:bodyPr/>
          <a:lstStyle/>
          <a:p>
            <a:pPr marL="0" indent="0">
              <a:buNone/>
            </a:pPr>
            <a:r>
              <a:rPr lang="ja-JP" altLang="en-US" dirty="0"/>
              <a:t>各機能の解説に入る前に、</a:t>
            </a:r>
            <a:r>
              <a:rPr kumimoji="1" lang="ja-JP" altLang="en-US" dirty="0"/>
              <a:t>動かしてみたいと思います。</a:t>
            </a:r>
          </a:p>
        </p:txBody>
      </p:sp>
    </p:spTree>
    <p:extLst>
      <p:ext uri="{BB962C8B-B14F-4D97-AF65-F5344CB8AC3E}">
        <p14:creationId xmlns:p14="http://schemas.microsoft.com/office/powerpoint/2010/main" val="811632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3D9482-38F9-AAEE-DFF0-7079A4112CCB}"/>
              </a:ext>
            </a:extLst>
          </p:cNvPr>
          <p:cNvSpPr>
            <a:spLocks noGrp="1"/>
          </p:cNvSpPr>
          <p:nvPr>
            <p:ph type="title"/>
          </p:nvPr>
        </p:nvSpPr>
        <p:spPr/>
        <p:txBody>
          <a:bodyPr/>
          <a:lstStyle/>
          <a:p>
            <a:r>
              <a:rPr kumimoji="1" lang="ja-JP" altLang="en-US" dirty="0"/>
              <a:t>全体概要説明</a:t>
            </a:r>
          </a:p>
        </p:txBody>
      </p:sp>
      <p:sp>
        <p:nvSpPr>
          <p:cNvPr id="3" name="コンテンツ プレースホルダー 2">
            <a:extLst>
              <a:ext uri="{FF2B5EF4-FFF2-40B4-BE49-F238E27FC236}">
                <a16:creationId xmlns:a16="http://schemas.microsoft.com/office/drawing/2014/main" id="{4C70333C-C54F-BEE6-985B-C019485CBCCE}"/>
              </a:ext>
            </a:extLst>
          </p:cNvPr>
          <p:cNvSpPr>
            <a:spLocks noGrp="1"/>
          </p:cNvSpPr>
          <p:nvPr>
            <p:ph idx="1"/>
          </p:nvPr>
        </p:nvSpPr>
        <p:spPr>
          <a:xfrm>
            <a:off x="838200" y="1612490"/>
            <a:ext cx="10515600" cy="4994787"/>
          </a:xfrm>
        </p:spPr>
        <p:txBody>
          <a:bodyPr>
            <a:normAutofit fontScale="85000" lnSpcReduction="20000"/>
          </a:bodyPr>
          <a:lstStyle/>
          <a:p>
            <a:pPr marL="0" indent="0">
              <a:buNone/>
            </a:pPr>
            <a:r>
              <a:rPr lang="ja-JP" altLang="en-US" dirty="0"/>
              <a:t>大きく分けて</a:t>
            </a:r>
            <a:r>
              <a:rPr lang="en-US" altLang="ja-JP" dirty="0"/>
              <a:t>3</a:t>
            </a:r>
            <a:r>
              <a:rPr lang="ja-JP" altLang="en-US" dirty="0"/>
              <a:t>つの機能がある。</a:t>
            </a:r>
            <a:endParaRPr lang="en-US" altLang="ja-JP" dirty="0"/>
          </a:p>
          <a:p>
            <a:pPr marL="0" indent="0">
              <a:buNone/>
            </a:pPr>
            <a:endParaRPr lang="en-US" altLang="ja-JP" dirty="0"/>
          </a:p>
          <a:p>
            <a:pPr marL="0" indent="0">
              <a:buNone/>
            </a:pPr>
            <a:r>
              <a:rPr kumimoji="1" lang="ja-JP" altLang="en-US" dirty="0"/>
              <a:t>①　</a:t>
            </a:r>
            <a:r>
              <a:rPr kumimoji="1" lang="en-US" altLang="ja-JP" dirty="0"/>
              <a:t>GUI</a:t>
            </a:r>
          </a:p>
          <a:p>
            <a:pPr marL="0" indent="0">
              <a:buNone/>
            </a:pPr>
            <a:r>
              <a:rPr kumimoji="1" lang="ja-JP" altLang="en-US" dirty="0"/>
              <a:t>スクレイピングの開始、中断ができる</a:t>
            </a:r>
            <a:endParaRPr kumimoji="1" lang="en-US" altLang="ja-JP" dirty="0"/>
          </a:p>
          <a:p>
            <a:pPr marL="0" indent="0">
              <a:buNone/>
            </a:pPr>
            <a:r>
              <a:rPr lang="ja-JP" altLang="en-US" dirty="0"/>
              <a:t>進捗状況を確認が可能、終了時にポップアップで知らせる</a:t>
            </a:r>
            <a:endParaRPr lang="en-US" altLang="ja-JP" dirty="0"/>
          </a:p>
          <a:p>
            <a:pPr marL="0" indent="0">
              <a:buNone/>
            </a:pPr>
            <a:endParaRPr kumimoji="1" lang="en-US" altLang="ja-JP" dirty="0"/>
          </a:p>
          <a:p>
            <a:pPr marL="0" indent="0">
              <a:buNone/>
            </a:pPr>
            <a:r>
              <a:rPr lang="ja-JP" altLang="en-US" dirty="0"/>
              <a:t>②　スクレイピング</a:t>
            </a:r>
            <a:endParaRPr lang="en-US" altLang="ja-JP" dirty="0"/>
          </a:p>
          <a:p>
            <a:pPr marL="0" indent="0">
              <a:buNone/>
            </a:pPr>
            <a:r>
              <a:rPr kumimoji="1" lang="en-US" altLang="ja-JP" dirty="0"/>
              <a:t>SUUMO</a:t>
            </a:r>
            <a:r>
              <a:rPr kumimoji="1" lang="ja-JP" altLang="en-US" dirty="0"/>
              <a:t>から</a:t>
            </a:r>
            <a:r>
              <a:rPr kumimoji="1" lang="en-US" altLang="ja-JP" dirty="0"/>
              <a:t>HTML</a:t>
            </a:r>
            <a:r>
              <a:rPr kumimoji="1" lang="ja-JP" altLang="en-US" dirty="0"/>
              <a:t>を取得、解析を行い物件情報を抽出</a:t>
            </a:r>
            <a:endParaRPr kumimoji="1" lang="en-US" altLang="ja-JP" dirty="0"/>
          </a:p>
          <a:p>
            <a:pPr marL="0" indent="0">
              <a:buNone/>
            </a:pPr>
            <a:r>
              <a:rPr kumimoji="1" lang="ja-JP" altLang="en-US" dirty="0"/>
              <a:t>物件情報を</a:t>
            </a:r>
            <a:r>
              <a:rPr kumimoji="1" lang="en-US" altLang="ja-JP" dirty="0"/>
              <a:t>CSV</a:t>
            </a:r>
            <a:r>
              <a:rPr kumimoji="1" lang="ja-JP" altLang="en-US" dirty="0"/>
              <a:t>として出力する</a:t>
            </a:r>
            <a:endParaRPr kumimoji="1" lang="en-US" altLang="ja-JP" dirty="0"/>
          </a:p>
          <a:p>
            <a:pPr marL="0" indent="0">
              <a:buNone/>
            </a:pPr>
            <a:endParaRPr lang="en-US" altLang="ja-JP" dirty="0"/>
          </a:p>
          <a:p>
            <a:pPr marL="0" indent="0">
              <a:buNone/>
            </a:pPr>
            <a:r>
              <a:rPr kumimoji="1" lang="ja-JP" altLang="en-US" dirty="0"/>
              <a:t>③　地図生成</a:t>
            </a:r>
            <a:endParaRPr kumimoji="1" lang="en-US" altLang="ja-JP" dirty="0"/>
          </a:p>
          <a:p>
            <a:pPr marL="0" indent="0">
              <a:buNone/>
            </a:pPr>
            <a:r>
              <a:rPr kumimoji="1" lang="ja-JP" altLang="en-US" dirty="0"/>
              <a:t>物件の住所から緯度経度を取得する</a:t>
            </a:r>
            <a:endParaRPr kumimoji="1" lang="en-US" altLang="ja-JP" dirty="0"/>
          </a:p>
          <a:p>
            <a:pPr marL="0" indent="0">
              <a:buNone/>
            </a:pPr>
            <a:r>
              <a:rPr kumimoji="1" lang="en-US" altLang="ja-JP" dirty="0"/>
              <a:t>Folium</a:t>
            </a:r>
            <a:r>
              <a:rPr kumimoji="1" lang="ja-JP" altLang="en-US" dirty="0"/>
              <a:t>を使用して地図上にマッピングし、</a:t>
            </a:r>
            <a:r>
              <a:rPr kumimoji="1" lang="en-US" altLang="ja-JP" dirty="0"/>
              <a:t>HTML</a:t>
            </a:r>
            <a:r>
              <a:rPr kumimoji="1" lang="ja-JP" altLang="en-US" dirty="0"/>
              <a:t>で地図を出力</a:t>
            </a:r>
          </a:p>
        </p:txBody>
      </p:sp>
    </p:spTree>
    <p:extLst>
      <p:ext uri="{BB962C8B-B14F-4D97-AF65-F5344CB8AC3E}">
        <p14:creationId xmlns:p14="http://schemas.microsoft.com/office/powerpoint/2010/main" val="3152101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420453-0831-F966-7110-12915EE71F03}"/>
              </a:ext>
            </a:extLst>
          </p:cNvPr>
          <p:cNvSpPr>
            <a:spLocks noGrp="1"/>
          </p:cNvSpPr>
          <p:nvPr>
            <p:ph type="title"/>
          </p:nvPr>
        </p:nvSpPr>
        <p:spPr/>
        <p:txBody>
          <a:bodyPr/>
          <a:lstStyle/>
          <a:p>
            <a:r>
              <a:rPr kumimoji="1" lang="ja-JP" altLang="en-US" dirty="0"/>
              <a:t>機能の</a:t>
            </a:r>
            <a:r>
              <a:rPr lang="ja-JP" altLang="en-US" dirty="0"/>
              <a:t>説明</a:t>
            </a:r>
            <a:r>
              <a:rPr kumimoji="1" lang="en-US" altLang="ja-JP" dirty="0"/>
              <a:t>(</a:t>
            </a:r>
            <a:r>
              <a:rPr kumimoji="1" lang="ja-JP" altLang="en-US" dirty="0"/>
              <a:t>①</a:t>
            </a:r>
            <a:r>
              <a:rPr kumimoji="1" lang="en-US" altLang="ja-JP" dirty="0"/>
              <a:t>GUI)</a:t>
            </a:r>
            <a:endParaRPr kumimoji="1" lang="ja-JP" altLang="en-US" dirty="0"/>
          </a:p>
        </p:txBody>
      </p:sp>
      <p:sp>
        <p:nvSpPr>
          <p:cNvPr id="3" name="コンテンツ プレースホルダー 2">
            <a:extLst>
              <a:ext uri="{FF2B5EF4-FFF2-40B4-BE49-F238E27FC236}">
                <a16:creationId xmlns:a16="http://schemas.microsoft.com/office/drawing/2014/main" id="{45DC9200-1598-C9DF-95D6-0C0850F861E1}"/>
              </a:ext>
            </a:extLst>
          </p:cNvPr>
          <p:cNvSpPr>
            <a:spLocks noGrp="1"/>
          </p:cNvSpPr>
          <p:nvPr>
            <p:ph idx="1"/>
          </p:nvPr>
        </p:nvSpPr>
        <p:spPr>
          <a:xfrm>
            <a:off x="5486400" y="1825625"/>
            <a:ext cx="5867400" cy="4351338"/>
          </a:xfrm>
        </p:spPr>
        <p:txBody>
          <a:bodyPr/>
          <a:lstStyle/>
          <a:p>
            <a:r>
              <a:rPr lang="ja-JP" altLang="en-US" dirty="0"/>
              <a:t>開始を押下すると、別スレッドで処理が開始される。</a:t>
            </a:r>
            <a:endParaRPr kumimoji="1" lang="en-US" altLang="ja-JP" dirty="0"/>
          </a:p>
          <a:p>
            <a:r>
              <a:rPr kumimoji="1" lang="ja-JP" altLang="en-US" dirty="0"/>
              <a:t>中断を押下した際に、今完了している箇所までを書き出す。</a:t>
            </a:r>
            <a:endParaRPr kumimoji="1" lang="en-US" altLang="ja-JP" dirty="0"/>
          </a:p>
          <a:p>
            <a:r>
              <a:rPr kumimoji="1" lang="ja-JP" altLang="en-US" dirty="0"/>
              <a:t>プログレスバーで進捗状況把握できる。</a:t>
            </a:r>
            <a:endParaRPr kumimoji="1" lang="en-US" altLang="ja-JP" dirty="0"/>
          </a:p>
          <a:p>
            <a:r>
              <a:rPr kumimoji="1" lang="ja-JP" altLang="en-US" dirty="0"/>
              <a:t>完了時はポップアップで知らせる。</a:t>
            </a:r>
          </a:p>
        </p:txBody>
      </p:sp>
      <p:pic>
        <p:nvPicPr>
          <p:cNvPr id="7" name="図 6">
            <a:extLst>
              <a:ext uri="{FF2B5EF4-FFF2-40B4-BE49-F238E27FC236}">
                <a16:creationId xmlns:a16="http://schemas.microsoft.com/office/drawing/2014/main" id="{822DE1BE-E7AA-F60A-F6E2-138397FA9E17}"/>
              </a:ext>
            </a:extLst>
          </p:cNvPr>
          <p:cNvPicPr>
            <a:picLocks noChangeAspect="1"/>
          </p:cNvPicPr>
          <p:nvPr/>
        </p:nvPicPr>
        <p:blipFill>
          <a:blip r:embed="rId2"/>
          <a:stretch>
            <a:fillRect/>
          </a:stretch>
        </p:blipFill>
        <p:spPr>
          <a:xfrm>
            <a:off x="838200" y="2067002"/>
            <a:ext cx="4038600" cy="2431730"/>
          </a:xfrm>
          <a:prstGeom prst="rect">
            <a:avLst/>
          </a:prstGeom>
        </p:spPr>
      </p:pic>
    </p:spTree>
    <p:extLst>
      <p:ext uri="{BB962C8B-B14F-4D97-AF65-F5344CB8AC3E}">
        <p14:creationId xmlns:p14="http://schemas.microsoft.com/office/powerpoint/2010/main" val="4218679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3EE1BE-03B2-0E6C-AA77-E70F746D51A2}"/>
              </a:ext>
            </a:extLst>
          </p:cNvPr>
          <p:cNvSpPr>
            <a:spLocks noGrp="1"/>
          </p:cNvSpPr>
          <p:nvPr>
            <p:ph type="title"/>
          </p:nvPr>
        </p:nvSpPr>
        <p:spPr/>
        <p:txBody>
          <a:bodyPr/>
          <a:lstStyle/>
          <a:p>
            <a:r>
              <a:rPr kumimoji="1" lang="ja-JP" altLang="en-US" dirty="0"/>
              <a:t>機能の</a:t>
            </a:r>
            <a:r>
              <a:rPr lang="ja-JP" altLang="en-US" dirty="0"/>
              <a:t>説明</a:t>
            </a:r>
            <a:r>
              <a:rPr kumimoji="1" lang="en-US" altLang="ja-JP" dirty="0"/>
              <a:t>(</a:t>
            </a:r>
            <a:r>
              <a:rPr kumimoji="1" lang="ja-JP" altLang="en-US" dirty="0"/>
              <a:t>①</a:t>
            </a:r>
            <a:r>
              <a:rPr kumimoji="1" lang="en-US" altLang="ja-JP" dirty="0"/>
              <a:t>GUI)</a:t>
            </a:r>
            <a:endParaRPr kumimoji="1" lang="ja-JP" altLang="en-US" dirty="0"/>
          </a:p>
        </p:txBody>
      </p:sp>
      <p:pic>
        <p:nvPicPr>
          <p:cNvPr id="6" name="図 5">
            <a:extLst>
              <a:ext uri="{FF2B5EF4-FFF2-40B4-BE49-F238E27FC236}">
                <a16:creationId xmlns:a16="http://schemas.microsoft.com/office/drawing/2014/main" id="{42ABE86B-E296-ADCE-D874-67602740AA17}"/>
              </a:ext>
            </a:extLst>
          </p:cNvPr>
          <p:cNvPicPr>
            <a:picLocks noChangeAspect="1"/>
          </p:cNvPicPr>
          <p:nvPr/>
        </p:nvPicPr>
        <p:blipFill>
          <a:blip r:embed="rId2"/>
          <a:stretch>
            <a:fillRect/>
          </a:stretch>
        </p:blipFill>
        <p:spPr>
          <a:xfrm>
            <a:off x="5334177" y="3751358"/>
            <a:ext cx="2430413" cy="1661074"/>
          </a:xfrm>
          <a:prstGeom prst="rect">
            <a:avLst/>
          </a:prstGeom>
        </p:spPr>
      </p:pic>
      <p:pic>
        <p:nvPicPr>
          <p:cNvPr id="7" name="図 6">
            <a:extLst>
              <a:ext uri="{FF2B5EF4-FFF2-40B4-BE49-F238E27FC236}">
                <a16:creationId xmlns:a16="http://schemas.microsoft.com/office/drawing/2014/main" id="{B458177B-F3F2-B3A7-3D72-95B4B00EEB70}"/>
              </a:ext>
            </a:extLst>
          </p:cNvPr>
          <p:cNvPicPr>
            <a:picLocks noChangeAspect="1"/>
          </p:cNvPicPr>
          <p:nvPr/>
        </p:nvPicPr>
        <p:blipFill>
          <a:blip r:embed="rId3"/>
          <a:stretch>
            <a:fillRect/>
          </a:stretch>
        </p:blipFill>
        <p:spPr>
          <a:xfrm>
            <a:off x="5091265" y="1579816"/>
            <a:ext cx="2916239" cy="1325563"/>
          </a:xfrm>
          <a:prstGeom prst="rect">
            <a:avLst/>
          </a:prstGeom>
        </p:spPr>
      </p:pic>
      <p:pic>
        <p:nvPicPr>
          <p:cNvPr id="11" name="図 10">
            <a:extLst>
              <a:ext uri="{FF2B5EF4-FFF2-40B4-BE49-F238E27FC236}">
                <a16:creationId xmlns:a16="http://schemas.microsoft.com/office/drawing/2014/main" id="{F4C37507-18DD-5EE3-5408-3EA239B0C9C8}"/>
              </a:ext>
            </a:extLst>
          </p:cNvPr>
          <p:cNvPicPr>
            <a:picLocks noChangeAspect="1"/>
          </p:cNvPicPr>
          <p:nvPr/>
        </p:nvPicPr>
        <p:blipFill>
          <a:blip r:embed="rId4"/>
          <a:stretch>
            <a:fillRect/>
          </a:stretch>
        </p:blipFill>
        <p:spPr>
          <a:xfrm>
            <a:off x="1211826" y="3834336"/>
            <a:ext cx="2430413" cy="1489608"/>
          </a:xfrm>
          <a:prstGeom prst="rect">
            <a:avLst/>
          </a:prstGeom>
        </p:spPr>
      </p:pic>
      <p:pic>
        <p:nvPicPr>
          <p:cNvPr id="13" name="図 12">
            <a:extLst>
              <a:ext uri="{FF2B5EF4-FFF2-40B4-BE49-F238E27FC236}">
                <a16:creationId xmlns:a16="http://schemas.microsoft.com/office/drawing/2014/main" id="{DE88FA50-13F2-3A8E-7EE1-99CB0856A309}"/>
              </a:ext>
            </a:extLst>
          </p:cNvPr>
          <p:cNvPicPr>
            <a:picLocks noChangeAspect="1"/>
          </p:cNvPicPr>
          <p:nvPr/>
        </p:nvPicPr>
        <p:blipFill>
          <a:blip r:embed="rId5"/>
          <a:stretch>
            <a:fillRect/>
          </a:stretch>
        </p:blipFill>
        <p:spPr>
          <a:xfrm>
            <a:off x="1251154" y="1542147"/>
            <a:ext cx="2347452" cy="1413453"/>
          </a:xfrm>
          <a:prstGeom prst="rect">
            <a:avLst/>
          </a:prstGeom>
        </p:spPr>
      </p:pic>
      <p:cxnSp>
        <p:nvCxnSpPr>
          <p:cNvPr id="15" name="直線矢印コネクタ 14">
            <a:extLst>
              <a:ext uri="{FF2B5EF4-FFF2-40B4-BE49-F238E27FC236}">
                <a16:creationId xmlns:a16="http://schemas.microsoft.com/office/drawing/2014/main" id="{3DC54F32-42DA-5998-10F1-92246BA9CE2C}"/>
              </a:ext>
            </a:extLst>
          </p:cNvPr>
          <p:cNvCxnSpPr>
            <a:cxnSpLocks/>
            <a:stCxn id="13" idx="3"/>
            <a:endCxn id="7" idx="1"/>
          </p:cNvCxnSpPr>
          <p:nvPr/>
        </p:nvCxnSpPr>
        <p:spPr>
          <a:xfrm flipV="1">
            <a:off x="3598606" y="2242598"/>
            <a:ext cx="1492659" cy="62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0" name="図 19">
            <a:extLst>
              <a:ext uri="{FF2B5EF4-FFF2-40B4-BE49-F238E27FC236}">
                <a16:creationId xmlns:a16="http://schemas.microsoft.com/office/drawing/2014/main" id="{284D9EF0-E67E-D501-458D-FB75BB33B1A0}"/>
              </a:ext>
            </a:extLst>
          </p:cNvPr>
          <p:cNvPicPr>
            <a:picLocks noChangeAspect="1"/>
          </p:cNvPicPr>
          <p:nvPr/>
        </p:nvPicPr>
        <p:blipFill>
          <a:blip r:embed="rId6"/>
          <a:stretch>
            <a:fillRect/>
          </a:stretch>
        </p:blipFill>
        <p:spPr>
          <a:xfrm>
            <a:off x="9313606" y="3880087"/>
            <a:ext cx="2347451" cy="1413451"/>
          </a:xfrm>
          <a:prstGeom prst="rect">
            <a:avLst/>
          </a:prstGeom>
        </p:spPr>
      </p:pic>
      <p:cxnSp>
        <p:nvCxnSpPr>
          <p:cNvPr id="21" name="直線矢印コネクタ 20">
            <a:extLst>
              <a:ext uri="{FF2B5EF4-FFF2-40B4-BE49-F238E27FC236}">
                <a16:creationId xmlns:a16="http://schemas.microsoft.com/office/drawing/2014/main" id="{AA77A77A-8353-9943-75D7-99A520F53FBC}"/>
              </a:ext>
            </a:extLst>
          </p:cNvPr>
          <p:cNvCxnSpPr>
            <a:cxnSpLocks/>
            <a:stCxn id="6" idx="3"/>
            <a:endCxn id="20" idx="1"/>
          </p:cNvCxnSpPr>
          <p:nvPr/>
        </p:nvCxnSpPr>
        <p:spPr>
          <a:xfrm>
            <a:off x="7764590" y="4581895"/>
            <a:ext cx="1549016" cy="49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直線矢印コネクタ 23">
            <a:extLst>
              <a:ext uri="{FF2B5EF4-FFF2-40B4-BE49-F238E27FC236}">
                <a16:creationId xmlns:a16="http://schemas.microsoft.com/office/drawing/2014/main" id="{9393A098-2DF7-6C1A-EF69-03F2E27E9DD9}"/>
              </a:ext>
            </a:extLst>
          </p:cNvPr>
          <p:cNvCxnSpPr>
            <a:cxnSpLocks/>
            <a:stCxn id="7" idx="2"/>
            <a:endCxn id="6" idx="0"/>
          </p:cNvCxnSpPr>
          <p:nvPr/>
        </p:nvCxnSpPr>
        <p:spPr>
          <a:xfrm flipH="1">
            <a:off x="6549384" y="2905379"/>
            <a:ext cx="1" cy="8459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直線矢印コネクタ 28">
            <a:extLst>
              <a:ext uri="{FF2B5EF4-FFF2-40B4-BE49-F238E27FC236}">
                <a16:creationId xmlns:a16="http://schemas.microsoft.com/office/drawing/2014/main" id="{4D33C945-D05E-287C-00CE-9B5109E1A1E9}"/>
              </a:ext>
            </a:extLst>
          </p:cNvPr>
          <p:cNvCxnSpPr>
            <a:cxnSpLocks/>
          </p:cNvCxnSpPr>
          <p:nvPr/>
        </p:nvCxnSpPr>
        <p:spPr>
          <a:xfrm>
            <a:off x="2929295" y="2955600"/>
            <a:ext cx="2153" cy="87873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直線矢印コネクタ 33">
            <a:extLst>
              <a:ext uri="{FF2B5EF4-FFF2-40B4-BE49-F238E27FC236}">
                <a16:creationId xmlns:a16="http://schemas.microsoft.com/office/drawing/2014/main" id="{337FB3F3-A519-6BCB-D153-20114076627A}"/>
              </a:ext>
            </a:extLst>
          </p:cNvPr>
          <p:cNvCxnSpPr>
            <a:cxnSpLocks/>
            <a:stCxn id="11" idx="3"/>
            <a:endCxn id="6" idx="1"/>
          </p:cNvCxnSpPr>
          <p:nvPr/>
        </p:nvCxnSpPr>
        <p:spPr>
          <a:xfrm>
            <a:off x="3642239" y="4579140"/>
            <a:ext cx="1691938" cy="27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3" name="テキスト ボックス 42">
            <a:extLst>
              <a:ext uri="{FF2B5EF4-FFF2-40B4-BE49-F238E27FC236}">
                <a16:creationId xmlns:a16="http://schemas.microsoft.com/office/drawing/2014/main" id="{2573032E-1B4E-B9DA-8BF0-49AED667A1ED}"/>
              </a:ext>
            </a:extLst>
          </p:cNvPr>
          <p:cNvSpPr txBox="1"/>
          <p:nvPr/>
        </p:nvSpPr>
        <p:spPr>
          <a:xfrm>
            <a:off x="3579816" y="1907824"/>
            <a:ext cx="1691938" cy="307777"/>
          </a:xfrm>
          <a:prstGeom prst="rect">
            <a:avLst/>
          </a:prstGeom>
          <a:noFill/>
          <a:ln>
            <a:noFill/>
          </a:ln>
        </p:spPr>
        <p:txBody>
          <a:bodyPr wrap="square" rtlCol="0">
            <a:spAutoFit/>
          </a:bodyPr>
          <a:lstStyle/>
          <a:p>
            <a:r>
              <a:rPr kumimoji="1" lang="ja-JP" altLang="en-US" sz="1400" dirty="0"/>
              <a:t>開始ボタン押下</a:t>
            </a:r>
          </a:p>
        </p:txBody>
      </p:sp>
      <p:sp>
        <p:nvSpPr>
          <p:cNvPr id="44" name="テキスト ボックス 43">
            <a:extLst>
              <a:ext uri="{FF2B5EF4-FFF2-40B4-BE49-F238E27FC236}">
                <a16:creationId xmlns:a16="http://schemas.microsoft.com/office/drawing/2014/main" id="{BB713D1F-0D2E-85DF-A3D3-8C8D5A00482D}"/>
              </a:ext>
            </a:extLst>
          </p:cNvPr>
          <p:cNvSpPr txBox="1"/>
          <p:nvPr/>
        </p:nvSpPr>
        <p:spPr>
          <a:xfrm>
            <a:off x="2929295" y="3280594"/>
            <a:ext cx="1691938" cy="307777"/>
          </a:xfrm>
          <a:prstGeom prst="rect">
            <a:avLst/>
          </a:prstGeom>
          <a:noFill/>
          <a:ln>
            <a:noFill/>
          </a:ln>
        </p:spPr>
        <p:txBody>
          <a:bodyPr wrap="square" rtlCol="0">
            <a:spAutoFit/>
          </a:bodyPr>
          <a:lstStyle/>
          <a:p>
            <a:r>
              <a:rPr lang="ja-JP" altLang="en-US" sz="1400" dirty="0"/>
              <a:t>中断</a:t>
            </a:r>
            <a:r>
              <a:rPr kumimoji="1" lang="ja-JP" altLang="en-US" sz="1400" dirty="0"/>
              <a:t>ボタン押下</a:t>
            </a:r>
          </a:p>
        </p:txBody>
      </p:sp>
      <p:sp>
        <p:nvSpPr>
          <p:cNvPr id="45" name="テキスト ボックス 44">
            <a:extLst>
              <a:ext uri="{FF2B5EF4-FFF2-40B4-BE49-F238E27FC236}">
                <a16:creationId xmlns:a16="http://schemas.microsoft.com/office/drawing/2014/main" id="{C22519C3-43AD-7557-76A5-11EF3FD3E242}"/>
              </a:ext>
            </a:extLst>
          </p:cNvPr>
          <p:cNvSpPr txBox="1"/>
          <p:nvPr/>
        </p:nvSpPr>
        <p:spPr>
          <a:xfrm>
            <a:off x="3598606" y="4238633"/>
            <a:ext cx="1691938" cy="307777"/>
          </a:xfrm>
          <a:prstGeom prst="rect">
            <a:avLst/>
          </a:prstGeom>
          <a:noFill/>
          <a:ln>
            <a:noFill/>
          </a:ln>
        </p:spPr>
        <p:txBody>
          <a:bodyPr wrap="square" rtlCol="0">
            <a:spAutoFit/>
          </a:bodyPr>
          <a:lstStyle/>
          <a:p>
            <a:r>
              <a:rPr kumimoji="1" lang="ja-JP" altLang="en-US" sz="1400" dirty="0"/>
              <a:t>はい</a:t>
            </a:r>
            <a:r>
              <a:rPr kumimoji="1" lang="en-US" altLang="ja-JP" sz="1400" dirty="0"/>
              <a:t>(Y)</a:t>
            </a:r>
            <a:r>
              <a:rPr kumimoji="1" lang="ja-JP" altLang="en-US" sz="1400" dirty="0"/>
              <a:t>を押下</a:t>
            </a:r>
          </a:p>
        </p:txBody>
      </p:sp>
      <p:sp>
        <p:nvSpPr>
          <p:cNvPr id="46" name="テキスト ボックス 45">
            <a:extLst>
              <a:ext uri="{FF2B5EF4-FFF2-40B4-BE49-F238E27FC236}">
                <a16:creationId xmlns:a16="http://schemas.microsoft.com/office/drawing/2014/main" id="{45BAF156-D626-D31A-B85B-745A1874B8A8}"/>
              </a:ext>
            </a:extLst>
          </p:cNvPr>
          <p:cNvSpPr txBox="1"/>
          <p:nvPr/>
        </p:nvSpPr>
        <p:spPr>
          <a:xfrm>
            <a:off x="6549382" y="3206714"/>
            <a:ext cx="1872553" cy="307777"/>
          </a:xfrm>
          <a:prstGeom prst="rect">
            <a:avLst/>
          </a:prstGeom>
          <a:noFill/>
          <a:ln>
            <a:noFill/>
          </a:ln>
        </p:spPr>
        <p:txBody>
          <a:bodyPr wrap="square" rtlCol="0">
            <a:spAutoFit/>
          </a:bodyPr>
          <a:lstStyle/>
          <a:p>
            <a:r>
              <a:rPr lang="ja-JP" altLang="en-US" sz="1400" dirty="0"/>
              <a:t>スクレイピング完了</a:t>
            </a:r>
            <a:endParaRPr kumimoji="1" lang="ja-JP" altLang="en-US" sz="1400" dirty="0"/>
          </a:p>
        </p:txBody>
      </p:sp>
      <p:sp>
        <p:nvSpPr>
          <p:cNvPr id="47" name="テキスト ボックス 46">
            <a:extLst>
              <a:ext uri="{FF2B5EF4-FFF2-40B4-BE49-F238E27FC236}">
                <a16:creationId xmlns:a16="http://schemas.microsoft.com/office/drawing/2014/main" id="{2504BE96-5F9A-A8F6-F366-38AF71E375E9}"/>
              </a:ext>
            </a:extLst>
          </p:cNvPr>
          <p:cNvSpPr txBox="1"/>
          <p:nvPr/>
        </p:nvSpPr>
        <p:spPr>
          <a:xfrm>
            <a:off x="8182256" y="4279035"/>
            <a:ext cx="944037" cy="307777"/>
          </a:xfrm>
          <a:prstGeom prst="rect">
            <a:avLst/>
          </a:prstGeom>
          <a:noFill/>
          <a:ln>
            <a:noFill/>
          </a:ln>
        </p:spPr>
        <p:txBody>
          <a:bodyPr wrap="square" rtlCol="0">
            <a:spAutoFit/>
          </a:bodyPr>
          <a:lstStyle/>
          <a:p>
            <a:r>
              <a:rPr kumimoji="1" lang="ja-JP" altLang="en-US" sz="1400" dirty="0"/>
              <a:t>完了</a:t>
            </a:r>
          </a:p>
        </p:txBody>
      </p:sp>
      <p:cxnSp>
        <p:nvCxnSpPr>
          <p:cNvPr id="53" name="直線矢印コネクタ 52">
            <a:extLst>
              <a:ext uri="{FF2B5EF4-FFF2-40B4-BE49-F238E27FC236}">
                <a16:creationId xmlns:a16="http://schemas.microsoft.com/office/drawing/2014/main" id="{F6A62079-7EFD-AA4D-E455-DD372B980EC2}"/>
              </a:ext>
            </a:extLst>
          </p:cNvPr>
          <p:cNvCxnSpPr>
            <a:cxnSpLocks/>
          </p:cNvCxnSpPr>
          <p:nvPr/>
        </p:nvCxnSpPr>
        <p:spPr>
          <a:xfrm flipV="1">
            <a:off x="2070560" y="2971677"/>
            <a:ext cx="0" cy="8626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4" name="テキスト ボックス 53">
            <a:extLst>
              <a:ext uri="{FF2B5EF4-FFF2-40B4-BE49-F238E27FC236}">
                <a16:creationId xmlns:a16="http://schemas.microsoft.com/office/drawing/2014/main" id="{680668F5-CCC4-499D-DD11-9222CE06DD89}"/>
              </a:ext>
            </a:extLst>
          </p:cNvPr>
          <p:cNvSpPr txBox="1"/>
          <p:nvPr/>
        </p:nvSpPr>
        <p:spPr>
          <a:xfrm>
            <a:off x="587699" y="3280594"/>
            <a:ext cx="1691938" cy="307777"/>
          </a:xfrm>
          <a:prstGeom prst="rect">
            <a:avLst/>
          </a:prstGeom>
          <a:noFill/>
          <a:ln>
            <a:noFill/>
          </a:ln>
        </p:spPr>
        <p:txBody>
          <a:bodyPr wrap="square" rtlCol="0">
            <a:spAutoFit/>
          </a:bodyPr>
          <a:lstStyle/>
          <a:p>
            <a:r>
              <a:rPr kumimoji="1" lang="ja-JP" altLang="en-US" sz="1400" dirty="0"/>
              <a:t>いいえ</a:t>
            </a:r>
            <a:r>
              <a:rPr lang="en-US" altLang="ja-JP" sz="1400" dirty="0"/>
              <a:t>(N)</a:t>
            </a:r>
            <a:r>
              <a:rPr lang="ja-JP" altLang="en-US" sz="1400" dirty="0"/>
              <a:t>を押下</a:t>
            </a:r>
            <a:endParaRPr kumimoji="1" lang="ja-JP" altLang="en-US" sz="1400" dirty="0"/>
          </a:p>
        </p:txBody>
      </p:sp>
    </p:spTree>
    <p:extLst>
      <p:ext uri="{BB962C8B-B14F-4D97-AF65-F5344CB8AC3E}">
        <p14:creationId xmlns:p14="http://schemas.microsoft.com/office/powerpoint/2010/main" val="3467699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7A3C24-C850-C5C3-C7EB-5DD64CEA76E8}"/>
              </a:ext>
            </a:extLst>
          </p:cNvPr>
          <p:cNvSpPr>
            <a:spLocks noGrp="1"/>
          </p:cNvSpPr>
          <p:nvPr>
            <p:ph type="title"/>
          </p:nvPr>
        </p:nvSpPr>
        <p:spPr/>
        <p:txBody>
          <a:bodyPr/>
          <a:lstStyle/>
          <a:p>
            <a:r>
              <a:rPr kumimoji="1" lang="ja-JP" altLang="en-US" dirty="0"/>
              <a:t>機能の説明</a:t>
            </a:r>
            <a:r>
              <a:rPr kumimoji="1" lang="en-US" altLang="ja-JP" dirty="0"/>
              <a:t>(</a:t>
            </a:r>
            <a:r>
              <a:rPr kumimoji="1" lang="ja-JP" altLang="en-US" dirty="0"/>
              <a:t>②スクレイピング</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8864D03E-D273-841D-90CC-230E4D3E7E2A}"/>
              </a:ext>
            </a:extLst>
          </p:cNvPr>
          <p:cNvSpPr>
            <a:spLocks noGrp="1"/>
          </p:cNvSpPr>
          <p:nvPr>
            <p:ph idx="1"/>
          </p:nvPr>
        </p:nvSpPr>
        <p:spPr/>
        <p:txBody>
          <a:bodyPr/>
          <a:lstStyle/>
          <a:p>
            <a:r>
              <a:rPr kumimoji="1" lang="ja-JP" altLang="en-US" dirty="0"/>
              <a:t>処理するページ数が増えた場合のことを考え、別スレッドでスクレイピングの処理を行っている</a:t>
            </a:r>
            <a:endParaRPr kumimoji="1" lang="en-US" altLang="ja-JP" dirty="0"/>
          </a:p>
          <a:p>
            <a:r>
              <a:rPr kumimoji="1" lang="en-US" altLang="ja-JP" dirty="0"/>
              <a:t>Pandas</a:t>
            </a:r>
            <a:r>
              <a:rPr kumimoji="1" lang="ja-JP" altLang="en-US" dirty="0"/>
              <a:t>のデータフレームを利用して、データの成型を行っている。</a:t>
            </a:r>
            <a:endParaRPr kumimoji="1" lang="en-US" altLang="ja-JP" dirty="0"/>
          </a:p>
          <a:p>
            <a:endParaRPr kumimoji="1" lang="en-US" altLang="ja-JP" dirty="0"/>
          </a:p>
        </p:txBody>
      </p:sp>
      <p:pic>
        <p:nvPicPr>
          <p:cNvPr id="5" name="図 4">
            <a:extLst>
              <a:ext uri="{FF2B5EF4-FFF2-40B4-BE49-F238E27FC236}">
                <a16:creationId xmlns:a16="http://schemas.microsoft.com/office/drawing/2014/main" id="{92F1539B-CAD3-70DC-8607-ACAC131C0C29}"/>
              </a:ext>
            </a:extLst>
          </p:cNvPr>
          <p:cNvPicPr>
            <a:picLocks noChangeAspect="1"/>
          </p:cNvPicPr>
          <p:nvPr/>
        </p:nvPicPr>
        <p:blipFill>
          <a:blip r:embed="rId2"/>
          <a:stretch>
            <a:fillRect/>
          </a:stretch>
        </p:blipFill>
        <p:spPr>
          <a:xfrm>
            <a:off x="1012722" y="3858350"/>
            <a:ext cx="8268929" cy="2318613"/>
          </a:xfrm>
          <a:prstGeom prst="rect">
            <a:avLst/>
          </a:prstGeom>
        </p:spPr>
      </p:pic>
    </p:spTree>
    <p:extLst>
      <p:ext uri="{BB962C8B-B14F-4D97-AF65-F5344CB8AC3E}">
        <p14:creationId xmlns:p14="http://schemas.microsoft.com/office/powerpoint/2010/main" val="142967831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476</TotalTime>
  <Words>509</Words>
  <Application>Microsoft Office PowerPoint</Application>
  <PresentationFormat>ワイド画面</PresentationFormat>
  <Paragraphs>70</Paragraphs>
  <Slides>12</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游ゴシック</vt:lpstr>
      <vt:lpstr>游ゴシック Light</vt:lpstr>
      <vt:lpstr>Arial</vt:lpstr>
      <vt:lpstr>Office テーマ</vt:lpstr>
      <vt:lpstr>成果物発表</vt:lpstr>
      <vt:lpstr>目次</vt:lpstr>
      <vt:lpstr>成果物概要</vt:lpstr>
      <vt:lpstr>全体概要図</vt:lpstr>
      <vt:lpstr>動作実演</vt:lpstr>
      <vt:lpstr>全体概要説明</vt:lpstr>
      <vt:lpstr>機能の説明(①GUI)</vt:lpstr>
      <vt:lpstr>機能の説明(①GUI)</vt:lpstr>
      <vt:lpstr>機能の説明(②スクレイピング)</vt:lpstr>
      <vt:lpstr>機能の説明(③マップ生成)</vt:lpstr>
      <vt:lpstr>問題点</vt:lpstr>
      <vt:lpstr>成果と改善点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AiHao.Cc</dc:creator>
  <cp:lastModifiedBy>AiHao.Cc</cp:lastModifiedBy>
  <cp:revision>12</cp:revision>
  <dcterms:created xsi:type="dcterms:W3CDTF">2024-04-04T03:15:59Z</dcterms:created>
  <dcterms:modified xsi:type="dcterms:W3CDTF">2024-04-05T04:19:07Z</dcterms:modified>
</cp:coreProperties>
</file>