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3B7D0-0BFD-4403-AB32-A540D377B8D6}" v="119" dt="2025-09-19T12:50:07.646"/>
    <p1510:client id="{63FBDEA9-72D3-DA2A-67E4-ED470B54C489}" v="11" dt="2025-09-19T05:01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3FBDEA9-72D3-DA2A-67E4-ED470B54C489}"/>
    <pc:docChg chg="modSld">
      <pc:chgData name="Guest User" userId="" providerId="Windows Live" clId="Web-{63FBDEA9-72D3-DA2A-67E4-ED470B54C489}" dt="2025-09-19T05:01:07.564" v="7"/>
      <pc:docMkLst>
        <pc:docMk/>
      </pc:docMkLst>
      <pc:sldChg chg="delSp">
        <pc:chgData name="Guest User" userId="" providerId="Windows Live" clId="Web-{63FBDEA9-72D3-DA2A-67E4-ED470B54C489}" dt="2025-09-19T05:01:07.564" v="7"/>
        <pc:sldMkLst>
          <pc:docMk/>
          <pc:sldMk cId="0" sldId="257"/>
        </pc:sldMkLst>
        <pc:spChg chg="del">
          <ac:chgData name="Guest User" userId="" providerId="Windows Live" clId="Web-{63FBDEA9-72D3-DA2A-67E4-ED470B54C489}" dt="2025-09-19T05:01:07.564" v="7"/>
          <ac:spMkLst>
            <pc:docMk/>
            <pc:sldMk cId="0" sldId="257"/>
            <ac:spMk id="3" creationId="{F4611FB1-5721-2A71-0843-45D6923A9939}"/>
          </ac:spMkLst>
        </pc:spChg>
      </pc:sldChg>
      <pc:sldChg chg="delSp">
        <pc:chgData name="Guest User" userId="" providerId="Windows Live" clId="Web-{63FBDEA9-72D3-DA2A-67E4-ED470B54C489}" dt="2025-09-19T04:59:22.220" v="0"/>
        <pc:sldMkLst>
          <pc:docMk/>
          <pc:sldMk cId="0" sldId="258"/>
        </pc:sldMkLst>
        <pc:spChg chg="del">
          <ac:chgData name="Guest User" userId="" providerId="Windows Live" clId="Web-{63FBDEA9-72D3-DA2A-67E4-ED470B54C489}" dt="2025-09-19T04:59:22.220" v="0"/>
          <ac:spMkLst>
            <pc:docMk/>
            <pc:sldMk cId="0" sldId="258"/>
            <ac:spMk id="88" creationId="{00000000-0000-0000-0000-000000000000}"/>
          </ac:spMkLst>
        </pc:spChg>
      </pc:sldChg>
      <pc:sldChg chg="delSp modSp">
        <pc:chgData name="Guest User" userId="" providerId="Windows Live" clId="Web-{63FBDEA9-72D3-DA2A-67E4-ED470B54C489}" dt="2025-09-19T04:59:41.579" v="6"/>
        <pc:sldMkLst>
          <pc:docMk/>
          <pc:sldMk cId="0" sldId="260"/>
        </pc:sldMkLst>
        <pc:spChg chg="del mod">
          <ac:chgData name="Guest User" userId="" providerId="Windows Live" clId="Web-{63FBDEA9-72D3-DA2A-67E4-ED470B54C489}" dt="2025-09-19T04:59:41.579" v="6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Guest User" userId="" providerId="Windows Live" clId="Web-{63FBDEA9-72D3-DA2A-67E4-ED470B54C489}" dt="2025-09-19T04:59:33.892" v="3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Srikrishna Vardhan" userId="55d6f267d025530c" providerId="LiveId" clId="{3995A106-EF4D-4F4B-A4B8-794FDA2909E4}"/>
    <pc:docChg chg="undo redo custSel modSld">
      <pc:chgData name="Srikrishna Vardhan" userId="55d6f267d025530c" providerId="LiveId" clId="{3995A106-EF4D-4F4B-A4B8-794FDA2909E4}" dt="2025-09-19T12:50:20.098" v="233" actId="1076"/>
      <pc:docMkLst>
        <pc:docMk/>
      </pc:docMkLst>
      <pc:sldChg chg="modSp mod">
        <pc:chgData name="Srikrishna Vardhan" userId="55d6f267d025530c" providerId="LiveId" clId="{3995A106-EF4D-4F4B-A4B8-794FDA2909E4}" dt="2025-09-19T11:43:07.909" v="225" actId="255"/>
        <pc:sldMkLst>
          <pc:docMk/>
          <pc:sldMk cId="0" sldId="256"/>
        </pc:sldMkLst>
        <pc:spChg chg="mod">
          <ac:chgData name="Srikrishna Vardhan" userId="55d6f267d025530c" providerId="LiveId" clId="{3995A106-EF4D-4F4B-A4B8-794FDA2909E4}" dt="2025-09-19T11:43:07.909" v="225" actId="255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Notes">
        <pc:chgData name="Srikrishna Vardhan" userId="55d6f267d025530c" providerId="LiveId" clId="{3995A106-EF4D-4F4B-A4B8-794FDA2909E4}" dt="2025-09-19T09:28:19.669" v="102" actId="1076"/>
        <pc:sldMkLst>
          <pc:docMk/>
          <pc:sldMk cId="0" sldId="257"/>
        </pc:sldMkLst>
        <pc:spChg chg="add del mod">
          <ac:chgData name="Srikrishna Vardhan" userId="55d6f267d025530c" providerId="LiveId" clId="{3995A106-EF4D-4F4B-A4B8-794FDA2909E4}" dt="2025-09-19T04:59:36.373" v="17" actId="478"/>
          <ac:spMkLst>
            <pc:docMk/>
            <pc:sldMk cId="0" sldId="257"/>
            <ac:spMk id="2" creationId="{0E1F8414-EA1A-B6DA-7A3E-52E22EFAC6AD}"/>
          </ac:spMkLst>
        </pc:spChg>
        <pc:spChg chg="add del mod">
          <ac:chgData name="Srikrishna Vardhan" userId="55d6f267d025530c" providerId="LiveId" clId="{3995A106-EF4D-4F4B-A4B8-794FDA2909E4}" dt="2025-09-19T09:28:19.669" v="102" actId="1076"/>
          <ac:spMkLst>
            <pc:docMk/>
            <pc:sldMk cId="0" sldId="257"/>
            <ac:spMk id="3" creationId="{F4611FB1-5721-2A71-0843-45D6923A9939}"/>
          </ac:spMkLst>
        </pc:spChg>
        <pc:spChg chg="mod">
          <ac:chgData name="Srikrishna Vardhan" userId="55d6f267d025530c" providerId="LiveId" clId="{3995A106-EF4D-4F4B-A4B8-794FDA2909E4}" dt="2025-09-19T05:00:26.443" v="66" actId="20577"/>
          <ac:spMkLst>
            <pc:docMk/>
            <pc:sldMk cId="0" sldId="257"/>
            <ac:spMk id="74" creationId="{00000000-0000-0000-0000-000000000000}"/>
          </ac:spMkLst>
        </pc:spChg>
        <pc:spChg chg="add del mod">
          <ac:chgData name="Srikrishna Vardhan" userId="55d6f267d025530c" providerId="LiveId" clId="{3995A106-EF4D-4F4B-A4B8-794FDA2909E4}" dt="2025-09-19T04:59:22.790" v="14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Srikrishna Vardhan" userId="55d6f267d025530c" providerId="LiveId" clId="{3995A106-EF4D-4F4B-A4B8-794FDA2909E4}" dt="2025-09-19T09:28:12.669" v="99" actId="1076"/>
          <ac:grpSpMkLst>
            <pc:docMk/>
            <pc:sldMk cId="0" sldId="257"/>
            <ac:grpSpMk id="72" creationId="{00000000-0000-0000-0000-000000000000}"/>
          </ac:grpSpMkLst>
        </pc:grpChg>
      </pc:sldChg>
      <pc:sldChg chg="addSp delSp modSp mod">
        <pc:chgData name="Srikrishna Vardhan" userId="55d6f267d025530c" providerId="LiveId" clId="{3995A106-EF4D-4F4B-A4B8-794FDA2909E4}" dt="2025-09-19T09:32:22.418" v="128" actId="5793"/>
        <pc:sldMkLst>
          <pc:docMk/>
          <pc:sldMk cId="0" sldId="258"/>
        </pc:sldMkLst>
        <pc:spChg chg="add mod">
          <ac:chgData name="Srikrishna Vardhan" userId="55d6f267d025530c" providerId="LiveId" clId="{3995A106-EF4D-4F4B-A4B8-794FDA2909E4}" dt="2025-09-19T09:30:00.345" v="107" actId="1076"/>
          <ac:spMkLst>
            <pc:docMk/>
            <pc:sldMk cId="0" sldId="258"/>
            <ac:spMk id="2" creationId="{78F04B86-D688-EC7A-4428-788BA6A2BB5C}"/>
          </ac:spMkLst>
        </pc:spChg>
        <pc:spChg chg="add">
          <ac:chgData name="Srikrishna Vardhan" userId="55d6f267d025530c" providerId="LiveId" clId="{3995A106-EF4D-4F4B-A4B8-794FDA2909E4}" dt="2025-09-19T09:29:50.554" v="105"/>
          <ac:spMkLst>
            <pc:docMk/>
            <pc:sldMk cId="0" sldId="258"/>
            <ac:spMk id="3" creationId="{FA894324-9996-7D9C-7E8F-6F347BAFB9CC}"/>
          </ac:spMkLst>
        </pc:spChg>
        <pc:spChg chg="add">
          <ac:chgData name="Srikrishna Vardhan" userId="55d6f267d025530c" providerId="LiveId" clId="{3995A106-EF4D-4F4B-A4B8-794FDA2909E4}" dt="2025-09-19T09:29:55.663" v="106"/>
          <ac:spMkLst>
            <pc:docMk/>
            <pc:sldMk cId="0" sldId="258"/>
            <ac:spMk id="4" creationId="{1D6778CA-9099-F55D-7308-E67B55315E0B}"/>
          </ac:spMkLst>
        </pc:spChg>
        <pc:spChg chg="add del mod">
          <ac:chgData name="Srikrishna Vardhan" userId="55d6f267d025530c" providerId="LiveId" clId="{3995A106-EF4D-4F4B-A4B8-794FDA2909E4}" dt="2025-09-19T09:31:10.577" v="115"/>
          <ac:spMkLst>
            <pc:docMk/>
            <pc:sldMk cId="0" sldId="258"/>
            <ac:spMk id="5" creationId="{373CCE43-0AD7-98F7-CD6C-A23FC36B3431}"/>
          </ac:spMkLst>
        </pc:spChg>
        <pc:spChg chg="add mod">
          <ac:chgData name="Srikrishna Vardhan" userId="55d6f267d025530c" providerId="LiveId" clId="{3995A106-EF4D-4F4B-A4B8-794FDA2909E4}" dt="2025-09-19T09:32:22.418" v="128" actId="5793"/>
          <ac:spMkLst>
            <pc:docMk/>
            <pc:sldMk cId="0" sldId="258"/>
            <ac:spMk id="6" creationId="{6E615566-3F70-0960-2581-4D3A28C79060}"/>
          </ac:spMkLst>
        </pc:spChg>
        <pc:grpChg chg="add del">
          <ac:chgData name="Srikrishna Vardhan" userId="55d6f267d025530c" providerId="LiveId" clId="{3995A106-EF4D-4F4B-A4B8-794FDA2909E4}" dt="2025-09-19T09:30:26.198" v="109" actId="478"/>
          <ac:grpSpMkLst>
            <pc:docMk/>
            <pc:sldMk cId="0" sldId="258"/>
            <ac:grpSpMk id="85" creationId="{00000000-0000-0000-0000-000000000000}"/>
          </ac:grpSpMkLst>
        </pc:grpChg>
      </pc:sldChg>
      <pc:sldChg chg="addSp modSp mod modNotes">
        <pc:chgData name="Srikrishna Vardhan" userId="55d6f267d025530c" providerId="LiveId" clId="{3995A106-EF4D-4F4B-A4B8-794FDA2909E4}" dt="2025-09-19T09:33:49.632" v="132" actId="1076"/>
        <pc:sldMkLst>
          <pc:docMk/>
          <pc:sldMk cId="0" sldId="259"/>
        </pc:sldMkLst>
        <pc:spChg chg="add mod">
          <ac:chgData name="Srikrishna Vardhan" userId="55d6f267d025530c" providerId="LiveId" clId="{3995A106-EF4D-4F4B-A4B8-794FDA2909E4}" dt="2025-09-19T09:33:49.632" v="132" actId="1076"/>
          <ac:spMkLst>
            <pc:docMk/>
            <pc:sldMk cId="0" sldId="259"/>
            <ac:spMk id="2" creationId="{C0A8B2E3-2496-BC34-1784-5121065FAAB4}"/>
          </ac:spMkLst>
        </pc:spChg>
      </pc:sldChg>
      <pc:sldChg chg="addSp delSp modSp mod">
        <pc:chgData name="Srikrishna Vardhan" userId="55d6f267d025530c" providerId="LiveId" clId="{3995A106-EF4D-4F4B-A4B8-794FDA2909E4}" dt="2025-09-19T12:50:20.098" v="233" actId="1076"/>
        <pc:sldMkLst>
          <pc:docMk/>
          <pc:sldMk cId="0" sldId="260"/>
        </pc:sldMkLst>
        <pc:picChg chg="add mod">
          <ac:chgData name="Srikrishna Vardhan" userId="55d6f267d025530c" providerId="LiveId" clId="{3995A106-EF4D-4F4B-A4B8-794FDA2909E4}" dt="2025-09-19T10:01:46.135" v="177" actId="1076"/>
          <ac:picMkLst>
            <pc:docMk/>
            <pc:sldMk cId="0" sldId="260"/>
            <ac:picMk id="3" creationId="{7C2581D5-E3E9-EA6F-C40D-69E9784F3AD4}"/>
          </ac:picMkLst>
        </pc:picChg>
        <pc:picChg chg="add mod">
          <ac:chgData name="Srikrishna Vardhan" userId="55d6f267d025530c" providerId="LiveId" clId="{3995A106-EF4D-4F4B-A4B8-794FDA2909E4}" dt="2025-09-19T12:50:20.098" v="233" actId="1076"/>
          <ac:picMkLst>
            <pc:docMk/>
            <pc:sldMk cId="0" sldId="260"/>
            <ac:picMk id="4" creationId="{E7171DE5-99C4-B856-06EF-2F44AEB8496B}"/>
          </ac:picMkLst>
        </pc:picChg>
        <pc:picChg chg="add mod">
          <ac:chgData name="Srikrishna Vardhan" userId="55d6f267d025530c" providerId="LiveId" clId="{3995A106-EF4D-4F4B-A4B8-794FDA2909E4}" dt="2025-09-19T10:01:43.032" v="176" actId="14100"/>
          <ac:picMkLst>
            <pc:docMk/>
            <pc:sldMk cId="0" sldId="260"/>
            <ac:picMk id="5" creationId="{BFE8B51B-E039-2511-ABD0-CD7A9DC62125}"/>
          </ac:picMkLst>
        </pc:picChg>
        <pc:picChg chg="add del mod">
          <ac:chgData name="Srikrishna Vardhan" userId="55d6f267d025530c" providerId="LiveId" clId="{3995A106-EF4D-4F4B-A4B8-794FDA2909E4}" dt="2025-09-19T12:49:33.370" v="226" actId="478"/>
          <ac:picMkLst>
            <pc:docMk/>
            <pc:sldMk cId="0" sldId="260"/>
            <ac:picMk id="7" creationId="{97FE175D-4D69-A856-9532-12B91F5C65C5}"/>
          </ac:picMkLst>
        </pc:picChg>
      </pc:sldChg>
      <pc:sldChg chg="addSp modSp modNotes">
        <pc:chgData name="Srikrishna Vardhan" userId="55d6f267d025530c" providerId="LiveId" clId="{3995A106-EF4D-4F4B-A4B8-794FDA2909E4}" dt="2025-09-19T09:41:43.545" v="134"/>
        <pc:sldMkLst>
          <pc:docMk/>
          <pc:sldMk cId="0" sldId="261"/>
        </pc:sldMkLst>
        <pc:spChg chg="add mod">
          <ac:chgData name="Srikrishna Vardhan" userId="55d6f267d025530c" providerId="LiveId" clId="{3995A106-EF4D-4F4B-A4B8-794FDA2909E4}" dt="2025-09-19T09:41:43.545" v="134"/>
          <ac:spMkLst>
            <pc:docMk/>
            <pc:sldMk cId="0" sldId="261"/>
            <ac:spMk id="2" creationId="{3A8706BA-88D5-7081-3D7F-8A9838645B16}"/>
          </ac:spMkLst>
        </pc:spChg>
      </pc:sldChg>
      <pc:sldChg chg="addSp delSp modSp mod modNotes">
        <pc:chgData name="Srikrishna Vardhan" userId="55d6f267d025530c" providerId="LiveId" clId="{3995A106-EF4D-4F4B-A4B8-794FDA2909E4}" dt="2025-09-19T10:03:20.809" v="182" actId="20577"/>
        <pc:sldMkLst>
          <pc:docMk/>
          <pc:sldMk cId="0" sldId="262"/>
        </pc:sldMkLst>
        <pc:spChg chg="add del mod">
          <ac:chgData name="Srikrishna Vardhan" userId="55d6f267d025530c" providerId="LiveId" clId="{3995A106-EF4D-4F4B-A4B8-794FDA2909E4}" dt="2025-09-19T09:44:06.643" v="157"/>
          <ac:spMkLst>
            <pc:docMk/>
            <pc:sldMk cId="0" sldId="262"/>
            <ac:spMk id="2" creationId="{71CF4EC2-C647-FBC1-BEEE-491C655D2B5C}"/>
          </ac:spMkLst>
        </pc:spChg>
        <pc:spChg chg="add">
          <ac:chgData name="Srikrishna Vardhan" userId="55d6f267d025530c" providerId="LiveId" clId="{3995A106-EF4D-4F4B-A4B8-794FDA2909E4}" dt="2025-09-19T09:43:13.297" v="136"/>
          <ac:spMkLst>
            <pc:docMk/>
            <pc:sldMk cId="0" sldId="262"/>
            <ac:spMk id="3" creationId="{8B9950F4-7CCB-9D6E-B722-F7785199B11F}"/>
          </ac:spMkLst>
        </pc:spChg>
        <pc:spChg chg="add">
          <ac:chgData name="Srikrishna Vardhan" userId="55d6f267d025530c" providerId="LiveId" clId="{3995A106-EF4D-4F4B-A4B8-794FDA2909E4}" dt="2025-09-19T09:43:19.583" v="137"/>
          <ac:spMkLst>
            <pc:docMk/>
            <pc:sldMk cId="0" sldId="262"/>
            <ac:spMk id="4" creationId="{97E44BA6-2279-6025-2F85-406F59027A34}"/>
          </ac:spMkLst>
        </pc:spChg>
        <pc:spChg chg="add mod">
          <ac:chgData name="Srikrishna Vardhan" userId="55d6f267d025530c" providerId="LiveId" clId="{3995A106-EF4D-4F4B-A4B8-794FDA2909E4}" dt="2025-09-19T10:03:20.809" v="182" actId="20577"/>
          <ac:spMkLst>
            <pc:docMk/>
            <pc:sldMk cId="0" sldId="262"/>
            <ac:spMk id="5" creationId="{9875EEF3-4F41-12ED-15A3-758A7EC091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luverusrikrishnavardh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1" y="658457"/>
            <a:ext cx="8407173" cy="53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500" dirty="0"/>
              <a:t>Safety Object Detection - multiclass detection (7 classes) for operational safety.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HackOverflow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Ch. Srikrishna Vardhan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KLH University,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Bachupally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Campus</a:t>
            </a:r>
            <a:endParaRPr lang="en-GB" sz="7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chiluverusrikrishnavardhan@gmail.com</a:t>
            </a:r>
            <a:endParaRPr lang="en-GB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1500" dirty="0"/>
          </a:p>
          <a:p>
            <a:pPr lvl="0" algn="just">
              <a:lnSpc>
                <a:spcPct val="140000"/>
              </a:lnSpc>
              <a:buSzPts val="1500"/>
            </a:pPr>
            <a:r>
              <a:rPr lang="en-GB" sz="1500" b="1" dirty="0"/>
              <a:t>Repository Link</a:t>
            </a:r>
            <a:r>
              <a:rPr lang="en-GB" sz="1500" dirty="0"/>
              <a:t>: </a:t>
            </a:r>
            <a:r>
              <a:rPr lang="en-GB" sz="900" dirty="0"/>
              <a:t>https://github.com/HackOverFlow-HackWithIndia/Safety-Object-Detection---multiclass-detection-7-classes-for-operational-safety.</a:t>
            </a:r>
            <a:endParaRPr sz="9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611FB1-5721-2A71-0843-45D6923A9939}"/>
              </a:ext>
            </a:extLst>
          </p:cNvPr>
          <p:cNvSpPr txBox="1"/>
          <p:nvPr/>
        </p:nvSpPr>
        <p:spPr>
          <a:xfrm>
            <a:off x="735977" y="1764378"/>
            <a:ext cx="7672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Safety-critical equipment must be </a:t>
            </a:r>
            <a:r>
              <a:rPr lang="en-US" sz="1600" b="1" dirty="0"/>
              <a:t>quickly identifiable</a:t>
            </a:r>
            <a:r>
              <a:rPr lang="en-US" sz="1600" dirty="0"/>
              <a:t> in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or misidentified objects → </a:t>
            </a:r>
            <a:r>
              <a:rPr lang="en-US" sz="1600" b="1" dirty="0"/>
              <a:t>serious risks</a:t>
            </a:r>
            <a:r>
              <a:rPr lang="en-US" sz="1600" dirty="0"/>
              <a:t> to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inspection = </a:t>
            </a:r>
            <a:r>
              <a:rPr lang="en-US" sz="1600" b="1" dirty="0"/>
              <a:t>slow, error-prone, not scalable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</a:t>
            </a:r>
            <a:r>
              <a:rPr lang="en-US" sz="1600" dirty="0"/>
              <a:t>: Automatically detect and classify 7 safety objects with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Goal: Build a </a:t>
            </a:r>
            <a:r>
              <a:rPr lang="en-US" sz="1600" b="1" dirty="0"/>
              <a:t>real-time detection system</a:t>
            </a:r>
            <a:r>
              <a:rPr lang="en-US" sz="1600" dirty="0"/>
              <a:t> suitable for deployment in safety-critical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E615566-3F70-0960-2581-4D3A28C7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0" y="1355688"/>
            <a:ext cx="625952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safety object classes in YOLO format (images +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Train/validation split (80/20).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Augmentation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to 640×640.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Flips, scaling, rotation, mosaic, color jitter.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YOLOv8m baseline (accuracy vs speed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weights (transfer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LR scheduler.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50, Batch: 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 mAP@0.5,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@[0.5:0.95], Precision,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Results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Per-class AP for 7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inspection of detections &amp; failure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Inference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weights exported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best.pt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pipeline for images/videos.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edge (Jetson Nano) &amp; cloud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A8B2E3-2496-BC34-1784-5121065FAAB4}"/>
              </a:ext>
            </a:extLst>
          </p:cNvPr>
          <p:cNvSpPr txBox="1"/>
          <p:nvPr/>
        </p:nvSpPr>
        <p:spPr>
          <a:xfrm>
            <a:off x="780585" y="1466793"/>
            <a:ext cx="7560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Programming Language</a:t>
            </a:r>
            <a:endParaRPr lang="en-IN" sz="1200" dirty="0"/>
          </a:p>
          <a:p>
            <a:pPr lvl="1"/>
            <a:r>
              <a:rPr lang="en-IN" sz="1200" dirty="0"/>
              <a:t>Python 3.10</a:t>
            </a:r>
          </a:p>
          <a:p>
            <a:r>
              <a:rPr lang="en-IN" sz="1200" b="1" dirty="0"/>
              <a:t>Frameworks &amp; Libraries</a:t>
            </a:r>
            <a:endParaRPr lang="en-IN" sz="1200" dirty="0"/>
          </a:p>
          <a:p>
            <a:pPr lvl="1"/>
            <a:r>
              <a:rPr lang="en-IN" sz="1200" dirty="0" err="1"/>
              <a:t>PyTorch</a:t>
            </a:r>
            <a:r>
              <a:rPr lang="en-IN" sz="1200" dirty="0"/>
              <a:t> (Deep Learning)</a:t>
            </a:r>
          </a:p>
          <a:p>
            <a:pPr lvl="1"/>
            <a:r>
              <a:rPr lang="en-IN" sz="1200" dirty="0" err="1"/>
              <a:t>Ultralytics</a:t>
            </a:r>
            <a:r>
              <a:rPr lang="en-IN" sz="1200" dirty="0"/>
              <a:t> YOLOv8 (Object Detection)</a:t>
            </a:r>
          </a:p>
          <a:p>
            <a:pPr lvl="1"/>
            <a:r>
              <a:rPr lang="en-IN" sz="1200" dirty="0"/>
              <a:t>OpenCV (Image Processing)</a:t>
            </a:r>
          </a:p>
          <a:p>
            <a:pPr lvl="1"/>
            <a:r>
              <a:rPr lang="en-IN" sz="1200" dirty="0"/>
              <a:t>NumPy, Pandas, Matplotlib (Data Handling &amp; Visualization)</a:t>
            </a:r>
          </a:p>
          <a:p>
            <a:r>
              <a:rPr lang="en-IN" sz="1200" b="1" dirty="0"/>
              <a:t>Tools &amp; Platforms</a:t>
            </a:r>
            <a:endParaRPr lang="en-IN" sz="1200" dirty="0"/>
          </a:p>
          <a:p>
            <a:pPr lvl="1"/>
            <a:r>
              <a:rPr lang="en-IN" sz="1200" dirty="0"/>
              <a:t>VS Code (Development)</a:t>
            </a:r>
          </a:p>
          <a:p>
            <a:pPr lvl="1"/>
            <a:r>
              <a:rPr lang="en-IN" sz="1200" dirty="0" err="1"/>
              <a:t>Jupyter</a:t>
            </a:r>
            <a:r>
              <a:rPr lang="en-IN" sz="1200" dirty="0"/>
              <a:t> Notebook (Experiments &amp; EDA)</a:t>
            </a:r>
          </a:p>
          <a:p>
            <a:pPr lvl="1"/>
            <a:r>
              <a:rPr lang="en-IN" sz="1200" dirty="0"/>
              <a:t>GitHub (Version Control &amp; Collaboration)</a:t>
            </a:r>
          </a:p>
          <a:p>
            <a:pPr lvl="1"/>
            <a:r>
              <a:rPr lang="en-IN" sz="1200" dirty="0"/>
              <a:t>Weights &amp; Biases (Experiment Tracking, optional)</a:t>
            </a:r>
          </a:p>
          <a:p>
            <a:r>
              <a:rPr lang="en-IN" sz="1200" b="1" dirty="0"/>
              <a:t>Hardware</a:t>
            </a:r>
            <a:endParaRPr lang="en-IN" sz="1200" dirty="0"/>
          </a:p>
          <a:p>
            <a:pPr lvl="1"/>
            <a:r>
              <a:rPr lang="en-IN" sz="1200" dirty="0"/>
              <a:t>NVIDIA GPU (CUDA-enabled) for training</a:t>
            </a:r>
          </a:p>
          <a:p>
            <a:pPr lvl="1"/>
            <a:r>
              <a:rPr lang="en-IN" sz="1200" dirty="0"/>
              <a:t>CPU/Edge Devices (Jetson Nano, Raspberry Pi) for deployment</a:t>
            </a:r>
          </a:p>
          <a:p>
            <a:r>
              <a:rPr lang="en-IN" sz="1200" b="1" dirty="0"/>
              <a:t>Pipeline Flow</a:t>
            </a:r>
            <a:endParaRPr lang="en-IN" sz="1200" dirty="0"/>
          </a:p>
          <a:p>
            <a:pPr lvl="1"/>
            <a:r>
              <a:rPr lang="en-IN" sz="1200" dirty="0"/>
              <a:t>Data → Preprocessing → Training → Evaluation → Inference → Deployment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2581D5-E3E9-EA6F-C40D-69E9784F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8" y="2554260"/>
            <a:ext cx="3767464" cy="1883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8B51B-E039-2511-ABD0-CD7A9DC62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5" y="1478618"/>
            <a:ext cx="3960351" cy="795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171DE5-99C4-B856-06EF-2F44AEB8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6039" y="2037220"/>
            <a:ext cx="3852072" cy="18327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06BA-88D5-7081-3D7F-8A9838645B16}"/>
              </a:ext>
            </a:extLst>
          </p:cNvPr>
          <p:cNvSpPr txBox="1"/>
          <p:nvPr/>
        </p:nvSpPr>
        <p:spPr>
          <a:xfrm>
            <a:off x="483220" y="1479395"/>
            <a:ext cx="8080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Feasibility</a:t>
            </a:r>
          </a:p>
          <a:p>
            <a:r>
              <a:rPr lang="en-IN" dirty="0"/>
              <a:t>Model size optimized (&lt;50 MB) → easy deployment.</a:t>
            </a:r>
          </a:p>
          <a:p>
            <a:r>
              <a:rPr lang="en-IN" dirty="0"/>
              <a:t>Runs on </a:t>
            </a:r>
            <a:r>
              <a:rPr lang="en-IN" b="1" dirty="0"/>
              <a:t>edge devices</a:t>
            </a:r>
            <a:r>
              <a:rPr lang="en-IN" dirty="0"/>
              <a:t> (Jetson Nano, Raspberry Pi) and </a:t>
            </a:r>
            <a:r>
              <a:rPr lang="en-IN" b="1" dirty="0"/>
              <a:t>cloud servers</a:t>
            </a:r>
            <a:r>
              <a:rPr lang="en-IN" dirty="0"/>
              <a:t>.</a:t>
            </a:r>
          </a:p>
          <a:p>
            <a:r>
              <a:rPr lang="en-IN" dirty="0"/>
              <a:t>Supports </a:t>
            </a:r>
            <a:r>
              <a:rPr lang="en-IN" b="1" dirty="0"/>
              <a:t>real-time inference</a:t>
            </a:r>
            <a:r>
              <a:rPr lang="en-IN" dirty="0"/>
              <a:t> (~20 FPS on mid-tier GPU).</a:t>
            </a:r>
          </a:p>
          <a:p>
            <a:r>
              <a:rPr lang="en-IN" dirty="0"/>
              <a:t>Scalable pipeline → can be retrained for new safety objects.</a:t>
            </a:r>
          </a:p>
          <a:p>
            <a:r>
              <a:rPr lang="en-IN" dirty="0"/>
              <a:t>Compatible with standard CCTV/IP camera feeds.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b="1" dirty="0"/>
              <a:t>Market Use Cases</a:t>
            </a:r>
          </a:p>
          <a:p>
            <a:r>
              <a:rPr lang="en-IN" b="1" dirty="0"/>
              <a:t>Space Missions</a:t>
            </a:r>
            <a:r>
              <a:rPr lang="en-IN" dirty="0"/>
              <a:t> → monitor equipment safety onboard stations.</a:t>
            </a:r>
          </a:p>
          <a:p>
            <a:r>
              <a:rPr lang="en-IN" b="1" dirty="0"/>
              <a:t>Industrial Plants</a:t>
            </a:r>
            <a:r>
              <a:rPr lang="en-IN" dirty="0"/>
              <a:t> → ensure compliance with safety regulations.</a:t>
            </a:r>
          </a:p>
          <a:p>
            <a:r>
              <a:rPr lang="en-IN" b="1" dirty="0"/>
              <a:t>Smart Surveillance</a:t>
            </a:r>
            <a:r>
              <a:rPr lang="en-IN" dirty="0"/>
              <a:t> → auto-alert systems for fire/safety hazards.</a:t>
            </a:r>
          </a:p>
          <a:p>
            <a:r>
              <a:rPr lang="en-IN" b="1" dirty="0"/>
              <a:t>Manufacturing Units</a:t>
            </a:r>
            <a:r>
              <a:rPr lang="en-IN" dirty="0"/>
              <a:t> → continuous monitoring of safety gear placement.</a:t>
            </a:r>
          </a:p>
          <a:p>
            <a:r>
              <a:rPr lang="en-IN" b="1" dirty="0"/>
              <a:t>Public Infrastructure</a:t>
            </a:r>
            <a:r>
              <a:rPr lang="en-IN" dirty="0"/>
              <a:t> → airports, metros, and malls for safety preparedness.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75EEF3-4F41-12ED-15A3-758A7EC0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75" y="1417589"/>
            <a:ext cx="79944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7-class safety object detection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strong results 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Precision, 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safety-critical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pipeline that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scalable, lightweight, and deployable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safety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space, industry, and public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544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</vt:lpstr>
      <vt:lpstr>Arial Unicode MS</vt:lpstr>
      <vt:lpstr>Calibri</vt:lpstr>
      <vt:lpstr>Merriweather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Srikrishna Vardhan</cp:lastModifiedBy>
  <cp:revision>1</cp:revision>
  <dcterms:modified xsi:type="dcterms:W3CDTF">2025-09-19T12:50:27Z</dcterms:modified>
</cp:coreProperties>
</file>