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0"/>
      <p:bold r:id="rId11"/>
      <p:italic r:id="rId12"/>
      <p:boldItalic r:id="rId13"/>
    </p:embeddedFont>
    <p:embeddedFont>
      <p:font typeface="Merriweather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0" roundtripDataSignature="AMtx7mirVFXO0Y+gBcjyG77OGRY+W3dA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3B7D0-0BFD-4403-AB32-A540D377B8D6}" v="117" dt="2025-09-19T10:13:51.986"/>
    <p1510:client id="{63FBDEA9-72D3-DA2A-67E4-ED470B54C489}" v="11" dt="2025-09-19T05:01:07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63FBDEA9-72D3-DA2A-67E4-ED470B54C489}"/>
    <pc:docChg chg="modSld">
      <pc:chgData name="Guest User" userId="" providerId="Windows Live" clId="Web-{63FBDEA9-72D3-DA2A-67E4-ED470B54C489}" dt="2025-09-19T05:01:07.564" v="7"/>
      <pc:docMkLst>
        <pc:docMk/>
      </pc:docMkLst>
      <pc:sldChg chg="delSp">
        <pc:chgData name="Guest User" userId="" providerId="Windows Live" clId="Web-{63FBDEA9-72D3-DA2A-67E4-ED470B54C489}" dt="2025-09-19T05:01:07.564" v="7"/>
        <pc:sldMkLst>
          <pc:docMk/>
          <pc:sldMk cId="0" sldId="257"/>
        </pc:sldMkLst>
        <pc:spChg chg="del">
          <ac:chgData name="Guest User" userId="" providerId="Windows Live" clId="Web-{63FBDEA9-72D3-DA2A-67E4-ED470B54C489}" dt="2025-09-19T05:01:07.564" v="7"/>
          <ac:spMkLst>
            <pc:docMk/>
            <pc:sldMk cId="0" sldId="257"/>
            <ac:spMk id="3" creationId="{F4611FB1-5721-2A71-0843-45D6923A9939}"/>
          </ac:spMkLst>
        </pc:spChg>
      </pc:sldChg>
      <pc:sldChg chg="delSp">
        <pc:chgData name="Guest User" userId="" providerId="Windows Live" clId="Web-{63FBDEA9-72D3-DA2A-67E4-ED470B54C489}" dt="2025-09-19T04:59:22.220" v="0"/>
        <pc:sldMkLst>
          <pc:docMk/>
          <pc:sldMk cId="0" sldId="258"/>
        </pc:sldMkLst>
        <pc:spChg chg="del">
          <ac:chgData name="Guest User" userId="" providerId="Windows Live" clId="Web-{63FBDEA9-72D3-DA2A-67E4-ED470B54C489}" dt="2025-09-19T04:59:22.220" v="0"/>
          <ac:spMkLst>
            <pc:docMk/>
            <pc:sldMk cId="0" sldId="258"/>
            <ac:spMk id="88" creationId="{00000000-0000-0000-0000-000000000000}"/>
          </ac:spMkLst>
        </pc:spChg>
      </pc:sldChg>
      <pc:sldChg chg="delSp modSp">
        <pc:chgData name="Guest User" userId="" providerId="Windows Live" clId="Web-{63FBDEA9-72D3-DA2A-67E4-ED470B54C489}" dt="2025-09-19T04:59:41.579" v="6"/>
        <pc:sldMkLst>
          <pc:docMk/>
          <pc:sldMk cId="0" sldId="260"/>
        </pc:sldMkLst>
        <pc:spChg chg="del mod">
          <ac:chgData name="Guest User" userId="" providerId="Windows Live" clId="Web-{63FBDEA9-72D3-DA2A-67E4-ED470B54C489}" dt="2025-09-19T04:59:41.579" v="6"/>
          <ac:spMkLst>
            <pc:docMk/>
            <pc:sldMk cId="0" sldId="260"/>
            <ac:spMk id="110" creationId="{00000000-0000-0000-0000-000000000000}"/>
          </ac:spMkLst>
        </pc:spChg>
        <pc:spChg chg="del mod">
          <ac:chgData name="Guest User" userId="" providerId="Windows Live" clId="Web-{63FBDEA9-72D3-DA2A-67E4-ED470B54C489}" dt="2025-09-19T04:59:33.892" v="3"/>
          <ac:spMkLst>
            <pc:docMk/>
            <pc:sldMk cId="0" sldId="260"/>
            <ac:spMk id="114" creationId="{00000000-0000-0000-0000-000000000000}"/>
          </ac:spMkLst>
        </pc:spChg>
      </pc:sldChg>
    </pc:docChg>
  </pc:docChgLst>
  <pc:docChgLst>
    <pc:chgData name="Srikrishna Vardhan" userId="55d6f267d025530c" providerId="LiveId" clId="{3995A106-EF4D-4F4B-A4B8-794FDA2909E4}"/>
    <pc:docChg chg="undo redo custSel modSld">
      <pc:chgData name="Srikrishna Vardhan" userId="55d6f267d025530c" providerId="LiveId" clId="{3995A106-EF4D-4F4B-A4B8-794FDA2909E4}" dt="2025-09-19T10:14:10.529" v="218" actId="108"/>
      <pc:docMkLst>
        <pc:docMk/>
      </pc:docMkLst>
      <pc:sldChg chg="modSp mod">
        <pc:chgData name="Srikrishna Vardhan" userId="55d6f267d025530c" providerId="LiveId" clId="{3995A106-EF4D-4F4B-A4B8-794FDA2909E4}" dt="2025-09-19T10:14:10.529" v="218" actId="108"/>
        <pc:sldMkLst>
          <pc:docMk/>
          <pc:sldMk cId="0" sldId="256"/>
        </pc:sldMkLst>
        <pc:spChg chg="mod">
          <ac:chgData name="Srikrishna Vardhan" userId="55d6f267d025530c" providerId="LiveId" clId="{3995A106-EF4D-4F4B-A4B8-794FDA2909E4}" dt="2025-09-19T10:14:10.529" v="218" actId="108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 modNotes">
        <pc:chgData name="Srikrishna Vardhan" userId="55d6f267d025530c" providerId="LiveId" clId="{3995A106-EF4D-4F4B-A4B8-794FDA2909E4}" dt="2025-09-19T09:28:19.669" v="102" actId="1076"/>
        <pc:sldMkLst>
          <pc:docMk/>
          <pc:sldMk cId="0" sldId="257"/>
        </pc:sldMkLst>
        <pc:spChg chg="add del mod">
          <ac:chgData name="Srikrishna Vardhan" userId="55d6f267d025530c" providerId="LiveId" clId="{3995A106-EF4D-4F4B-A4B8-794FDA2909E4}" dt="2025-09-19T04:59:36.373" v="17" actId="478"/>
          <ac:spMkLst>
            <pc:docMk/>
            <pc:sldMk cId="0" sldId="257"/>
            <ac:spMk id="2" creationId="{0E1F8414-EA1A-B6DA-7A3E-52E22EFAC6AD}"/>
          </ac:spMkLst>
        </pc:spChg>
        <pc:spChg chg="add del mod">
          <ac:chgData name="Srikrishna Vardhan" userId="55d6f267d025530c" providerId="LiveId" clId="{3995A106-EF4D-4F4B-A4B8-794FDA2909E4}" dt="2025-09-19T09:28:19.669" v="102" actId="1076"/>
          <ac:spMkLst>
            <pc:docMk/>
            <pc:sldMk cId="0" sldId="257"/>
            <ac:spMk id="3" creationId="{F4611FB1-5721-2A71-0843-45D6923A9939}"/>
          </ac:spMkLst>
        </pc:spChg>
        <pc:spChg chg="mod">
          <ac:chgData name="Srikrishna Vardhan" userId="55d6f267d025530c" providerId="LiveId" clId="{3995A106-EF4D-4F4B-A4B8-794FDA2909E4}" dt="2025-09-19T05:00:26.443" v="66" actId="20577"/>
          <ac:spMkLst>
            <pc:docMk/>
            <pc:sldMk cId="0" sldId="257"/>
            <ac:spMk id="74" creationId="{00000000-0000-0000-0000-000000000000}"/>
          </ac:spMkLst>
        </pc:spChg>
        <pc:spChg chg="add del mod">
          <ac:chgData name="Srikrishna Vardhan" userId="55d6f267d025530c" providerId="LiveId" clId="{3995A106-EF4D-4F4B-A4B8-794FDA2909E4}" dt="2025-09-19T04:59:22.790" v="14" actId="478"/>
          <ac:spMkLst>
            <pc:docMk/>
            <pc:sldMk cId="0" sldId="257"/>
            <ac:spMk id="75" creationId="{00000000-0000-0000-0000-000000000000}"/>
          </ac:spMkLst>
        </pc:spChg>
        <pc:grpChg chg="add del mod">
          <ac:chgData name="Srikrishna Vardhan" userId="55d6f267d025530c" providerId="LiveId" clId="{3995A106-EF4D-4F4B-A4B8-794FDA2909E4}" dt="2025-09-19T09:28:12.669" v="99" actId="1076"/>
          <ac:grpSpMkLst>
            <pc:docMk/>
            <pc:sldMk cId="0" sldId="257"/>
            <ac:grpSpMk id="72" creationId="{00000000-0000-0000-0000-000000000000}"/>
          </ac:grpSpMkLst>
        </pc:grpChg>
      </pc:sldChg>
      <pc:sldChg chg="addSp delSp modSp mod">
        <pc:chgData name="Srikrishna Vardhan" userId="55d6f267d025530c" providerId="LiveId" clId="{3995A106-EF4D-4F4B-A4B8-794FDA2909E4}" dt="2025-09-19T09:32:22.418" v="128" actId="5793"/>
        <pc:sldMkLst>
          <pc:docMk/>
          <pc:sldMk cId="0" sldId="258"/>
        </pc:sldMkLst>
        <pc:spChg chg="add mod">
          <ac:chgData name="Srikrishna Vardhan" userId="55d6f267d025530c" providerId="LiveId" clId="{3995A106-EF4D-4F4B-A4B8-794FDA2909E4}" dt="2025-09-19T09:30:00.345" v="107" actId="1076"/>
          <ac:spMkLst>
            <pc:docMk/>
            <pc:sldMk cId="0" sldId="258"/>
            <ac:spMk id="2" creationId="{78F04B86-D688-EC7A-4428-788BA6A2BB5C}"/>
          </ac:spMkLst>
        </pc:spChg>
        <pc:spChg chg="add">
          <ac:chgData name="Srikrishna Vardhan" userId="55d6f267d025530c" providerId="LiveId" clId="{3995A106-EF4D-4F4B-A4B8-794FDA2909E4}" dt="2025-09-19T09:29:50.554" v="105"/>
          <ac:spMkLst>
            <pc:docMk/>
            <pc:sldMk cId="0" sldId="258"/>
            <ac:spMk id="3" creationId="{FA894324-9996-7D9C-7E8F-6F347BAFB9CC}"/>
          </ac:spMkLst>
        </pc:spChg>
        <pc:spChg chg="add">
          <ac:chgData name="Srikrishna Vardhan" userId="55d6f267d025530c" providerId="LiveId" clId="{3995A106-EF4D-4F4B-A4B8-794FDA2909E4}" dt="2025-09-19T09:29:55.663" v="106"/>
          <ac:spMkLst>
            <pc:docMk/>
            <pc:sldMk cId="0" sldId="258"/>
            <ac:spMk id="4" creationId="{1D6778CA-9099-F55D-7308-E67B55315E0B}"/>
          </ac:spMkLst>
        </pc:spChg>
        <pc:spChg chg="add del mod">
          <ac:chgData name="Srikrishna Vardhan" userId="55d6f267d025530c" providerId="LiveId" clId="{3995A106-EF4D-4F4B-A4B8-794FDA2909E4}" dt="2025-09-19T09:31:10.577" v="115"/>
          <ac:spMkLst>
            <pc:docMk/>
            <pc:sldMk cId="0" sldId="258"/>
            <ac:spMk id="5" creationId="{373CCE43-0AD7-98F7-CD6C-A23FC36B3431}"/>
          </ac:spMkLst>
        </pc:spChg>
        <pc:spChg chg="add mod">
          <ac:chgData name="Srikrishna Vardhan" userId="55d6f267d025530c" providerId="LiveId" clId="{3995A106-EF4D-4F4B-A4B8-794FDA2909E4}" dt="2025-09-19T09:32:22.418" v="128" actId="5793"/>
          <ac:spMkLst>
            <pc:docMk/>
            <pc:sldMk cId="0" sldId="258"/>
            <ac:spMk id="6" creationId="{6E615566-3F70-0960-2581-4D3A28C79060}"/>
          </ac:spMkLst>
        </pc:spChg>
        <pc:grpChg chg="add del">
          <ac:chgData name="Srikrishna Vardhan" userId="55d6f267d025530c" providerId="LiveId" clId="{3995A106-EF4D-4F4B-A4B8-794FDA2909E4}" dt="2025-09-19T09:30:26.198" v="109" actId="478"/>
          <ac:grpSpMkLst>
            <pc:docMk/>
            <pc:sldMk cId="0" sldId="258"/>
            <ac:grpSpMk id="85" creationId="{00000000-0000-0000-0000-000000000000}"/>
          </ac:grpSpMkLst>
        </pc:grpChg>
      </pc:sldChg>
      <pc:sldChg chg="addSp modSp mod modNotes">
        <pc:chgData name="Srikrishna Vardhan" userId="55d6f267d025530c" providerId="LiveId" clId="{3995A106-EF4D-4F4B-A4B8-794FDA2909E4}" dt="2025-09-19T09:33:49.632" v="132" actId="1076"/>
        <pc:sldMkLst>
          <pc:docMk/>
          <pc:sldMk cId="0" sldId="259"/>
        </pc:sldMkLst>
        <pc:spChg chg="add mod">
          <ac:chgData name="Srikrishna Vardhan" userId="55d6f267d025530c" providerId="LiveId" clId="{3995A106-EF4D-4F4B-A4B8-794FDA2909E4}" dt="2025-09-19T09:33:49.632" v="132" actId="1076"/>
          <ac:spMkLst>
            <pc:docMk/>
            <pc:sldMk cId="0" sldId="259"/>
            <ac:spMk id="2" creationId="{C0A8B2E3-2496-BC34-1784-5121065FAAB4}"/>
          </ac:spMkLst>
        </pc:spChg>
      </pc:sldChg>
      <pc:sldChg chg="addSp modSp mod">
        <pc:chgData name="Srikrishna Vardhan" userId="55d6f267d025530c" providerId="LiveId" clId="{3995A106-EF4D-4F4B-A4B8-794FDA2909E4}" dt="2025-09-19T10:01:50.653" v="178" actId="1076"/>
        <pc:sldMkLst>
          <pc:docMk/>
          <pc:sldMk cId="0" sldId="260"/>
        </pc:sldMkLst>
        <pc:picChg chg="add mod">
          <ac:chgData name="Srikrishna Vardhan" userId="55d6f267d025530c" providerId="LiveId" clId="{3995A106-EF4D-4F4B-A4B8-794FDA2909E4}" dt="2025-09-19T10:01:46.135" v="177" actId="1076"/>
          <ac:picMkLst>
            <pc:docMk/>
            <pc:sldMk cId="0" sldId="260"/>
            <ac:picMk id="3" creationId="{7C2581D5-E3E9-EA6F-C40D-69E9784F3AD4}"/>
          </ac:picMkLst>
        </pc:picChg>
        <pc:picChg chg="add mod">
          <ac:chgData name="Srikrishna Vardhan" userId="55d6f267d025530c" providerId="LiveId" clId="{3995A106-EF4D-4F4B-A4B8-794FDA2909E4}" dt="2025-09-19T10:01:43.032" v="176" actId="14100"/>
          <ac:picMkLst>
            <pc:docMk/>
            <pc:sldMk cId="0" sldId="260"/>
            <ac:picMk id="5" creationId="{BFE8B51B-E039-2511-ABD0-CD7A9DC62125}"/>
          </ac:picMkLst>
        </pc:picChg>
        <pc:picChg chg="add mod">
          <ac:chgData name="Srikrishna Vardhan" userId="55d6f267d025530c" providerId="LiveId" clId="{3995A106-EF4D-4F4B-A4B8-794FDA2909E4}" dt="2025-09-19T10:01:50.653" v="178" actId="1076"/>
          <ac:picMkLst>
            <pc:docMk/>
            <pc:sldMk cId="0" sldId="260"/>
            <ac:picMk id="7" creationId="{97FE175D-4D69-A856-9532-12B91F5C65C5}"/>
          </ac:picMkLst>
        </pc:picChg>
      </pc:sldChg>
      <pc:sldChg chg="addSp modSp modNotes">
        <pc:chgData name="Srikrishna Vardhan" userId="55d6f267d025530c" providerId="LiveId" clId="{3995A106-EF4D-4F4B-A4B8-794FDA2909E4}" dt="2025-09-19T09:41:43.545" v="134"/>
        <pc:sldMkLst>
          <pc:docMk/>
          <pc:sldMk cId="0" sldId="261"/>
        </pc:sldMkLst>
        <pc:spChg chg="add mod">
          <ac:chgData name="Srikrishna Vardhan" userId="55d6f267d025530c" providerId="LiveId" clId="{3995A106-EF4D-4F4B-A4B8-794FDA2909E4}" dt="2025-09-19T09:41:43.545" v="134"/>
          <ac:spMkLst>
            <pc:docMk/>
            <pc:sldMk cId="0" sldId="261"/>
            <ac:spMk id="2" creationId="{3A8706BA-88D5-7081-3D7F-8A9838645B16}"/>
          </ac:spMkLst>
        </pc:spChg>
      </pc:sldChg>
      <pc:sldChg chg="addSp delSp modSp mod modNotes">
        <pc:chgData name="Srikrishna Vardhan" userId="55d6f267d025530c" providerId="LiveId" clId="{3995A106-EF4D-4F4B-A4B8-794FDA2909E4}" dt="2025-09-19T10:03:20.809" v="182" actId="20577"/>
        <pc:sldMkLst>
          <pc:docMk/>
          <pc:sldMk cId="0" sldId="262"/>
        </pc:sldMkLst>
        <pc:spChg chg="add del mod">
          <ac:chgData name="Srikrishna Vardhan" userId="55d6f267d025530c" providerId="LiveId" clId="{3995A106-EF4D-4F4B-A4B8-794FDA2909E4}" dt="2025-09-19T09:44:06.643" v="157"/>
          <ac:spMkLst>
            <pc:docMk/>
            <pc:sldMk cId="0" sldId="262"/>
            <ac:spMk id="2" creationId="{71CF4EC2-C647-FBC1-BEEE-491C655D2B5C}"/>
          </ac:spMkLst>
        </pc:spChg>
        <pc:spChg chg="add">
          <ac:chgData name="Srikrishna Vardhan" userId="55d6f267d025530c" providerId="LiveId" clId="{3995A106-EF4D-4F4B-A4B8-794FDA2909E4}" dt="2025-09-19T09:43:13.297" v="136"/>
          <ac:spMkLst>
            <pc:docMk/>
            <pc:sldMk cId="0" sldId="262"/>
            <ac:spMk id="3" creationId="{8B9950F4-7CCB-9D6E-B722-F7785199B11F}"/>
          </ac:spMkLst>
        </pc:spChg>
        <pc:spChg chg="add">
          <ac:chgData name="Srikrishna Vardhan" userId="55d6f267d025530c" providerId="LiveId" clId="{3995A106-EF4D-4F4B-A4B8-794FDA2909E4}" dt="2025-09-19T09:43:19.583" v="137"/>
          <ac:spMkLst>
            <pc:docMk/>
            <pc:sldMk cId="0" sldId="262"/>
            <ac:spMk id="4" creationId="{97E44BA6-2279-6025-2F85-406F59027A34}"/>
          </ac:spMkLst>
        </pc:spChg>
        <pc:spChg chg="add mod">
          <ac:chgData name="Srikrishna Vardhan" userId="55d6f267d025530c" providerId="LiveId" clId="{3995A106-EF4D-4F4B-A4B8-794FDA2909E4}" dt="2025-09-19T10:03:20.809" v="182" actId="20577"/>
          <ac:spMkLst>
            <pc:docMk/>
            <pc:sldMk cId="0" sldId="262"/>
            <ac:spMk id="5" creationId="{9875EEF3-4F41-12ED-15A3-758A7EC091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272eebc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37272eebc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ba1536f0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ba1536f0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luverusrikrishnavardha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771700" y="400813"/>
            <a:ext cx="5795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and Team Details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39461" y="658457"/>
            <a:ext cx="8407173" cy="5449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40000"/>
              </a:lnSpc>
              <a:buSzPts val="1500"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Statement: </a:t>
            </a:r>
            <a:r>
              <a:rPr lang="en-US" sz="1500" dirty="0"/>
              <a:t>Safety Object Detection - multiclass detection (7 classes) for operational safety.</a:t>
            </a:r>
            <a:endParaRPr lang="en-GB" sz="1500" b="1" dirty="0"/>
          </a:p>
          <a:p>
            <a:pPr lvl="0">
              <a:lnSpc>
                <a:spcPct val="140000"/>
              </a:lnSpc>
              <a:buSzPts val="1500"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Name: </a:t>
            </a:r>
            <a:r>
              <a:rPr lang="en-GB" sz="15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HackOverflow</a:t>
            </a:r>
            <a:endParaRPr sz="7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500" b="1" dirty="0"/>
              <a:t>e</a:t>
            </a: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 Leader Name: </a:t>
            </a:r>
            <a:r>
              <a:rPr lang="en-GB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Ch. Srikrishna Vardhan</a:t>
            </a:r>
            <a:endParaRPr sz="7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Institute Name: </a:t>
            </a:r>
            <a:r>
              <a:rPr lang="en-GB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KLH University, </a:t>
            </a:r>
            <a:r>
              <a:rPr lang="en-GB" sz="15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Bachupally</a:t>
            </a:r>
            <a:r>
              <a:rPr lang="en-GB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Campus</a:t>
            </a:r>
            <a:endParaRPr lang="en-GB" sz="700" dirty="0"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 Email ID: </a:t>
            </a:r>
            <a:r>
              <a:rPr lang="en-GB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chiluverusrikrishnavardhan@gmail.com</a:t>
            </a:r>
            <a:endParaRPr lang="en-GB"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GB" sz="1500" dirty="0"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dirty="0"/>
              <a:t>Repository Link</a:t>
            </a:r>
            <a:r>
              <a:rPr lang="en-GB" sz="1500" dirty="0"/>
              <a:t>: </a:t>
            </a:r>
            <a:endParaRPr sz="7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979700" y="3274345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050" y="8020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280950" y="2077038"/>
            <a:ext cx="6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2574000" y="4510325"/>
            <a:ext cx="620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0" y="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1293475" y="4464200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52825" y="1295550"/>
            <a:ext cx="3109800" cy="19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5586825" y="4695875"/>
            <a:ext cx="710100" cy="25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8556725" y="4728150"/>
            <a:ext cx="587400" cy="2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2062197" y="235206"/>
            <a:ext cx="501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Problem and Solution</a:t>
            </a:r>
            <a:endParaRPr sz="700"/>
          </a:p>
        </p:txBody>
      </p:sp>
      <p:grpSp>
        <p:nvGrpSpPr>
          <p:cNvPr id="72" name="Google Shape;72;p2"/>
          <p:cNvGrpSpPr/>
          <p:nvPr/>
        </p:nvGrpSpPr>
        <p:grpSpPr>
          <a:xfrm>
            <a:off x="465613" y="1070299"/>
            <a:ext cx="8212361" cy="3995320"/>
            <a:chOff x="-6976" y="-38100"/>
            <a:chExt cx="2090776" cy="1503300"/>
          </a:xfrm>
        </p:grpSpPr>
        <p:sp>
          <p:nvSpPr>
            <p:cNvPr id="73" name="Google Shape;73;p2"/>
            <p:cNvSpPr/>
            <p:nvPr/>
          </p:nvSpPr>
          <p:spPr>
            <a:xfrm>
              <a:off x="-6976" y="-19041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74" name="Google Shape;74;p2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611FB1-5721-2A71-0843-45D6923A9939}"/>
              </a:ext>
            </a:extLst>
          </p:cNvPr>
          <p:cNvSpPr txBox="1"/>
          <p:nvPr/>
        </p:nvSpPr>
        <p:spPr>
          <a:xfrm>
            <a:off x="735977" y="1764378"/>
            <a:ext cx="76720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Safety-critical equipment must be </a:t>
            </a:r>
            <a:r>
              <a:rPr lang="en-US" sz="1600" b="1" dirty="0"/>
              <a:t>quickly identifiable</a:t>
            </a:r>
            <a:r>
              <a:rPr lang="en-US" sz="1600" dirty="0"/>
              <a:t> in emergencies.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Missing or misidentified objects → </a:t>
            </a:r>
            <a:r>
              <a:rPr lang="en-US" sz="1600" b="1" dirty="0"/>
              <a:t>serious risks</a:t>
            </a:r>
            <a:r>
              <a:rPr lang="en-US" sz="1600" dirty="0"/>
              <a:t> to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Manual inspection = </a:t>
            </a:r>
            <a:r>
              <a:rPr lang="en-US" sz="1600" b="1" dirty="0"/>
              <a:t>slow, error-prone, not scalable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Challenge</a:t>
            </a:r>
            <a:r>
              <a:rPr lang="en-US" sz="1600" dirty="0"/>
              <a:t>: Automatically detect and classify 7 safety objects with high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Goal: Build a </a:t>
            </a:r>
            <a:r>
              <a:rPr lang="en-US" sz="1600" b="1" dirty="0"/>
              <a:t>real-time detection system</a:t>
            </a:r>
            <a:r>
              <a:rPr lang="en-US" sz="1600" dirty="0"/>
              <a:t> suitable for deployment in safety-critical environments.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2051851" y="320300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Methodology &amp; Implementation</a:t>
            </a:r>
            <a:endParaRPr sz="700"/>
          </a:p>
        </p:txBody>
      </p:sp>
      <p:grpSp>
        <p:nvGrpSpPr>
          <p:cNvPr id="85" name="Google Shape;85;p4"/>
          <p:cNvGrpSpPr/>
          <p:nvPr/>
        </p:nvGrpSpPr>
        <p:grpSpPr>
          <a:xfrm>
            <a:off x="615850" y="1188648"/>
            <a:ext cx="7994685" cy="3676019"/>
            <a:chOff x="0" y="-38100"/>
            <a:chExt cx="2083903" cy="1503300"/>
          </a:xfrm>
        </p:grpSpPr>
        <p:sp>
          <p:nvSpPr>
            <p:cNvPr id="86" name="Google Shape;86;p4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87" name="Google Shape;87;p4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6E615566-3F70-0960-2581-4D3A28C7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50" y="1355688"/>
            <a:ext cx="6259527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 safety object classes in YOLO format (images + labels).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Train/validation split (80/20).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 &amp; Augmentation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Resize to 640×640.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Flips, scaling, rotation, mosaic, color jitter.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YOLOv8m baseline (accuracy vs speed balance).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Pretrained weights (transfer learning).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Setup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Optimizer: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AdamW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LR scheduler.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Epochs: 50, Batch: 16.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Metrics: mAP@0.5,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@[0.5:0.95], Precision, 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&amp; Results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Per-class AP for 7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inspection of detections &amp; failure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&amp; Inference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weights exported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best.pt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inference pipeline for images/videos.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Ready for edge (Jetson Nano) &amp; cloud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272eebcc5_0_5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4" name="Google Shape;94;g37272eebcc5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7272eebcc5_0_5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7272eebcc5_0_5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37272eebcc5_0_5"/>
          <p:cNvSpPr txBox="1"/>
          <p:nvPr/>
        </p:nvSpPr>
        <p:spPr>
          <a:xfrm>
            <a:off x="2051851" y="4010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Technology Used</a:t>
            </a:r>
            <a:endParaRPr sz="700"/>
          </a:p>
        </p:txBody>
      </p:sp>
      <p:grpSp>
        <p:nvGrpSpPr>
          <p:cNvPr id="98" name="Google Shape;98;g37272eebcc5_0_5"/>
          <p:cNvGrpSpPr/>
          <p:nvPr/>
        </p:nvGrpSpPr>
        <p:grpSpPr>
          <a:xfrm>
            <a:off x="615850" y="1188648"/>
            <a:ext cx="7994685" cy="3676019"/>
            <a:chOff x="0" y="-38100"/>
            <a:chExt cx="2083903" cy="1503300"/>
          </a:xfrm>
        </p:grpSpPr>
        <p:sp>
          <p:nvSpPr>
            <p:cNvPr id="99" name="Google Shape;99;g37272eebcc5_0_5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00" name="Google Shape;100;g37272eebcc5_0_5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0A8B2E3-2496-BC34-1784-5121065FAAB4}"/>
              </a:ext>
            </a:extLst>
          </p:cNvPr>
          <p:cNvSpPr txBox="1"/>
          <p:nvPr/>
        </p:nvSpPr>
        <p:spPr>
          <a:xfrm>
            <a:off x="780585" y="1466793"/>
            <a:ext cx="75605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Programming Language</a:t>
            </a:r>
            <a:endParaRPr lang="en-IN" sz="1200" dirty="0"/>
          </a:p>
          <a:p>
            <a:pPr lvl="1"/>
            <a:r>
              <a:rPr lang="en-IN" sz="1200" dirty="0"/>
              <a:t>Python 3.10</a:t>
            </a:r>
          </a:p>
          <a:p>
            <a:r>
              <a:rPr lang="en-IN" sz="1200" b="1" dirty="0"/>
              <a:t>Frameworks &amp; Libraries</a:t>
            </a:r>
            <a:endParaRPr lang="en-IN" sz="1200" dirty="0"/>
          </a:p>
          <a:p>
            <a:pPr lvl="1"/>
            <a:r>
              <a:rPr lang="en-IN" sz="1200" dirty="0" err="1"/>
              <a:t>PyTorch</a:t>
            </a:r>
            <a:r>
              <a:rPr lang="en-IN" sz="1200" dirty="0"/>
              <a:t> (Deep Learning)</a:t>
            </a:r>
          </a:p>
          <a:p>
            <a:pPr lvl="1"/>
            <a:r>
              <a:rPr lang="en-IN" sz="1200" dirty="0" err="1"/>
              <a:t>Ultralytics</a:t>
            </a:r>
            <a:r>
              <a:rPr lang="en-IN" sz="1200" dirty="0"/>
              <a:t> YOLOv8 (Object Detection)</a:t>
            </a:r>
          </a:p>
          <a:p>
            <a:pPr lvl="1"/>
            <a:r>
              <a:rPr lang="en-IN" sz="1200" dirty="0"/>
              <a:t>OpenCV (Image Processing)</a:t>
            </a:r>
          </a:p>
          <a:p>
            <a:pPr lvl="1"/>
            <a:r>
              <a:rPr lang="en-IN" sz="1200" dirty="0"/>
              <a:t>NumPy, Pandas, Matplotlib (Data Handling &amp; Visualization)</a:t>
            </a:r>
          </a:p>
          <a:p>
            <a:r>
              <a:rPr lang="en-IN" sz="1200" b="1" dirty="0"/>
              <a:t>Tools &amp; Platforms</a:t>
            </a:r>
            <a:endParaRPr lang="en-IN" sz="1200" dirty="0"/>
          </a:p>
          <a:p>
            <a:pPr lvl="1"/>
            <a:r>
              <a:rPr lang="en-IN" sz="1200" dirty="0"/>
              <a:t>VS Code (Development)</a:t>
            </a:r>
          </a:p>
          <a:p>
            <a:pPr lvl="1"/>
            <a:r>
              <a:rPr lang="en-IN" sz="1200" dirty="0" err="1"/>
              <a:t>Jupyter</a:t>
            </a:r>
            <a:r>
              <a:rPr lang="en-IN" sz="1200" dirty="0"/>
              <a:t> Notebook (Experiments &amp; EDA)</a:t>
            </a:r>
          </a:p>
          <a:p>
            <a:pPr lvl="1"/>
            <a:r>
              <a:rPr lang="en-IN" sz="1200" dirty="0"/>
              <a:t>GitHub (Version Control &amp; Collaboration)</a:t>
            </a:r>
          </a:p>
          <a:p>
            <a:pPr lvl="1"/>
            <a:r>
              <a:rPr lang="en-IN" sz="1200" dirty="0"/>
              <a:t>Weights &amp; Biases (Experiment Tracking, optional)</a:t>
            </a:r>
          </a:p>
          <a:p>
            <a:r>
              <a:rPr lang="en-IN" sz="1200" b="1" dirty="0"/>
              <a:t>Hardware</a:t>
            </a:r>
            <a:endParaRPr lang="en-IN" sz="1200" dirty="0"/>
          </a:p>
          <a:p>
            <a:pPr lvl="1"/>
            <a:r>
              <a:rPr lang="en-IN" sz="1200" dirty="0"/>
              <a:t>NVIDIA GPU (CUDA-enabled) for training</a:t>
            </a:r>
          </a:p>
          <a:p>
            <a:pPr lvl="1"/>
            <a:r>
              <a:rPr lang="en-IN" sz="1200" dirty="0"/>
              <a:t>CPU/Edge Devices (Jetson Nano, Raspberry Pi) for deployment</a:t>
            </a:r>
          </a:p>
          <a:p>
            <a:r>
              <a:rPr lang="en-IN" sz="1200" b="1" dirty="0"/>
              <a:t>Pipeline Flow</a:t>
            </a:r>
            <a:endParaRPr lang="en-IN" sz="1200" dirty="0"/>
          </a:p>
          <a:p>
            <a:pPr lvl="1"/>
            <a:r>
              <a:rPr lang="en-IN" sz="1200" dirty="0"/>
              <a:t>Data → Preprocessing → Training → Evaluation → Inference → Deployment</a:t>
            </a:r>
          </a:p>
          <a:p>
            <a:endParaRPr lang="en-IN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925" y="131025"/>
            <a:ext cx="1026150" cy="1026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5"/>
          <p:cNvGrpSpPr/>
          <p:nvPr/>
        </p:nvGrpSpPr>
        <p:grpSpPr>
          <a:xfrm>
            <a:off x="4891900" y="1188675"/>
            <a:ext cx="3960442" cy="3530299"/>
            <a:chOff x="0" y="-38100"/>
            <a:chExt cx="2086200" cy="850900"/>
          </a:xfrm>
        </p:grpSpPr>
        <p:sp>
          <p:nvSpPr>
            <p:cNvPr id="107" name="Google Shape;107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l="l" t="t" r="r" b="b"/>
              <a:pathLst>
                <a:path w="2086152" h="812800" extrusionOk="0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08" name="Google Shape;108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5"/>
          <p:cNvSpPr txBox="1"/>
          <p:nvPr/>
        </p:nvSpPr>
        <p:spPr>
          <a:xfrm>
            <a:off x="1966798" y="201350"/>
            <a:ext cx="5210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Flowchart &amp; Supporting Images</a:t>
            </a:r>
            <a:endParaRPr sz="700"/>
          </a:p>
        </p:txBody>
      </p:sp>
      <p:grpSp>
        <p:nvGrpSpPr>
          <p:cNvPr id="111" name="Google Shape;111;p5"/>
          <p:cNvGrpSpPr/>
          <p:nvPr/>
        </p:nvGrpSpPr>
        <p:grpSpPr>
          <a:xfrm>
            <a:off x="526825" y="1188650"/>
            <a:ext cx="3960442" cy="3530299"/>
            <a:chOff x="0" y="-38100"/>
            <a:chExt cx="2086200" cy="850900"/>
          </a:xfrm>
        </p:grpSpPr>
        <p:sp>
          <p:nvSpPr>
            <p:cNvPr id="112" name="Google Shape;112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l="l" t="t" r="r" b="b"/>
              <a:pathLst>
                <a:path w="2086152" h="812800" extrusionOk="0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13" name="Google Shape;113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C2581D5-E3E9-EA6F-C40D-69E9784F3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68" y="2554260"/>
            <a:ext cx="3767464" cy="1883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E8B51B-E039-2511-ABD0-CD7A9DC62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25" y="1478618"/>
            <a:ext cx="3960351" cy="79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E175D-4D69-A856-9532-12B91F5C6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3195" y="1860460"/>
            <a:ext cx="3817760" cy="21862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1979700" y="4008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Feasibility and Market Use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3563875" y="4760425"/>
            <a:ext cx="807000" cy="33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8309225" y="4835750"/>
            <a:ext cx="656400" cy="20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706BA-88D5-7081-3D7F-8A9838645B16}"/>
              </a:ext>
            </a:extLst>
          </p:cNvPr>
          <p:cNvSpPr txBox="1"/>
          <p:nvPr/>
        </p:nvSpPr>
        <p:spPr>
          <a:xfrm>
            <a:off x="483220" y="1479395"/>
            <a:ext cx="80809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Feasibility</a:t>
            </a:r>
          </a:p>
          <a:p>
            <a:r>
              <a:rPr lang="en-IN" dirty="0"/>
              <a:t>Model size optimized (&lt;50 MB) → easy deployment.</a:t>
            </a:r>
          </a:p>
          <a:p>
            <a:r>
              <a:rPr lang="en-IN" dirty="0"/>
              <a:t>Runs on </a:t>
            </a:r>
            <a:r>
              <a:rPr lang="en-IN" b="1" dirty="0"/>
              <a:t>edge devices</a:t>
            </a:r>
            <a:r>
              <a:rPr lang="en-IN" dirty="0"/>
              <a:t> (Jetson Nano, Raspberry Pi) and </a:t>
            </a:r>
            <a:r>
              <a:rPr lang="en-IN" b="1" dirty="0"/>
              <a:t>cloud servers</a:t>
            </a:r>
            <a:r>
              <a:rPr lang="en-IN" dirty="0"/>
              <a:t>.</a:t>
            </a:r>
          </a:p>
          <a:p>
            <a:r>
              <a:rPr lang="en-IN" dirty="0"/>
              <a:t>Supports </a:t>
            </a:r>
            <a:r>
              <a:rPr lang="en-IN" b="1" dirty="0"/>
              <a:t>real-time inference</a:t>
            </a:r>
            <a:r>
              <a:rPr lang="en-IN" dirty="0"/>
              <a:t> (~20 FPS on mid-tier GPU).</a:t>
            </a:r>
          </a:p>
          <a:p>
            <a:r>
              <a:rPr lang="en-IN" dirty="0"/>
              <a:t>Scalable pipeline → can be retrained for new safety objects.</a:t>
            </a:r>
          </a:p>
          <a:p>
            <a:r>
              <a:rPr lang="en-IN" dirty="0"/>
              <a:t>Compatible with standard CCTV/IP camera feeds.</a:t>
            </a:r>
          </a:p>
          <a:p>
            <a:br>
              <a:rPr lang="en-IN" dirty="0"/>
            </a:br>
            <a:endParaRPr lang="en-IN" dirty="0"/>
          </a:p>
          <a:p>
            <a:r>
              <a:rPr lang="en-IN" b="1" dirty="0"/>
              <a:t>Market Use Cases</a:t>
            </a:r>
          </a:p>
          <a:p>
            <a:r>
              <a:rPr lang="en-IN" b="1" dirty="0"/>
              <a:t>Space Missions</a:t>
            </a:r>
            <a:r>
              <a:rPr lang="en-IN" dirty="0"/>
              <a:t> → monitor equipment safety onboard stations.</a:t>
            </a:r>
          </a:p>
          <a:p>
            <a:r>
              <a:rPr lang="en-IN" b="1" dirty="0"/>
              <a:t>Industrial Plants</a:t>
            </a:r>
            <a:r>
              <a:rPr lang="en-IN" dirty="0"/>
              <a:t> → ensure compliance with safety regulations.</a:t>
            </a:r>
          </a:p>
          <a:p>
            <a:r>
              <a:rPr lang="en-IN" b="1" dirty="0"/>
              <a:t>Smart Surveillance</a:t>
            </a:r>
            <a:r>
              <a:rPr lang="en-IN" dirty="0"/>
              <a:t> → auto-alert systems for fire/safety hazards.</a:t>
            </a:r>
          </a:p>
          <a:p>
            <a:r>
              <a:rPr lang="en-IN" b="1" dirty="0"/>
              <a:t>Manufacturing Units</a:t>
            </a:r>
            <a:r>
              <a:rPr lang="en-IN" dirty="0"/>
              <a:t> → continuous monitoring of safety gear placement.</a:t>
            </a:r>
          </a:p>
          <a:p>
            <a:r>
              <a:rPr lang="en-IN" b="1" dirty="0"/>
              <a:t>Public Infrastructure</a:t>
            </a:r>
            <a:r>
              <a:rPr lang="en-IN" dirty="0"/>
              <a:t> → airports, metros, and malls for safety preparedness.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36ba1536f02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6ba1536f02_0_19"/>
          <p:cNvSpPr txBox="1"/>
          <p:nvPr/>
        </p:nvSpPr>
        <p:spPr>
          <a:xfrm>
            <a:off x="1979700" y="4008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/>
              <a:t>Conclusion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75EEF3-4F41-12ED-15A3-758A7EC09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75" y="1417589"/>
            <a:ext cx="799449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7-class safety object detection 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YOLOv8.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Achieved strong results on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Precision, Recall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detection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safety-critical equipment.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a pipeline that is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scalable, lightweight, and deployable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safety monitoring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space, industry, and public infrastructure.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</Words>
  <Application>Microsoft Office PowerPoint</Application>
  <PresentationFormat>On-screen Show (16:9)</PresentationFormat>
  <Paragraphs>89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IBM Plex Sans</vt:lpstr>
      <vt:lpstr>Arial Unicode MS</vt:lpstr>
      <vt:lpstr>Calibri</vt:lpstr>
      <vt:lpstr>Arial</vt:lpstr>
      <vt:lpstr>Merriweather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Srikrishna Vardhan</cp:lastModifiedBy>
  <cp:revision>1</cp:revision>
  <dcterms:modified xsi:type="dcterms:W3CDTF">2025-09-19T10:18:34Z</dcterms:modified>
</cp:coreProperties>
</file>