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0"/>
  </p:notesMasterIdLst>
  <p:sldIdLst>
    <p:sldId id="257" r:id="rId2"/>
    <p:sldId id="282" r:id="rId3"/>
    <p:sldId id="315" r:id="rId4"/>
    <p:sldId id="317" r:id="rId5"/>
    <p:sldId id="320" r:id="rId6"/>
    <p:sldId id="319" r:id="rId7"/>
    <p:sldId id="316" r:id="rId8"/>
    <p:sldId id="318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82" autoAdjust="0"/>
  </p:normalViewPr>
  <p:slideViewPr>
    <p:cSldViewPr snapToGrid="0">
      <p:cViewPr varScale="1">
        <p:scale>
          <a:sx n="73" d="100"/>
          <a:sy n="73" d="100"/>
        </p:scale>
        <p:origin x="97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74EE4B-2DF3-47FC-BC1E-D10CE998EC82}" type="doc">
      <dgm:prSet loTypeId="urn:microsoft.com/office/officeart/2005/8/layout/radial1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CEDBAA10-4DA5-4E8D-8C5B-9F3D2D830FC6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800" b="1" dirty="0" smtClean="0"/>
            <a:t> </a:t>
          </a:r>
          <a:endParaRPr lang="fr-FR" sz="1800" b="1" dirty="0"/>
        </a:p>
      </dgm:t>
    </dgm:pt>
    <dgm:pt modelId="{97890A8F-5399-4823-9A69-CD1FDA4AC201}" type="parTrans" cxnId="{AF0614D1-7B7C-42E2-9F71-C07A48863C68}">
      <dgm:prSet/>
      <dgm:spPr/>
      <dgm:t>
        <a:bodyPr/>
        <a:lstStyle/>
        <a:p>
          <a:endParaRPr lang="fr-FR" sz="1800" b="1"/>
        </a:p>
      </dgm:t>
    </dgm:pt>
    <dgm:pt modelId="{FB044D59-A566-47C7-ACD4-95EC470925BD}" type="sibTrans" cxnId="{AF0614D1-7B7C-42E2-9F71-C07A48863C68}">
      <dgm:prSet/>
      <dgm:spPr/>
      <dgm:t>
        <a:bodyPr/>
        <a:lstStyle/>
        <a:p>
          <a:endParaRPr lang="fr-FR" sz="1800" b="1"/>
        </a:p>
      </dgm:t>
    </dgm:pt>
    <dgm:pt modelId="{ED403B65-FE9A-45BB-AEE3-73577BA01E6F}">
      <dgm:prSet phldrT="[Texte]" custT="1"/>
      <dgm:spPr/>
      <dgm:t>
        <a:bodyPr/>
        <a:lstStyle/>
        <a:p>
          <a:r>
            <a:rPr lang="fr-FR" sz="1800" b="1" dirty="0" smtClean="0"/>
            <a:t>Sherbrooke</a:t>
          </a:r>
          <a:br>
            <a:rPr lang="fr-FR" sz="1800" b="1" dirty="0" smtClean="0"/>
          </a:br>
          <a:r>
            <a:rPr lang="fr-FR" sz="1200" b="0" dirty="0" smtClean="0"/>
            <a:t>106 000</a:t>
          </a:r>
          <a:endParaRPr lang="fr-FR" sz="1200" b="0" dirty="0"/>
        </a:p>
      </dgm:t>
    </dgm:pt>
    <dgm:pt modelId="{10A3CC3D-F54D-42A0-9CF3-BD98EC2466FE}" type="parTrans" cxnId="{EB3B4181-8316-44E8-AB7B-30C986628924}">
      <dgm:prSet custT="1"/>
      <dgm:spPr/>
      <dgm:t>
        <a:bodyPr/>
        <a:lstStyle/>
        <a:p>
          <a:endParaRPr lang="fr-FR" sz="1800" b="1"/>
        </a:p>
      </dgm:t>
    </dgm:pt>
    <dgm:pt modelId="{4875A922-9667-484C-8D66-F1D5FDB4B668}" type="sibTrans" cxnId="{EB3B4181-8316-44E8-AB7B-30C986628924}">
      <dgm:prSet/>
      <dgm:spPr/>
      <dgm:t>
        <a:bodyPr/>
        <a:lstStyle/>
        <a:p>
          <a:endParaRPr lang="fr-FR" sz="1800" b="1"/>
        </a:p>
      </dgm:t>
    </dgm:pt>
    <dgm:pt modelId="{026E2555-D041-4669-AD81-BC3D59FEE4D9}">
      <dgm:prSet phldrT="[Texte]" custT="1"/>
      <dgm:spPr/>
      <dgm:t>
        <a:bodyPr/>
        <a:lstStyle/>
        <a:p>
          <a:r>
            <a:rPr lang="fr-FR" sz="1800" b="1" dirty="0" smtClean="0"/>
            <a:t>Longueuil</a:t>
          </a:r>
          <a:br>
            <a:rPr lang="fr-FR" sz="1800" b="1" dirty="0" smtClean="0"/>
          </a:br>
          <a:r>
            <a:rPr lang="fr-FR" sz="1200" b="0" dirty="0" smtClean="0"/>
            <a:t>400 000</a:t>
          </a:r>
          <a:endParaRPr lang="fr-FR" sz="1200" b="0" dirty="0"/>
        </a:p>
      </dgm:t>
    </dgm:pt>
    <dgm:pt modelId="{C9F67BB6-98A9-4E45-8C87-77BAB023884F}" type="parTrans" cxnId="{CC137DF2-4AA9-4A72-9FEB-1A3DD0ACB7A2}">
      <dgm:prSet custT="1"/>
      <dgm:spPr/>
      <dgm:t>
        <a:bodyPr/>
        <a:lstStyle/>
        <a:p>
          <a:endParaRPr lang="fr-FR" sz="1800" b="1"/>
        </a:p>
      </dgm:t>
    </dgm:pt>
    <dgm:pt modelId="{2374B4D6-F479-4643-9DDE-B92C294DB4CA}" type="sibTrans" cxnId="{CC137DF2-4AA9-4A72-9FEB-1A3DD0ACB7A2}">
      <dgm:prSet/>
      <dgm:spPr/>
      <dgm:t>
        <a:bodyPr/>
        <a:lstStyle/>
        <a:p>
          <a:endParaRPr lang="fr-FR" sz="1800" b="1"/>
        </a:p>
      </dgm:t>
    </dgm:pt>
    <dgm:pt modelId="{56C78DD4-5245-4030-8A43-D08BD6D36537}">
      <dgm:prSet phldrT="[Texte]" custT="1"/>
      <dgm:spPr/>
      <dgm:t>
        <a:bodyPr/>
        <a:lstStyle/>
        <a:p>
          <a:r>
            <a:rPr lang="fr-FR" sz="1800" b="1" dirty="0" smtClean="0"/>
            <a:t>Montréal</a:t>
          </a:r>
          <a:br>
            <a:rPr lang="fr-FR" sz="1800" b="1" dirty="0" smtClean="0"/>
          </a:br>
          <a:r>
            <a:rPr lang="fr-FR" sz="1200" b="0" dirty="0" smtClean="0"/>
            <a:t>5 300 000</a:t>
          </a:r>
          <a:endParaRPr lang="fr-FR" sz="1800" b="0" dirty="0"/>
        </a:p>
      </dgm:t>
    </dgm:pt>
    <dgm:pt modelId="{8E06F9F1-C6AA-407C-BF26-E84D8CA0BB2A}" type="parTrans" cxnId="{76C44C5A-DB20-4713-AFDF-92C3C9D1CB28}">
      <dgm:prSet custT="1"/>
      <dgm:spPr/>
      <dgm:t>
        <a:bodyPr/>
        <a:lstStyle/>
        <a:p>
          <a:endParaRPr lang="fr-FR" sz="1800" b="1"/>
        </a:p>
      </dgm:t>
    </dgm:pt>
    <dgm:pt modelId="{532EC5B6-0954-485F-B8D5-6E0BEE681A17}" type="sibTrans" cxnId="{76C44C5A-DB20-4713-AFDF-92C3C9D1CB28}">
      <dgm:prSet/>
      <dgm:spPr/>
      <dgm:t>
        <a:bodyPr/>
        <a:lstStyle/>
        <a:p>
          <a:endParaRPr lang="fr-FR" sz="1800" b="1"/>
        </a:p>
      </dgm:t>
    </dgm:pt>
    <dgm:pt modelId="{99B19833-21D6-42C2-B530-02ED99F55DB8}">
      <dgm:prSet phldrT="[Texte]" custT="1"/>
      <dgm:spPr/>
      <dgm:t>
        <a:bodyPr/>
        <a:lstStyle/>
        <a:p>
          <a:r>
            <a:rPr lang="fr-FR" sz="1800" b="1" dirty="0" smtClean="0"/>
            <a:t>Laval</a:t>
          </a:r>
          <a:br>
            <a:rPr lang="fr-FR" sz="1800" b="1" dirty="0" smtClean="0"/>
          </a:br>
          <a:r>
            <a:rPr lang="fr-FR" sz="1200" b="0" dirty="0" smtClean="0"/>
            <a:t>660 000</a:t>
          </a:r>
          <a:endParaRPr lang="fr-FR" sz="1200" b="0" dirty="0"/>
        </a:p>
      </dgm:t>
    </dgm:pt>
    <dgm:pt modelId="{6CD30053-CBAD-43D3-A23A-EBA9411EEAFD}" type="parTrans" cxnId="{FD7B1AC0-9109-4384-8BE7-453F579C6EC2}">
      <dgm:prSet custT="1"/>
      <dgm:spPr/>
      <dgm:t>
        <a:bodyPr/>
        <a:lstStyle/>
        <a:p>
          <a:endParaRPr lang="fr-FR" sz="1800" b="1"/>
        </a:p>
      </dgm:t>
    </dgm:pt>
    <dgm:pt modelId="{098528D8-AEF0-4E15-84EF-70ECCFD44E1A}" type="sibTrans" cxnId="{FD7B1AC0-9109-4384-8BE7-453F579C6EC2}">
      <dgm:prSet/>
      <dgm:spPr/>
      <dgm:t>
        <a:bodyPr/>
        <a:lstStyle/>
        <a:p>
          <a:endParaRPr lang="fr-FR" sz="1800" b="1"/>
        </a:p>
      </dgm:t>
    </dgm:pt>
    <dgm:pt modelId="{75913D2E-603A-4D5F-812C-A4CDC7304A26}">
      <dgm:prSet phldrT="[Texte]" custT="1"/>
      <dgm:spPr/>
      <dgm:t>
        <a:bodyPr/>
        <a:lstStyle/>
        <a:p>
          <a:r>
            <a:rPr lang="fr-FR" sz="1800" b="1" dirty="0" smtClean="0"/>
            <a:t>Gatineau</a:t>
          </a:r>
          <a:br>
            <a:rPr lang="fr-FR" sz="1800" b="1" dirty="0" smtClean="0"/>
          </a:br>
          <a:r>
            <a:rPr lang="fr-FR" sz="1200" b="0" dirty="0" smtClean="0"/>
            <a:t>630 000</a:t>
          </a:r>
          <a:endParaRPr lang="fr-FR" sz="1200" b="0" dirty="0"/>
        </a:p>
      </dgm:t>
    </dgm:pt>
    <dgm:pt modelId="{B2D90604-0368-4D0E-AA94-F92C0AED1E54}" type="parTrans" cxnId="{F0CA05CB-03E6-4287-AD9B-197DC7CBBF6A}">
      <dgm:prSet custT="1"/>
      <dgm:spPr/>
      <dgm:t>
        <a:bodyPr/>
        <a:lstStyle/>
        <a:p>
          <a:endParaRPr lang="fr-FR" sz="1800" b="1"/>
        </a:p>
      </dgm:t>
    </dgm:pt>
    <dgm:pt modelId="{8CD59D77-3194-4302-8277-630885ADAC18}" type="sibTrans" cxnId="{F0CA05CB-03E6-4287-AD9B-197DC7CBBF6A}">
      <dgm:prSet/>
      <dgm:spPr/>
      <dgm:t>
        <a:bodyPr/>
        <a:lstStyle/>
        <a:p>
          <a:endParaRPr lang="fr-FR" sz="1800" b="1"/>
        </a:p>
      </dgm:t>
    </dgm:pt>
    <dgm:pt modelId="{3D1D62A3-7F70-476D-B9A6-0C70CBAD6A0D}">
      <dgm:prSet phldrT="[Texte]" custT="1"/>
      <dgm:spPr/>
      <dgm:t>
        <a:bodyPr/>
        <a:lstStyle/>
        <a:p>
          <a:r>
            <a:rPr lang="fr-FR" sz="1800" b="1" dirty="0" smtClean="0"/>
            <a:t>Québec</a:t>
          </a:r>
          <a:br>
            <a:rPr lang="fr-FR" sz="1800" b="1" dirty="0" smtClean="0"/>
          </a:br>
          <a:r>
            <a:rPr lang="fr-FR" sz="1200" b="0" dirty="0" smtClean="0"/>
            <a:t>870 000</a:t>
          </a:r>
          <a:endParaRPr lang="fr-FR" sz="1200" b="0" dirty="0"/>
        </a:p>
      </dgm:t>
    </dgm:pt>
    <dgm:pt modelId="{D041F440-9616-457D-B0E2-3216CDD4A157}" type="parTrans" cxnId="{F2829FF3-9703-45FE-8F0F-5C33F7C17369}">
      <dgm:prSet custT="1"/>
      <dgm:spPr/>
      <dgm:t>
        <a:bodyPr/>
        <a:lstStyle/>
        <a:p>
          <a:endParaRPr lang="fr-FR" sz="1800" b="1"/>
        </a:p>
      </dgm:t>
    </dgm:pt>
    <dgm:pt modelId="{5047A6F2-7366-48E5-B158-3F7ADBD507D3}" type="sibTrans" cxnId="{F2829FF3-9703-45FE-8F0F-5C33F7C17369}">
      <dgm:prSet/>
      <dgm:spPr/>
      <dgm:t>
        <a:bodyPr/>
        <a:lstStyle/>
        <a:p>
          <a:endParaRPr lang="fr-FR" sz="1800" b="1"/>
        </a:p>
      </dgm:t>
    </dgm:pt>
    <dgm:pt modelId="{4AAFB8C7-1F9C-4B9F-B0C5-C071B749B682}">
      <dgm:prSet phldrT="[Texte]" custT="1"/>
      <dgm:spPr/>
      <dgm:t>
        <a:bodyPr/>
        <a:lstStyle/>
        <a:p>
          <a:r>
            <a:rPr lang="fr-FR" sz="1800" b="1" dirty="0" smtClean="0"/>
            <a:t>Autre</a:t>
          </a:r>
          <a:br>
            <a:rPr lang="fr-FR" sz="1800" b="1" dirty="0" smtClean="0"/>
          </a:br>
          <a:r>
            <a:rPr lang="fr-FR" sz="1200" b="0" dirty="0" smtClean="0"/>
            <a:t>AMT</a:t>
          </a:r>
          <a:br>
            <a:rPr lang="fr-FR" sz="1200" b="0" dirty="0" smtClean="0"/>
          </a:br>
          <a:r>
            <a:rPr lang="fr-FR" sz="1200" b="0" dirty="0" smtClean="0"/>
            <a:t>CIT</a:t>
          </a:r>
          <a:br>
            <a:rPr lang="fr-FR" sz="1200" b="0" dirty="0" smtClean="0"/>
          </a:br>
          <a:r>
            <a:rPr lang="fr-FR" sz="1200" b="0" dirty="0" smtClean="0"/>
            <a:t>…</a:t>
          </a:r>
          <a:endParaRPr lang="fr-FR" sz="1200" b="0" dirty="0"/>
        </a:p>
      </dgm:t>
    </dgm:pt>
    <dgm:pt modelId="{7237D3D1-46C6-4E63-9364-00745177114C}" type="parTrans" cxnId="{E8356CAD-559F-4C09-8C17-BBB53EDDC76E}">
      <dgm:prSet custT="1"/>
      <dgm:spPr/>
      <dgm:t>
        <a:bodyPr/>
        <a:lstStyle/>
        <a:p>
          <a:endParaRPr lang="fr-FR" sz="1800" b="1"/>
        </a:p>
      </dgm:t>
    </dgm:pt>
    <dgm:pt modelId="{AE29F350-27B1-435C-B2B8-44EC5938B07F}" type="sibTrans" cxnId="{E8356CAD-559F-4C09-8C17-BBB53EDDC76E}">
      <dgm:prSet/>
      <dgm:spPr/>
      <dgm:t>
        <a:bodyPr/>
        <a:lstStyle/>
        <a:p>
          <a:endParaRPr lang="fr-FR" sz="1800" b="1"/>
        </a:p>
      </dgm:t>
    </dgm:pt>
    <dgm:pt modelId="{2018C3F2-C7A3-480C-83B5-C0D7C933C74E}" type="pres">
      <dgm:prSet presAssocID="{6274EE4B-2DF3-47FC-BC1E-D10CE998EC8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5D6B8-AD53-426D-9CD8-A9D41CFD926D}" type="pres">
      <dgm:prSet presAssocID="{CEDBAA10-4DA5-4E8D-8C5B-9F3D2D830FC6}" presName="centerShape" presStyleLbl="node0" presStyleIdx="0" presStyleCnt="1"/>
      <dgm:spPr/>
      <dgm:t>
        <a:bodyPr/>
        <a:lstStyle/>
        <a:p>
          <a:endParaRPr lang="fr-FR"/>
        </a:p>
      </dgm:t>
    </dgm:pt>
    <dgm:pt modelId="{9B8EFC9E-D689-414B-8105-BA2D53768CE8}" type="pres">
      <dgm:prSet presAssocID="{10A3CC3D-F54D-42A0-9CF3-BD98EC2466FE}" presName="Name9" presStyleLbl="parChTrans1D2" presStyleIdx="0" presStyleCnt="7"/>
      <dgm:spPr/>
      <dgm:t>
        <a:bodyPr/>
        <a:lstStyle/>
        <a:p>
          <a:endParaRPr lang="fr-FR"/>
        </a:p>
      </dgm:t>
    </dgm:pt>
    <dgm:pt modelId="{AE307AE1-D1F6-4096-BACF-95AF10A356CE}" type="pres">
      <dgm:prSet presAssocID="{10A3CC3D-F54D-42A0-9CF3-BD98EC2466FE}" presName="connTx" presStyleLbl="parChTrans1D2" presStyleIdx="0" presStyleCnt="7"/>
      <dgm:spPr/>
      <dgm:t>
        <a:bodyPr/>
        <a:lstStyle/>
        <a:p>
          <a:endParaRPr lang="fr-FR"/>
        </a:p>
      </dgm:t>
    </dgm:pt>
    <dgm:pt modelId="{4AABAE62-596D-431F-8A21-D6DB55E0C694}" type="pres">
      <dgm:prSet presAssocID="{ED403B65-FE9A-45BB-AEE3-73577BA01E6F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0C0E97D-8C44-4E6C-9E02-2F6C35A805B5}" type="pres">
      <dgm:prSet presAssocID="{8E06F9F1-C6AA-407C-BF26-E84D8CA0BB2A}" presName="Name9" presStyleLbl="parChTrans1D2" presStyleIdx="1" presStyleCnt="7"/>
      <dgm:spPr/>
      <dgm:t>
        <a:bodyPr/>
        <a:lstStyle/>
        <a:p>
          <a:endParaRPr lang="fr-FR"/>
        </a:p>
      </dgm:t>
    </dgm:pt>
    <dgm:pt modelId="{A219F032-1E65-4F53-9972-54C1098945E7}" type="pres">
      <dgm:prSet presAssocID="{8E06F9F1-C6AA-407C-BF26-E84D8CA0BB2A}" presName="connTx" presStyleLbl="parChTrans1D2" presStyleIdx="1" presStyleCnt="7"/>
      <dgm:spPr/>
      <dgm:t>
        <a:bodyPr/>
        <a:lstStyle/>
        <a:p>
          <a:endParaRPr lang="fr-FR"/>
        </a:p>
      </dgm:t>
    </dgm:pt>
    <dgm:pt modelId="{83B67E04-F1AD-47DB-B87E-9E759322BC47}" type="pres">
      <dgm:prSet presAssocID="{56C78DD4-5245-4030-8A43-D08BD6D36537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454CC7-94F3-41E4-B96F-CDCB55B7AD10}" type="pres">
      <dgm:prSet presAssocID="{C9F67BB6-98A9-4E45-8C87-77BAB023884F}" presName="Name9" presStyleLbl="parChTrans1D2" presStyleIdx="2" presStyleCnt="7"/>
      <dgm:spPr/>
      <dgm:t>
        <a:bodyPr/>
        <a:lstStyle/>
        <a:p>
          <a:endParaRPr lang="fr-FR"/>
        </a:p>
      </dgm:t>
    </dgm:pt>
    <dgm:pt modelId="{F6A7DA7F-5370-473F-B77A-90D7DF30790E}" type="pres">
      <dgm:prSet presAssocID="{C9F67BB6-98A9-4E45-8C87-77BAB023884F}" presName="connTx" presStyleLbl="parChTrans1D2" presStyleIdx="2" presStyleCnt="7"/>
      <dgm:spPr/>
      <dgm:t>
        <a:bodyPr/>
        <a:lstStyle/>
        <a:p>
          <a:endParaRPr lang="fr-FR"/>
        </a:p>
      </dgm:t>
    </dgm:pt>
    <dgm:pt modelId="{667F6A9D-FCFB-4D35-A93D-687A0B4681EB}" type="pres">
      <dgm:prSet presAssocID="{026E2555-D041-4669-AD81-BC3D59FEE4D9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4B00C5-E0B7-4731-9B4C-751B5D497453}" type="pres">
      <dgm:prSet presAssocID="{6CD30053-CBAD-43D3-A23A-EBA9411EEAFD}" presName="Name9" presStyleLbl="parChTrans1D2" presStyleIdx="3" presStyleCnt="7"/>
      <dgm:spPr/>
      <dgm:t>
        <a:bodyPr/>
        <a:lstStyle/>
        <a:p>
          <a:endParaRPr lang="fr-FR"/>
        </a:p>
      </dgm:t>
    </dgm:pt>
    <dgm:pt modelId="{1239EA51-249C-4D7D-A32E-C2B3EE9F9AE2}" type="pres">
      <dgm:prSet presAssocID="{6CD30053-CBAD-43D3-A23A-EBA9411EEAFD}" presName="connTx" presStyleLbl="parChTrans1D2" presStyleIdx="3" presStyleCnt="7"/>
      <dgm:spPr/>
      <dgm:t>
        <a:bodyPr/>
        <a:lstStyle/>
        <a:p>
          <a:endParaRPr lang="fr-FR"/>
        </a:p>
      </dgm:t>
    </dgm:pt>
    <dgm:pt modelId="{3522F295-5D61-402E-8F3A-78D4DCC466D2}" type="pres">
      <dgm:prSet presAssocID="{99B19833-21D6-42C2-B530-02ED99F55DB8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CB4669-CFDC-402E-A64D-16031B3AA48B}" type="pres">
      <dgm:prSet presAssocID="{B2D90604-0368-4D0E-AA94-F92C0AED1E54}" presName="Name9" presStyleLbl="parChTrans1D2" presStyleIdx="4" presStyleCnt="7"/>
      <dgm:spPr/>
      <dgm:t>
        <a:bodyPr/>
        <a:lstStyle/>
        <a:p>
          <a:endParaRPr lang="fr-FR"/>
        </a:p>
      </dgm:t>
    </dgm:pt>
    <dgm:pt modelId="{348F1A05-C4EE-4154-804C-724AF79003A5}" type="pres">
      <dgm:prSet presAssocID="{B2D90604-0368-4D0E-AA94-F92C0AED1E54}" presName="connTx" presStyleLbl="parChTrans1D2" presStyleIdx="4" presStyleCnt="7"/>
      <dgm:spPr/>
      <dgm:t>
        <a:bodyPr/>
        <a:lstStyle/>
        <a:p>
          <a:endParaRPr lang="fr-FR"/>
        </a:p>
      </dgm:t>
    </dgm:pt>
    <dgm:pt modelId="{A30451DB-269B-4955-9D01-6A5BA636F583}" type="pres">
      <dgm:prSet presAssocID="{75913D2E-603A-4D5F-812C-A4CDC7304A26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A0870C-693F-48DD-929B-DEC3D8247AF6}" type="pres">
      <dgm:prSet presAssocID="{D041F440-9616-457D-B0E2-3216CDD4A157}" presName="Name9" presStyleLbl="parChTrans1D2" presStyleIdx="5" presStyleCnt="7"/>
      <dgm:spPr/>
      <dgm:t>
        <a:bodyPr/>
        <a:lstStyle/>
        <a:p>
          <a:endParaRPr lang="fr-FR"/>
        </a:p>
      </dgm:t>
    </dgm:pt>
    <dgm:pt modelId="{E98F4757-201C-4E16-98F4-932DDFE2810D}" type="pres">
      <dgm:prSet presAssocID="{D041F440-9616-457D-B0E2-3216CDD4A157}" presName="connTx" presStyleLbl="parChTrans1D2" presStyleIdx="5" presStyleCnt="7"/>
      <dgm:spPr/>
      <dgm:t>
        <a:bodyPr/>
        <a:lstStyle/>
        <a:p>
          <a:endParaRPr lang="fr-FR"/>
        </a:p>
      </dgm:t>
    </dgm:pt>
    <dgm:pt modelId="{A40A2930-7EBD-4FC2-89A8-5EEF466B076E}" type="pres">
      <dgm:prSet presAssocID="{3D1D62A3-7F70-476D-B9A6-0C70CBAD6A0D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1274E7-D39B-4955-A8D8-AA7748242242}" type="pres">
      <dgm:prSet presAssocID="{7237D3D1-46C6-4E63-9364-00745177114C}" presName="Name9" presStyleLbl="parChTrans1D2" presStyleIdx="6" presStyleCnt="7"/>
      <dgm:spPr/>
      <dgm:t>
        <a:bodyPr/>
        <a:lstStyle/>
        <a:p>
          <a:endParaRPr lang="fr-FR"/>
        </a:p>
      </dgm:t>
    </dgm:pt>
    <dgm:pt modelId="{0C27153E-942F-4FC6-AC3B-F135F0CBED40}" type="pres">
      <dgm:prSet presAssocID="{7237D3D1-46C6-4E63-9364-00745177114C}" presName="connTx" presStyleLbl="parChTrans1D2" presStyleIdx="6" presStyleCnt="7"/>
      <dgm:spPr/>
      <dgm:t>
        <a:bodyPr/>
        <a:lstStyle/>
        <a:p>
          <a:endParaRPr lang="fr-FR"/>
        </a:p>
      </dgm:t>
    </dgm:pt>
    <dgm:pt modelId="{AF6F782E-A7DA-4E42-8266-553F03DE66F2}" type="pres">
      <dgm:prSet presAssocID="{4AAFB8C7-1F9C-4B9F-B0C5-C071B749B682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E43397D-C68F-4466-B5CD-117E63628BD2}" type="presOf" srcId="{ED403B65-FE9A-45BB-AEE3-73577BA01E6F}" destId="{4AABAE62-596D-431F-8A21-D6DB55E0C694}" srcOrd="0" destOrd="0" presId="urn:microsoft.com/office/officeart/2005/8/layout/radial1"/>
    <dgm:cxn modelId="{17EC13C8-6F50-4824-B19A-9F6CB7FCB26E}" type="presOf" srcId="{7237D3D1-46C6-4E63-9364-00745177114C}" destId="{0C27153E-942F-4FC6-AC3B-F135F0CBED40}" srcOrd="1" destOrd="0" presId="urn:microsoft.com/office/officeart/2005/8/layout/radial1"/>
    <dgm:cxn modelId="{72456F83-AA24-4AFC-801B-BE52B798F2E6}" type="presOf" srcId="{CEDBAA10-4DA5-4E8D-8C5B-9F3D2D830FC6}" destId="{9E45D6B8-AD53-426D-9CD8-A9D41CFD926D}" srcOrd="0" destOrd="0" presId="urn:microsoft.com/office/officeart/2005/8/layout/radial1"/>
    <dgm:cxn modelId="{5ACCF2AD-C42F-4EFD-8BD8-2B3686C52DF9}" type="presOf" srcId="{4AAFB8C7-1F9C-4B9F-B0C5-C071B749B682}" destId="{AF6F782E-A7DA-4E42-8266-553F03DE66F2}" srcOrd="0" destOrd="0" presId="urn:microsoft.com/office/officeart/2005/8/layout/radial1"/>
    <dgm:cxn modelId="{279D8360-C536-4493-94D2-2212136E2335}" type="presOf" srcId="{10A3CC3D-F54D-42A0-9CF3-BD98EC2466FE}" destId="{AE307AE1-D1F6-4096-BACF-95AF10A356CE}" srcOrd="1" destOrd="0" presId="urn:microsoft.com/office/officeart/2005/8/layout/radial1"/>
    <dgm:cxn modelId="{1EAF5D8F-87B9-42C1-AEF1-CBE3716BFEAF}" type="presOf" srcId="{8E06F9F1-C6AA-407C-BF26-E84D8CA0BB2A}" destId="{A219F032-1E65-4F53-9972-54C1098945E7}" srcOrd="1" destOrd="0" presId="urn:microsoft.com/office/officeart/2005/8/layout/radial1"/>
    <dgm:cxn modelId="{9DF26CEE-87D2-4B26-9435-5CBF965C0546}" type="presOf" srcId="{B2D90604-0368-4D0E-AA94-F92C0AED1E54}" destId="{C2CB4669-CFDC-402E-A64D-16031B3AA48B}" srcOrd="0" destOrd="0" presId="urn:microsoft.com/office/officeart/2005/8/layout/radial1"/>
    <dgm:cxn modelId="{AF0614D1-7B7C-42E2-9F71-C07A48863C68}" srcId="{6274EE4B-2DF3-47FC-BC1E-D10CE998EC82}" destId="{CEDBAA10-4DA5-4E8D-8C5B-9F3D2D830FC6}" srcOrd="0" destOrd="0" parTransId="{97890A8F-5399-4823-9A69-CD1FDA4AC201}" sibTransId="{FB044D59-A566-47C7-ACD4-95EC470925BD}"/>
    <dgm:cxn modelId="{2477B012-148A-4D85-A609-303A6D842026}" type="presOf" srcId="{C9F67BB6-98A9-4E45-8C87-77BAB023884F}" destId="{B9454CC7-94F3-41E4-B96F-CDCB55B7AD10}" srcOrd="0" destOrd="0" presId="urn:microsoft.com/office/officeart/2005/8/layout/radial1"/>
    <dgm:cxn modelId="{2841E1BA-3F9B-4E40-980D-98612AAFCE86}" type="presOf" srcId="{C9F67BB6-98A9-4E45-8C87-77BAB023884F}" destId="{F6A7DA7F-5370-473F-B77A-90D7DF30790E}" srcOrd="1" destOrd="0" presId="urn:microsoft.com/office/officeart/2005/8/layout/radial1"/>
    <dgm:cxn modelId="{FD7B1AC0-9109-4384-8BE7-453F579C6EC2}" srcId="{CEDBAA10-4DA5-4E8D-8C5B-9F3D2D830FC6}" destId="{99B19833-21D6-42C2-B530-02ED99F55DB8}" srcOrd="3" destOrd="0" parTransId="{6CD30053-CBAD-43D3-A23A-EBA9411EEAFD}" sibTransId="{098528D8-AEF0-4E15-84EF-70ECCFD44E1A}"/>
    <dgm:cxn modelId="{CE539517-C8F0-4091-B725-C770C7692B1F}" type="presOf" srcId="{8E06F9F1-C6AA-407C-BF26-E84D8CA0BB2A}" destId="{A0C0E97D-8C44-4E6C-9E02-2F6C35A805B5}" srcOrd="0" destOrd="0" presId="urn:microsoft.com/office/officeart/2005/8/layout/radial1"/>
    <dgm:cxn modelId="{2B297104-CDDF-4A4E-B30B-9C757DC551C3}" type="presOf" srcId="{D041F440-9616-457D-B0E2-3216CDD4A157}" destId="{E98F4757-201C-4E16-98F4-932DDFE2810D}" srcOrd="1" destOrd="0" presId="urn:microsoft.com/office/officeart/2005/8/layout/radial1"/>
    <dgm:cxn modelId="{C0AF6897-2EE4-40EC-8506-360BA74A42D1}" type="presOf" srcId="{75913D2E-603A-4D5F-812C-A4CDC7304A26}" destId="{A30451DB-269B-4955-9D01-6A5BA636F583}" srcOrd="0" destOrd="0" presId="urn:microsoft.com/office/officeart/2005/8/layout/radial1"/>
    <dgm:cxn modelId="{42B63C69-E3AE-4530-BF92-2148E0CBEB6F}" type="presOf" srcId="{6CD30053-CBAD-43D3-A23A-EBA9411EEAFD}" destId="{1239EA51-249C-4D7D-A32E-C2B3EE9F9AE2}" srcOrd="1" destOrd="0" presId="urn:microsoft.com/office/officeart/2005/8/layout/radial1"/>
    <dgm:cxn modelId="{04E5C6B7-DE52-4FE3-AFC4-BD88BF7DE084}" type="presOf" srcId="{6274EE4B-2DF3-47FC-BC1E-D10CE998EC82}" destId="{2018C3F2-C7A3-480C-83B5-C0D7C933C74E}" srcOrd="0" destOrd="0" presId="urn:microsoft.com/office/officeart/2005/8/layout/radial1"/>
    <dgm:cxn modelId="{F0CA05CB-03E6-4287-AD9B-197DC7CBBF6A}" srcId="{CEDBAA10-4DA5-4E8D-8C5B-9F3D2D830FC6}" destId="{75913D2E-603A-4D5F-812C-A4CDC7304A26}" srcOrd="4" destOrd="0" parTransId="{B2D90604-0368-4D0E-AA94-F92C0AED1E54}" sibTransId="{8CD59D77-3194-4302-8277-630885ADAC18}"/>
    <dgm:cxn modelId="{E1FA8646-EEEB-4AB5-B890-DE711FE9AECB}" type="presOf" srcId="{6CD30053-CBAD-43D3-A23A-EBA9411EEAFD}" destId="{FA4B00C5-E0B7-4731-9B4C-751B5D497453}" srcOrd="0" destOrd="0" presId="urn:microsoft.com/office/officeart/2005/8/layout/radial1"/>
    <dgm:cxn modelId="{CC137DF2-4AA9-4A72-9FEB-1A3DD0ACB7A2}" srcId="{CEDBAA10-4DA5-4E8D-8C5B-9F3D2D830FC6}" destId="{026E2555-D041-4669-AD81-BC3D59FEE4D9}" srcOrd="2" destOrd="0" parTransId="{C9F67BB6-98A9-4E45-8C87-77BAB023884F}" sibTransId="{2374B4D6-F479-4643-9DDE-B92C294DB4CA}"/>
    <dgm:cxn modelId="{E8356CAD-559F-4C09-8C17-BBB53EDDC76E}" srcId="{CEDBAA10-4DA5-4E8D-8C5B-9F3D2D830FC6}" destId="{4AAFB8C7-1F9C-4B9F-B0C5-C071B749B682}" srcOrd="6" destOrd="0" parTransId="{7237D3D1-46C6-4E63-9364-00745177114C}" sibTransId="{AE29F350-27B1-435C-B2B8-44EC5938B07F}"/>
    <dgm:cxn modelId="{12A16236-42B4-4AFE-AB60-B609353D0D44}" type="presOf" srcId="{7237D3D1-46C6-4E63-9364-00745177114C}" destId="{0D1274E7-D39B-4955-A8D8-AA7748242242}" srcOrd="0" destOrd="0" presId="urn:microsoft.com/office/officeart/2005/8/layout/radial1"/>
    <dgm:cxn modelId="{89226C84-236E-4449-B5CC-79E77070302C}" type="presOf" srcId="{10A3CC3D-F54D-42A0-9CF3-BD98EC2466FE}" destId="{9B8EFC9E-D689-414B-8105-BA2D53768CE8}" srcOrd="0" destOrd="0" presId="urn:microsoft.com/office/officeart/2005/8/layout/radial1"/>
    <dgm:cxn modelId="{EB3B4181-8316-44E8-AB7B-30C986628924}" srcId="{CEDBAA10-4DA5-4E8D-8C5B-9F3D2D830FC6}" destId="{ED403B65-FE9A-45BB-AEE3-73577BA01E6F}" srcOrd="0" destOrd="0" parTransId="{10A3CC3D-F54D-42A0-9CF3-BD98EC2466FE}" sibTransId="{4875A922-9667-484C-8D66-F1D5FDB4B668}"/>
    <dgm:cxn modelId="{6020D2C3-314B-4629-B3F5-C14E2D01404C}" type="presOf" srcId="{3D1D62A3-7F70-476D-B9A6-0C70CBAD6A0D}" destId="{A40A2930-7EBD-4FC2-89A8-5EEF466B076E}" srcOrd="0" destOrd="0" presId="urn:microsoft.com/office/officeart/2005/8/layout/radial1"/>
    <dgm:cxn modelId="{49BCF10E-43C2-40CA-A7C7-2A4603188830}" type="presOf" srcId="{99B19833-21D6-42C2-B530-02ED99F55DB8}" destId="{3522F295-5D61-402E-8F3A-78D4DCC466D2}" srcOrd="0" destOrd="0" presId="urn:microsoft.com/office/officeart/2005/8/layout/radial1"/>
    <dgm:cxn modelId="{78ADFB64-CBA9-4AF6-AE95-44C326A8C354}" type="presOf" srcId="{D041F440-9616-457D-B0E2-3216CDD4A157}" destId="{99A0870C-693F-48DD-929B-DEC3D8247AF6}" srcOrd="0" destOrd="0" presId="urn:microsoft.com/office/officeart/2005/8/layout/radial1"/>
    <dgm:cxn modelId="{EDE01EB8-F408-4A64-811A-AABE74C724A0}" type="presOf" srcId="{026E2555-D041-4669-AD81-BC3D59FEE4D9}" destId="{667F6A9D-FCFB-4D35-A93D-687A0B4681EB}" srcOrd="0" destOrd="0" presId="urn:microsoft.com/office/officeart/2005/8/layout/radial1"/>
    <dgm:cxn modelId="{5279F2E4-F636-4F7A-BBE1-8B79671E161C}" type="presOf" srcId="{56C78DD4-5245-4030-8A43-D08BD6D36537}" destId="{83B67E04-F1AD-47DB-B87E-9E759322BC47}" srcOrd="0" destOrd="0" presId="urn:microsoft.com/office/officeart/2005/8/layout/radial1"/>
    <dgm:cxn modelId="{F2829FF3-9703-45FE-8F0F-5C33F7C17369}" srcId="{CEDBAA10-4DA5-4E8D-8C5B-9F3D2D830FC6}" destId="{3D1D62A3-7F70-476D-B9A6-0C70CBAD6A0D}" srcOrd="5" destOrd="0" parTransId="{D041F440-9616-457D-B0E2-3216CDD4A157}" sibTransId="{5047A6F2-7366-48E5-B158-3F7ADBD507D3}"/>
    <dgm:cxn modelId="{25E412E3-0510-4364-AA6B-DF258A5E84D1}" type="presOf" srcId="{B2D90604-0368-4D0E-AA94-F92C0AED1E54}" destId="{348F1A05-C4EE-4154-804C-724AF79003A5}" srcOrd="1" destOrd="0" presId="urn:microsoft.com/office/officeart/2005/8/layout/radial1"/>
    <dgm:cxn modelId="{76C44C5A-DB20-4713-AFDF-92C3C9D1CB28}" srcId="{CEDBAA10-4DA5-4E8D-8C5B-9F3D2D830FC6}" destId="{56C78DD4-5245-4030-8A43-D08BD6D36537}" srcOrd="1" destOrd="0" parTransId="{8E06F9F1-C6AA-407C-BF26-E84D8CA0BB2A}" sibTransId="{532EC5B6-0954-485F-B8D5-6E0BEE681A17}"/>
    <dgm:cxn modelId="{CAAC47F4-7332-4B62-B288-6D22A3444EE6}" type="presParOf" srcId="{2018C3F2-C7A3-480C-83B5-C0D7C933C74E}" destId="{9E45D6B8-AD53-426D-9CD8-A9D41CFD926D}" srcOrd="0" destOrd="0" presId="urn:microsoft.com/office/officeart/2005/8/layout/radial1"/>
    <dgm:cxn modelId="{94F3DABF-122C-4A2B-AD94-733B33FD3C4D}" type="presParOf" srcId="{2018C3F2-C7A3-480C-83B5-C0D7C933C74E}" destId="{9B8EFC9E-D689-414B-8105-BA2D53768CE8}" srcOrd="1" destOrd="0" presId="urn:microsoft.com/office/officeart/2005/8/layout/radial1"/>
    <dgm:cxn modelId="{EB8B0273-8C04-462C-9E54-48701D8B31C2}" type="presParOf" srcId="{9B8EFC9E-D689-414B-8105-BA2D53768CE8}" destId="{AE307AE1-D1F6-4096-BACF-95AF10A356CE}" srcOrd="0" destOrd="0" presId="urn:microsoft.com/office/officeart/2005/8/layout/radial1"/>
    <dgm:cxn modelId="{A14EED0A-29FD-4F32-80C9-1FA0178C92A4}" type="presParOf" srcId="{2018C3F2-C7A3-480C-83B5-C0D7C933C74E}" destId="{4AABAE62-596D-431F-8A21-D6DB55E0C694}" srcOrd="2" destOrd="0" presId="urn:microsoft.com/office/officeart/2005/8/layout/radial1"/>
    <dgm:cxn modelId="{4D5139FF-E279-49CA-A874-85F2F2A97A2C}" type="presParOf" srcId="{2018C3F2-C7A3-480C-83B5-C0D7C933C74E}" destId="{A0C0E97D-8C44-4E6C-9E02-2F6C35A805B5}" srcOrd="3" destOrd="0" presId="urn:microsoft.com/office/officeart/2005/8/layout/radial1"/>
    <dgm:cxn modelId="{08585E1D-E8ED-4179-B7D7-CBDC798F9AB2}" type="presParOf" srcId="{A0C0E97D-8C44-4E6C-9E02-2F6C35A805B5}" destId="{A219F032-1E65-4F53-9972-54C1098945E7}" srcOrd="0" destOrd="0" presId="urn:microsoft.com/office/officeart/2005/8/layout/radial1"/>
    <dgm:cxn modelId="{03D88DD2-15CB-4A6A-811F-D8C97D598CFF}" type="presParOf" srcId="{2018C3F2-C7A3-480C-83B5-C0D7C933C74E}" destId="{83B67E04-F1AD-47DB-B87E-9E759322BC47}" srcOrd="4" destOrd="0" presId="urn:microsoft.com/office/officeart/2005/8/layout/radial1"/>
    <dgm:cxn modelId="{525BB6DF-8CE1-4768-B392-16B056522E6E}" type="presParOf" srcId="{2018C3F2-C7A3-480C-83B5-C0D7C933C74E}" destId="{B9454CC7-94F3-41E4-B96F-CDCB55B7AD10}" srcOrd="5" destOrd="0" presId="urn:microsoft.com/office/officeart/2005/8/layout/radial1"/>
    <dgm:cxn modelId="{8DA02E2D-57D3-4D2F-90D9-35A2AE8B05AB}" type="presParOf" srcId="{B9454CC7-94F3-41E4-B96F-CDCB55B7AD10}" destId="{F6A7DA7F-5370-473F-B77A-90D7DF30790E}" srcOrd="0" destOrd="0" presId="urn:microsoft.com/office/officeart/2005/8/layout/radial1"/>
    <dgm:cxn modelId="{9E3E463B-44E4-4C9D-A15D-DFC57C0B3759}" type="presParOf" srcId="{2018C3F2-C7A3-480C-83B5-C0D7C933C74E}" destId="{667F6A9D-FCFB-4D35-A93D-687A0B4681EB}" srcOrd="6" destOrd="0" presId="urn:microsoft.com/office/officeart/2005/8/layout/radial1"/>
    <dgm:cxn modelId="{E4540B09-CA90-4A4E-96D6-09590019C355}" type="presParOf" srcId="{2018C3F2-C7A3-480C-83B5-C0D7C933C74E}" destId="{FA4B00C5-E0B7-4731-9B4C-751B5D497453}" srcOrd="7" destOrd="0" presId="urn:microsoft.com/office/officeart/2005/8/layout/radial1"/>
    <dgm:cxn modelId="{6EE151A4-061E-4DE2-8633-4790C77E34D4}" type="presParOf" srcId="{FA4B00C5-E0B7-4731-9B4C-751B5D497453}" destId="{1239EA51-249C-4D7D-A32E-C2B3EE9F9AE2}" srcOrd="0" destOrd="0" presId="urn:microsoft.com/office/officeart/2005/8/layout/radial1"/>
    <dgm:cxn modelId="{F9DD0A47-8E97-4B55-8F36-BD17D730EB35}" type="presParOf" srcId="{2018C3F2-C7A3-480C-83B5-C0D7C933C74E}" destId="{3522F295-5D61-402E-8F3A-78D4DCC466D2}" srcOrd="8" destOrd="0" presId="urn:microsoft.com/office/officeart/2005/8/layout/radial1"/>
    <dgm:cxn modelId="{3B23497B-487D-455A-9AF3-C5FDF662F7FD}" type="presParOf" srcId="{2018C3F2-C7A3-480C-83B5-C0D7C933C74E}" destId="{C2CB4669-CFDC-402E-A64D-16031B3AA48B}" srcOrd="9" destOrd="0" presId="urn:microsoft.com/office/officeart/2005/8/layout/radial1"/>
    <dgm:cxn modelId="{C1981B5A-FAF3-4819-9629-2F1A53BDD242}" type="presParOf" srcId="{C2CB4669-CFDC-402E-A64D-16031B3AA48B}" destId="{348F1A05-C4EE-4154-804C-724AF79003A5}" srcOrd="0" destOrd="0" presId="urn:microsoft.com/office/officeart/2005/8/layout/radial1"/>
    <dgm:cxn modelId="{97B909D0-6717-403D-9F9A-42A3F7A208D5}" type="presParOf" srcId="{2018C3F2-C7A3-480C-83B5-C0D7C933C74E}" destId="{A30451DB-269B-4955-9D01-6A5BA636F583}" srcOrd="10" destOrd="0" presId="urn:microsoft.com/office/officeart/2005/8/layout/radial1"/>
    <dgm:cxn modelId="{DEEAD136-4601-4F45-B8C9-94A9A690C748}" type="presParOf" srcId="{2018C3F2-C7A3-480C-83B5-C0D7C933C74E}" destId="{99A0870C-693F-48DD-929B-DEC3D8247AF6}" srcOrd="11" destOrd="0" presId="urn:microsoft.com/office/officeart/2005/8/layout/radial1"/>
    <dgm:cxn modelId="{2F0C631F-D3CB-49AA-9298-461EC91A7512}" type="presParOf" srcId="{99A0870C-693F-48DD-929B-DEC3D8247AF6}" destId="{E98F4757-201C-4E16-98F4-932DDFE2810D}" srcOrd="0" destOrd="0" presId="urn:microsoft.com/office/officeart/2005/8/layout/radial1"/>
    <dgm:cxn modelId="{BC4B141B-FB05-4656-AAEB-93C583E257BB}" type="presParOf" srcId="{2018C3F2-C7A3-480C-83B5-C0D7C933C74E}" destId="{A40A2930-7EBD-4FC2-89A8-5EEF466B076E}" srcOrd="12" destOrd="0" presId="urn:microsoft.com/office/officeart/2005/8/layout/radial1"/>
    <dgm:cxn modelId="{A6DD67AC-D274-4257-AE89-4DF3FC78F859}" type="presParOf" srcId="{2018C3F2-C7A3-480C-83B5-C0D7C933C74E}" destId="{0D1274E7-D39B-4955-A8D8-AA7748242242}" srcOrd="13" destOrd="0" presId="urn:microsoft.com/office/officeart/2005/8/layout/radial1"/>
    <dgm:cxn modelId="{737C0338-B352-4225-8B18-B87926B90FF6}" type="presParOf" srcId="{0D1274E7-D39B-4955-A8D8-AA7748242242}" destId="{0C27153E-942F-4FC6-AC3B-F135F0CBED40}" srcOrd="0" destOrd="0" presId="urn:microsoft.com/office/officeart/2005/8/layout/radial1"/>
    <dgm:cxn modelId="{BCEB96AA-8839-4B91-893B-3481967F066D}" type="presParOf" srcId="{2018C3F2-C7A3-480C-83B5-C0D7C933C74E}" destId="{AF6F782E-A7DA-4E42-8266-553F03DE66F2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5D6B8-AD53-426D-9CD8-A9D41CFD926D}">
      <dsp:nvSpPr>
        <dsp:cNvPr id="0" name=""/>
        <dsp:cNvSpPr/>
      </dsp:nvSpPr>
      <dsp:spPr>
        <a:xfrm>
          <a:off x="3482376" y="2365638"/>
          <a:ext cx="1561376" cy="1561376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 </a:t>
          </a:r>
          <a:endParaRPr lang="fr-FR" sz="1800" b="1" kern="1200" dirty="0"/>
        </a:p>
      </dsp:txBody>
      <dsp:txXfrm>
        <a:off x="3711034" y="2594296"/>
        <a:ext cx="1104060" cy="1104060"/>
      </dsp:txXfrm>
    </dsp:sp>
    <dsp:sp modelId="{9B8EFC9E-D689-414B-8105-BA2D53768CE8}">
      <dsp:nvSpPr>
        <dsp:cNvPr id="0" name=""/>
        <dsp:cNvSpPr/>
      </dsp:nvSpPr>
      <dsp:spPr>
        <a:xfrm rot="16200000">
          <a:off x="3871924" y="1958016"/>
          <a:ext cx="782280" cy="32963"/>
        </a:xfrm>
        <a:custGeom>
          <a:avLst/>
          <a:gdLst/>
          <a:ahLst/>
          <a:cxnLst/>
          <a:rect l="0" t="0" r="0" b="0"/>
          <a:pathLst>
            <a:path>
              <a:moveTo>
                <a:pt x="0" y="16481"/>
              </a:moveTo>
              <a:lnTo>
                <a:pt x="782280" y="1648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800" b="1" kern="1200"/>
        </a:p>
      </dsp:txBody>
      <dsp:txXfrm>
        <a:off x="4243507" y="1954940"/>
        <a:ext cx="39114" cy="39114"/>
      </dsp:txXfrm>
    </dsp:sp>
    <dsp:sp modelId="{4AABAE62-596D-431F-8A21-D6DB55E0C694}">
      <dsp:nvSpPr>
        <dsp:cNvPr id="0" name=""/>
        <dsp:cNvSpPr/>
      </dsp:nvSpPr>
      <dsp:spPr>
        <a:xfrm>
          <a:off x="3482376" y="21981"/>
          <a:ext cx="1561376" cy="15613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Sherbrooke</a:t>
          </a:r>
          <a:br>
            <a:rPr lang="fr-FR" sz="1800" b="1" kern="1200" dirty="0" smtClean="0"/>
          </a:br>
          <a:r>
            <a:rPr lang="fr-FR" sz="1200" b="0" kern="1200" dirty="0" smtClean="0"/>
            <a:t>106 000</a:t>
          </a:r>
          <a:endParaRPr lang="fr-FR" sz="1200" b="0" kern="1200" dirty="0"/>
        </a:p>
      </dsp:txBody>
      <dsp:txXfrm>
        <a:off x="3711034" y="250639"/>
        <a:ext cx="1104060" cy="1104060"/>
      </dsp:txXfrm>
    </dsp:sp>
    <dsp:sp modelId="{A0C0E97D-8C44-4E6C-9E02-2F6C35A805B5}">
      <dsp:nvSpPr>
        <dsp:cNvPr id="0" name=""/>
        <dsp:cNvSpPr/>
      </dsp:nvSpPr>
      <dsp:spPr>
        <a:xfrm rot="19285714">
          <a:off x="4788096" y="2399221"/>
          <a:ext cx="782280" cy="32963"/>
        </a:xfrm>
        <a:custGeom>
          <a:avLst/>
          <a:gdLst/>
          <a:ahLst/>
          <a:cxnLst/>
          <a:rect l="0" t="0" r="0" b="0"/>
          <a:pathLst>
            <a:path>
              <a:moveTo>
                <a:pt x="0" y="16481"/>
              </a:moveTo>
              <a:lnTo>
                <a:pt x="782280" y="1648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800" b="1" kern="1200"/>
        </a:p>
      </dsp:txBody>
      <dsp:txXfrm>
        <a:off x="5159680" y="2396146"/>
        <a:ext cx="39114" cy="39114"/>
      </dsp:txXfrm>
    </dsp:sp>
    <dsp:sp modelId="{83B67E04-F1AD-47DB-B87E-9E759322BC47}">
      <dsp:nvSpPr>
        <dsp:cNvPr id="0" name=""/>
        <dsp:cNvSpPr/>
      </dsp:nvSpPr>
      <dsp:spPr>
        <a:xfrm>
          <a:off x="5314721" y="904392"/>
          <a:ext cx="1561376" cy="15613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Montréal</a:t>
          </a:r>
          <a:br>
            <a:rPr lang="fr-FR" sz="1800" b="1" kern="1200" dirty="0" smtClean="0"/>
          </a:br>
          <a:r>
            <a:rPr lang="fr-FR" sz="1200" b="0" kern="1200" dirty="0" smtClean="0"/>
            <a:t>5 300 000</a:t>
          </a:r>
          <a:endParaRPr lang="fr-FR" sz="1800" b="0" kern="1200" dirty="0"/>
        </a:p>
      </dsp:txBody>
      <dsp:txXfrm>
        <a:off x="5543379" y="1133050"/>
        <a:ext cx="1104060" cy="1104060"/>
      </dsp:txXfrm>
    </dsp:sp>
    <dsp:sp modelId="{B9454CC7-94F3-41E4-B96F-CDCB55B7AD10}">
      <dsp:nvSpPr>
        <dsp:cNvPr id="0" name=""/>
        <dsp:cNvSpPr/>
      </dsp:nvSpPr>
      <dsp:spPr>
        <a:xfrm rot="771429">
          <a:off x="5014372" y="3390601"/>
          <a:ext cx="782280" cy="32963"/>
        </a:xfrm>
        <a:custGeom>
          <a:avLst/>
          <a:gdLst/>
          <a:ahLst/>
          <a:cxnLst/>
          <a:rect l="0" t="0" r="0" b="0"/>
          <a:pathLst>
            <a:path>
              <a:moveTo>
                <a:pt x="0" y="16481"/>
              </a:moveTo>
              <a:lnTo>
                <a:pt x="782280" y="1648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800" b="1" kern="1200"/>
        </a:p>
      </dsp:txBody>
      <dsp:txXfrm>
        <a:off x="5385956" y="3387525"/>
        <a:ext cx="39114" cy="39114"/>
      </dsp:txXfrm>
    </dsp:sp>
    <dsp:sp modelId="{667F6A9D-FCFB-4D35-A93D-687A0B4681EB}">
      <dsp:nvSpPr>
        <dsp:cNvPr id="0" name=""/>
        <dsp:cNvSpPr/>
      </dsp:nvSpPr>
      <dsp:spPr>
        <a:xfrm>
          <a:off x="5767273" y="2887151"/>
          <a:ext cx="1561376" cy="15613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Longueuil</a:t>
          </a:r>
          <a:br>
            <a:rPr lang="fr-FR" sz="1800" b="1" kern="1200" dirty="0" smtClean="0"/>
          </a:br>
          <a:r>
            <a:rPr lang="fr-FR" sz="1200" b="0" kern="1200" dirty="0" smtClean="0"/>
            <a:t>400 000</a:t>
          </a:r>
          <a:endParaRPr lang="fr-FR" sz="1200" b="0" kern="1200" dirty="0"/>
        </a:p>
      </dsp:txBody>
      <dsp:txXfrm>
        <a:off x="5995931" y="3115809"/>
        <a:ext cx="1104060" cy="1104060"/>
      </dsp:txXfrm>
    </dsp:sp>
    <dsp:sp modelId="{FA4B00C5-E0B7-4731-9B4C-751B5D497453}">
      <dsp:nvSpPr>
        <dsp:cNvPr id="0" name=""/>
        <dsp:cNvSpPr/>
      </dsp:nvSpPr>
      <dsp:spPr>
        <a:xfrm rot="3857143">
          <a:off x="4380361" y="4185625"/>
          <a:ext cx="782280" cy="32963"/>
        </a:xfrm>
        <a:custGeom>
          <a:avLst/>
          <a:gdLst/>
          <a:ahLst/>
          <a:cxnLst/>
          <a:rect l="0" t="0" r="0" b="0"/>
          <a:pathLst>
            <a:path>
              <a:moveTo>
                <a:pt x="0" y="16481"/>
              </a:moveTo>
              <a:lnTo>
                <a:pt x="782280" y="1648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800" b="1" kern="1200"/>
        </a:p>
      </dsp:txBody>
      <dsp:txXfrm>
        <a:off x="4751945" y="4182550"/>
        <a:ext cx="39114" cy="39114"/>
      </dsp:txXfrm>
    </dsp:sp>
    <dsp:sp modelId="{3522F295-5D61-402E-8F3A-78D4DCC466D2}">
      <dsp:nvSpPr>
        <dsp:cNvPr id="0" name=""/>
        <dsp:cNvSpPr/>
      </dsp:nvSpPr>
      <dsp:spPr>
        <a:xfrm>
          <a:off x="4499251" y="4477200"/>
          <a:ext cx="1561376" cy="15613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Laval</a:t>
          </a:r>
          <a:br>
            <a:rPr lang="fr-FR" sz="1800" b="1" kern="1200" dirty="0" smtClean="0"/>
          </a:br>
          <a:r>
            <a:rPr lang="fr-FR" sz="1200" b="0" kern="1200" dirty="0" smtClean="0"/>
            <a:t>660 000</a:t>
          </a:r>
          <a:endParaRPr lang="fr-FR" sz="1200" b="0" kern="1200" dirty="0"/>
        </a:p>
      </dsp:txBody>
      <dsp:txXfrm>
        <a:off x="4727909" y="4705858"/>
        <a:ext cx="1104060" cy="1104060"/>
      </dsp:txXfrm>
    </dsp:sp>
    <dsp:sp modelId="{C2CB4669-CFDC-402E-A64D-16031B3AA48B}">
      <dsp:nvSpPr>
        <dsp:cNvPr id="0" name=""/>
        <dsp:cNvSpPr/>
      </dsp:nvSpPr>
      <dsp:spPr>
        <a:xfrm rot="6942857">
          <a:off x="3363487" y="4185625"/>
          <a:ext cx="782280" cy="32963"/>
        </a:xfrm>
        <a:custGeom>
          <a:avLst/>
          <a:gdLst/>
          <a:ahLst/>
          <a:cxnLst/>
          <a:rect l="0" t="0" r="0" b="0"/>
          <a:pathLst>
            <a:path>
              <a:moveTo>
                <a:pt x="0" y="16481"/>
              </a:moveTo>
              <a:lnTo>
                <a:pt x="782280" y="1648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800" b="1" kern="1200"/>
        </a:p>
      </dsp:txBody>
      <dsp:txXfrm rot="10800000">
        <a:off x="3735070" y="4182550"/>
        <a:ext cx="39114" cy="39114"/>
      </dsp:txXfrm>
    </dsp:sp>
    <dsp:sp modelId="{A30451DB-269B-4955-9D01-6A5BA636F583}">
      <dsp:nvSpPr>
        <dsp:cNvPr id="0" name=""/>
        <dsp:cNvSpPr/>
      </dsp:nvSpPr>
      <dsp:spPr>
        <a:xfrm>
          <a:off x="2465502" y="4477200"/>
          <a:ext cx="1561376" cy="15613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Gatineau</a:t>
          </a:r>
          <a:br>
            <a:rPr lang="fr-FR" sz="1800" b="1" kern="1200" dirty="0" smtClean="0"/>
          </a:br>
          <a:r>
            <a:rPr lang="fr-FR" sz="1200" b="0" kern="1200" dirty="0" smtClean="0"/>
            <a:t>630 000</a:t>
          </a:r>
          <a:endParaRPr lang="fr-FR" sz="1200" b="0" kern="1200" dirty="0"/>
        </a:p>
      </dsp:txBody>
      <dsp:txXfrm>
        <a:off x="2694160" y="4705858"/>
        <a:ext cx="1104060" cy="1104060"/>
      </dsp:txXfrm>
    </dsp:sp>
    <dsp:sp modelId="{99A0870C-693F-48DD-929B-DEC3D8247AF6}">
      <dsp:nvSpPr>
        <dsp:cNvPr id="0" name=""/>
        <dsp:cNvSpPr/>
      </dsp:nvSpPr>
      <dsp:spPr>
        <a:xfrm rot="10028571">
          <a:off x="2729476" y="3390601"/>
          <a:ext cx="782280" cy="32963"/>
        </a:xfrm>
        <a:custGeom>
          <a:avLst/>
          <a:gdLst/>
          <a:ahLst/>
          <a:cxnLst/>
          <a:rect l="0" t="0" r="0" b="0"/>
          <a:pathLst>
            <a:path>
              <a:moveTo>
                <a:pt x="0" y="16481"/>
              </a:moveTo>
              <a:lnTo>
                <a:pt x="782280" y="1648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800" b="1" kern="1200"/>
        </a:p>
      </dsp:txBody>
      <dsp:txXfrm rot="10800000">
        <a:off x="3101059" y="3387525"/>
        <a:ext cx="39114" cy="39114"/>
      </dsp:txXfrm>
    </dsp:sp>
    <dsp:sp modelId="{A40A2930-7EBD-4FC2-89A8-5EEF466B076E}">
      <dsp:nvSpPr>
        <dsp:cNvPr id="0" name=""/>
        <dsp:cNvSpPr/>
      </dsp:nvSpPr>
      <dsp:spPr>
        <a:xfrm>
          <a:off x="1197480" y="2887151"/>
          <a:ext cx="1561376" cy="15613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Québec</a:t>
          </a:r>
          <a:br>
            <a:rPr lang="fr-FR" sz="1800" b="1" kern="1200" dirty="0" smtClean="0"/>
          </a:br>
          <a:r>
            <a:rPr lang="fr-FR" sz="1200" b="0" kern="1200" dirty="0" smtClean="0"/>
            <a:t>870 000</a:t>
          </a:r>
          <a:endParaRPr lang="fr-FR" sz="1200" b="0" kern="1200" dirty="0"/>
        </a:p>
      </dsp:txBody>
      <dsp:txXfrm>
        <a:off x="1426138" y="3115809"/>
        <a:ext cx="1104060" cy="1104060"/>
      </dsp:txXfrm>
    </dsp:sp>
    <dsp:sp modelId="{0D1274E7-D39B-4955-A8D8-AA7748242242}">
      <dsp:nvSpPr>
        <dsp:cNvPr id="0" name=""/>
        <dsp:cNvSpPr/>
      </dsp:nvSpPr>
      <dsp:spPr>
        <a:xfrm rot="13114286">
          <a:off x="2955752" y="2399221"/>
          <a:ext cx="782280" cy="32963"/>
        </a:xfrm>
        <a:custGeom>
          <a:avLst/>
          <a:gdLst/>
          <a:ahLst/>
          <a:cxnLst/>
          <a:rect l="0" t="0" r="0" b="0"/>
          <a:pathLst>
            <a:path>
              <a:moveTo>
                <a:pt x="0" y="16481"/>
              </a:moveTo>
              <a:lnTo>
                <a:pt x="782280" y="1648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800" b="1" kern="1200"/>
        </a:p>
      </dsp:txBody>
      <dsp:txXfrm rot="10800000">
        <a:off x="3327335" y="2396146"/>
        <a:ext cx="39114" cy="39114"/>
      </dsp:txXfrm>
    </dsp:sp>
    <dsp:sp modelId="{AF6F782E-A7DA-4E42-8266-553F03DE66F2}">
      <dsp:nvSpPr>
        <dsp:cNvPr id="0" name=""/>
        <dsp:cNvSpPr/>
      </dsp:nvSpPr>
      <dsp:spPr>
        <a:xfrm>
          <a:off x="1650032" y="904392"/>
          <a:ext cx="1561376" cy="15613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Autre</a:t>
          </a:r>
          <a:br>
            <a:rPr lang="fr-FR" sz="1800" b="1" kern="1200" dirty="0" smtClean="0"/>
          </a:br>
          <a:r>
            <a:rPr lang="fr-FR" sz="1200" b="0" kern="1200" dirty="0" smtClean="0"/>
            <a:t>AMT</a:t>
          </a:r>
          <a:br>
            <a:rPr lang="fr-FR" sz="1200" b="0" kern="1200" dirty="0" smtClean="0"/>
          </a:br>
          <a:r>
            <a:rPr lang="fr-FR" sz="1200" b="0" kern="1200" dirty="0" smtClean="0"/>
            <a:t>CIT</a:t>
          </a:r>
          <a:br>
            <a:rPr lang="fr-FR" sz="1200" b="0" kern="1200" dirty="0" smtClean="0"/>
          </a:br>
          <a:r>
            <a:rPr lang="fr-FR" sz="1200" b="0" kern="1200" dirty="0" smtClean="0"/>
            <a:t>…</a:t>
          </a:r>
          <a:endParaRPr lang="fr-FR" sz="1200" b="0" kern="1200" dirty="0"/>
        </a:p>
      </dsp:txBody>
      <dsp:txXfrm>
        <a:off x="1878690" y="1133050"/>
        <a:ext cx="1104060" cy="1104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752C0-EE7C-4EB1-A738-93F71A28E296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F32B7-A967-49C0-8305-22AFD0116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134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 de donnée, Carte à puce, Transport en commun, Intégration interface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C28A-E193-403F-ACCA-94E794351D43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850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7313" indent="0">
              <a:buFont typeface="Arial" panose="020B0604020202020204" pitchFamily="34" charset="0"/>
              <a:buNone/>
            </a:pPr>
            <a:r>
              <a:rPr lang="fr-FR" dirty="0" smtClean="0"/>
              <a:t>Carte isochrone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F32B7-A967-49C0-8305-22AFD01169D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98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7313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F32B7-A967-49C0-8305-22AFD01169D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277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7313" indent="0">
              <a:buFont typeface="Arial" panose="020B0604020202020204" pitchFamily="34" charset="0"/>
              <a:buNone/>
            </a:pPr>
            <a:r>
              <a:rPr lang="fr-FR" dirty="0" smtClean="0"/>
              <a:t>On a développé </a:t>
            </a:r>
            <a:r>
              <a:rPr lang="fr-FR" smtClean="0"/>
              <a:t>l’outil pour </a:t>
            </a:r>
            <a:r>
              <a:rPr lang="fr-FR" dirty="0" smtClean="0"/>
              <a:t>agréger </a:t>
            </a:r>
            <a:r>
              <a:rPr lang="fr-FR" smtClean="0"/>
              <a:t>les données !!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F32B7-A967-49C0-8305-22AFD01169D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029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7313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F32B7-A967-49C0-8305-22AFD01169D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018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7313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F32B7-A967-49C0-8305-22AFD01169D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866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C28A-E193-403F-ACCA-94E794351D43}" type="slidenum">
              <a:rPr lang="fr-FR" smtClean="0">
                <a:solidFill>
                  <a:prstClr val="black"/>
                </a:solidFill>
              </a:rPr>
              <a:pPr/>
              <a:t>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763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 de donnée, Carte à puce, Transport en commun, Intégration interface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C28A-E193-403F-ACCA-94E794351D43}" type="slidenum">
              <a:rPr lang="fr-FR" smtClean="0">
                <a:solidFill>
                  <a:prstClr val="black"/>
                </a:solidFill>
              </a:rPr>
              <a:pPr/>
              <a:t>8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32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8A33462-E29B-4D13-822E-B8BEDFA416A5}" type="datetime1">
              <a:rPr lang="sv-SE" smtClean="0"/>
              <a:pPr/>
              <a:t>2017-03-13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C87DF0D-C636-4B76-8D76-63B9335EBD46}" type="slidenum">
              <a:rPr lang="sv-SE" smtClean="0"/>
              <a:pPr/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226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0153-EFA6-419C-B6D7-B54B574FF2B8}" type="datetime1">
              <a:rPr lang="sv-SE" smtClean="0">
                <a:solidFill>
                  <a:prstClr val="black">
                    <a:alpha val="80000"/>
                  </a:prstClr>
                </a:solidFill>
              </a:rPr>
              <a:pPr/>
              <a:t>2017-03-13</a:t>
            </a:fld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F0D-C636-4B76-8D76-63B9335EBD46}" type="slidenum">
              <a:rPr lang="sv-SE" smtClean="0">
                <a:solidFill>
                  <a:srgbClr val="50B4C8">
                    <a:alpha val="25000"/>
                  </a:srgbClr>
                </a:solidFill>
              </a:rPr>
              <a:pPr/>
              <a:t>‹N°›</a:t>
            </a:fld>
            <a:endParaRPr lang="sv-SE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24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F7FA-9E75-4CAE-A18B-F2FB63CC9D35}" type="datetime1">
              <a:rPr lang="sv-SE" smtClean="0">
                <a:solidFill>
                  <a:prstClr val="black">
                    <a:alpha val="80000"/>
                  </a:prstClr>
                </a:solidFill>
              </a:rPr>
              <a:pPr/>
              <a:t>2017-03-13</a:t>
            </a:fld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F0D-C636-4B76-8D76-63B9335EBD46}" type="slidenum">
              <a:rPr lang="sv-SE" smtClean="0">
                <a:solidFill>
                  <a:srgbClr val="50B4C8">
                    <a:alpha val="25000"/>
                  </a:srgbClr>
                </a:solidFill>
              </a:rPr>
              <a:pPr/>
              <a:t>‹N°›</a:t>
            </a:fld>
            <a:endParaRPr lang="sv-SE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22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1F6F-0A5D-40C8-856D-65568EB6FC6A}" type="datetime1">
              <a:rPr lang="sv-SE" smtClean="0">
                <a:solidFill>
                  <a:prstClr val="black">
                    <a:alpha val="80000"/>
                  </a:prstClr>
                </a:solidFill>
              </a:rPr>
              <a:pPr/>
              <a:t>2017-03-13</a:t>
            </a:fld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F0D-C636-4B76-8D76-63B9335EBD46}" type="slidenum">
              <a:rPr lang="sv-SE" smtClean="0">
                <a:solidFill>
                  <a:srgbClr val="50B4C8">
                    <a:alpha val="25000"/>
                  </a:srgbClr>
                </a:solidFill>
              </a:rPr>
              <a:pPr/>
              <a:t>‹N°›</a:t>
            </a:fld>
            <a:endParaRPr lang="sv-SE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65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195-7BF4-497E-AB56-8BE31B391A1E}" type="datetime1">
              <a:rPr lang="sv-SE" smtClean="0">
                <a:solidFill>
                  <a:prstClr val="black">
                    <a:alpha val="80000"/>
                  </a:prstClr>
                </a:solidFill>
              </a:rPr>
              <a:pPr/>
              <a:t>2017-03-13</a:t>
            </a:fld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F0D-C636-4B76-8D76-63B9335EBD46}" type="slidenum">
              <a:rPr lang="sv-SE" smtClean="0">
                <a:solidFill>
                  <a:srgbClr val="50B4C8">
                    <a:alpha val="25000"/>
                  </a:srgbClr>
                </a:solidFill>
              </a:rPr>
              <a:pPr/>
              <a:t>‹N°›</a:t>
            </a:fld>
            <a:endParaRPr lang="sv-SE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12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819F-D6AD-42C3-A97C-8E2A0BBDCAD9}" type="datetime1">
              <a:rPr lang="sv-SE" smtClean="0">
                <a:solidFill>
                  <a:prstClr val="black">
                    <a:alpha val="80000"/>
                  </a:prstClr>
                </a:solidFill>
              </a:rPr>
              <a:pPr/>
              <a:t>2017-03-13</a:t>
            </a:fld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F0D-C636-4B76-8D76-63B9335EBD46}" type="slidenum">
              <a:rPr lang="sv-SE" smtClean="0">
                <a:solidFill>
                  <a:srgbClr val="50B4C8">
                    <a:alpha val="25000"/>
                  </a:srgbClr>
                </a:solidFill>
              </a:rPr>
              <a:pPr/>
              <a:t>‹N°›</a:t>
            </a:fld>
            <a:endParaRPr lang="sv-SE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79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FA30-4005-4F1F-8CF3-F775D1D649FF}" type="datetime1">
              <a:rPr lang="sv-SE" smtClean="0">
                <a:solidFill>
                  <a:prstClr val="black">
                    <a:alpha val="80000"/>
                  </a:prstClr>
                </a:solidFill>
              </a:rPr>
              <a:pPr/>
              <a:t>2017-03-13</a:t>
            </a:fld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F0D-C636-4B76-8D76-63B9335EBD46}" type="slidenum">
              <a:rPr lang="sv-SE" smtClean="0">
                <a:solidFill>
                  <a:srgbClr val="50B4C8">
                    <a:alpha val="25000"/>
                  </a:srgbClr>
                </a:solidFill>
              </a:rPr>
              <a:pPr/>
              <a:t>‹N°›</a:t>
            </a:fld>
            <a:endParaRPr lang="sv-SE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23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3D22-92C0-4BCA-9AF4-7E6A019ADA7F}" type="datetime1">
              <a:rPr lang="sv-SE" smtClean="0">
                <a:solidFill>
                  <a:prstClr val="black">
                    <a:alpha val="80000"/>
                  </a:prstClr>
                </a:solidFill>
              </a:rPr>
              <a:pPr/>
              <a:t>2017-03-13</a:t>
            </a:fld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F0D-C636-4B76-8D76-63B9335EBD46}" type="slidenum">
              <a:rPr lang="sv-SE" smtClean="0">
                <a:solidFill>
                  <a:srgbClr val="50B4C8">
                    <a:alpha val="25000"/>
                  </a:srgbClr>
                </a:solidFill>
              </a:rPr>
              <a:pPr/>
              <a:t>‹N°›</a:t>
            </a:fld>
            <a:endParaRPr lang="sv-SE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6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1FB15-270E-4B21-83B0-2E2EAD9E804F}" type="datetime1">
              <a:rPr lang="sv-SE" smtClean="0">
                <a:solidFill>
                  <a:prstClr val="black">
                    <a:alpha val="80000"/>
                  </a:prstClr>
                </a:solidFill>
              </a:rPr>
              <a:pPr/>
              <a:t>2017-03-13</a:t>
            </a:fld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F0D-C636-4B76-8D76-63B9335EBD46}" type="slidenum">
              <a:rPr lang="sv-SE" smtClean="0">
                <a:solidFill>
                  <a:srgbClr val="50B4C8">
                    <a:alpha val="25000"/>
                  </a:srgbClr>
                </a:solidFill>
              </a:rPr>
              <a:pPr/>
              <a:t>‹N°›</a:t>
            </a:fld>
            <a:endParaRPr lang="sv-SE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1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9E22-4168-4FA8-8E70-1E2D9AF11741}" type="datetime1">
              <a:rPr lang="sv-SE" smtClean="0">
                <a:solidFill>
                  <a:prstClr val="black">
                    <a:alpha val="80000"/>
                  </a:prstClr>
                </a:solidFill>
              </a:rPr>
              <a:pPr/>
              <a:t>2017-03-13</a:t>
            </a:fld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C87DF0D-C636-4B76-8D76-63B9335EBD46}" type="slidenum">
              <a:rPr lang="sv-SE" smtClean="0"/>
              <a:pPr/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27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284FA38-B95C-4768-9847-A383481F2D81}" type="datetime1">
              <a:rPr lang="sv-SE" smtClean="0"/>
              <a:pPr/>
              <a:t>2017-03-13</a:t>
            </a:fld>
            <a:endParaRPr lang="sv-S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sv-S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C87DF0D-C636-4B76-8D76-63B9335EBD46}" type="slidenum">
              <a:rPr lang="sv-SE" smtClean="0"/>
              <a:pPr/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7620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F609C64-3BF8-452B-AA2C-AAC64FEC0E06}" type="datetime1">
              <a:rPr lang="sv-SE" smtClean="0">
                <a:solidFill>
                  <a:prstClr val="black">
                    <a:alpha val="80000"/>
                  </a:prstClr>
                </a:solidFill>
              </a:rPr>
              <a:pPr/>
              <a:t>2017-03-13</a:t>
            </a:fld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C87DF0D-C636-4B76-8D76-63B9335EBD46}" type="slidenum">
              <a:rPr lang="sv-SE" smtClean="0">
                <a:solidFill>
                  <a:srgbClr val="50B4C8">
                    <a:alpha val="25000"/>
                  </a:srgbClr>
                </a:solidFill>
              </a:rPr>
              <a:pPr/>
              <a:t>‹N°›</a:t>
            </a:fld>
            <a:endParaRPr lang="sv-SE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43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11500" dirty="0" err="1" smtClean="0"/>
              <a:t>Reach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67512" y="4206875"/>
            <a:ext cx="9228201" cy="2438473"/>
          </a:xfrm>
        </p:spPr>
        <p:txBody>
          <a:bodyPr>
            <a:normAutofit/>
          </a:bodyPr>
          <a:lstStyle/>
          <a:p>
            <a:r>
              <a:rPr lang="sv-SE" sz="4000" dirty="0" smtClean="0"/>
              <a:t>Visualisez votre mobilité en un clin d’oeil</a:t>
            </a:r>
            <a:endParaRPr lang="sv-SE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F0D-C636-4B76-8D76-63B9335EBD46}" type="slidenum">
              <a:rPr lang="sv-SE" smtClean="0"/>
              <a:pPr/>
              <a:t>1</a:t>
            </a:fld>
            <a:endParaRPr lang="sv-SE" dirty="0"/>
          </a:p>
        </p:txBody>
      </p:sp>
      <p:sp>
        <p:nvSpPr>
          <p:cNvPr id="5" name="ZoneTexte 4"/>
          <p:cNvSpPr txBox="1"/>
          <p:nvPr/>
        </p:nvSpPr>
        <p:spPr>
          <a:xfrm>
            <a:off x="667512" y="6359624"/>
            <a:ext cx="287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HackQC17-8-Euclide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269" y="816540"/>
            <a:ext cx="1630327" cy="163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7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7224" y="-204"/>
            <a:ext cx="10772775" cy="1658198"/>
          </a:xfrm>
        </p:spPr>
        <p:txBody>
          <a:bodyPr/>
          <a:lstStyle/>
          <a:p>
            <a:r>
              <a:rPr lang="fr-FR" dirty="0" smtClean="0"/>
              <a:t>Existant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1" y="2319663"/>
            <a:ext cx="4891679" cy="3281501"/>
          </a:xfrm>
        </p:spPr>
      </p:pic>
      <p:pic>
        <p:nvPicPr>
          <p:cNvPr id="12" name="Espace réservé du contenu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00" y="2319663"/>
            <a:ext cx="5871472" cy="32815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F0D-C636-4B76-8D76-63B9335EBD46}" type="slidenum">
              <a:rPr lang="sv-SE" smtClean="0">
                <a:solidFill>
                  <a:srgbClr val="50B4C8">
                    <a:alpha val="25000"/>
                  </a:srgbClr>
                </a:solidFill>
              </a:rPr>
              <a:pPr/>
              <a:t>2</a:t>
            </a:fld>
            <a:endParaRPr lang="sv-SE">
              <a:solidFill>
                <a:srgbClr val="50B4C8">
                  <a:alpha val="25000"/>
                </a:srgbClr>
              </a:solidFill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611" y="1374655"/>
            <a:ext cx="3508030" cy="841927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1" y="1295614"/>
            <a:ext cx="3655199" cy="100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9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F0D-C636-4B76-8D76-63B9335EBD46}" type="slidenum">
              <a:rPr lang="sv-SE" smtClean="0">
                <a:solidFill>
                  <a:srgbClr val="50B4C8">
                    <a:alpha val="25000"/>
                  </a:srgbClr>
                </a:solidFill>
              </a:rPr>
              <a:pPr/>
              <a:t>3</a:t>
            </a:fld>
            <a:endParaRPr lang="sv-SE">
              <a:solidFill>
                <a:srgbClr val="50B4C8">
                  <a:alpha val="25000"/>
                </a:srgbClr>
              </a:solidFill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156" y="2580696"/>
            <a:ext cx="3508030" cy="841927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156" y="1300175"/>
            <a:ext cx="3655199" cy="10000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817626" y="2300182"/>
            <a:ext cx="4784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/>
              <a:t>+</a:t>
            </a:r>
            <a:endParaRPr lang="fr-FR" sz="8000" b="1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2179673" y="4997303"/>
            <a:ext cx="7995684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2817625" y="4997303"/>
            <a:ext cx="4784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/>
              <a:t>=</a:t>
            </a:r>
            <a:endParaRPr lang="fr-FR" sz="8000" b="1" dirty="0"/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5199317" y="5305020"/>
            <a:ext cx="3774308" cy="708005"/>
          </a:xfrm>
        </p:spPr>
        <p:txBody>
          <a:bodyPr>
            <a:noAutofit/>
          </a:bodyPr>
          <a:lstStyle/>
          <a:p>
            <a:r>
              <a:rPr lang="fr-FR" sz="6600" spc="300" dirty="0" err="1" smtClean="0">
                <a:solidFill>
                  <a:srgbClr val="002060"/>
                </a:solidFill>
              </a:rPr>
              <a:t>Reach</a:t>
            </a:r>
            <a:endParaRPr lang="fr-FR" sz="6600" spc="300" dirty="0">
              <a:solidFill>
                <a:srgbClr val="00206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817626" y="3468727"/>
            <a:ext cx="4784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/>
              <a:t>+</a:t>
            </a:r>
            <a:endParaRPr lang="fr-FR" sz="8000" b="1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239" y="3829250"/>
            <a:ext cx="3423947" cy="86682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239" y="5323407"/>
            <a:ext cx="671230" cy="67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5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7224" y="-204"/>
            <a:ext cx="10772775" cy="1658198"/>
          </a:xfrm>
        </p:spPr>
        <p:txBody>
          <a:bodyPr/>
          <a:lstStyle/>
          <a:p>
            <a:r>
              <a:rPr lang="fr-FR" dirty="0" smtClean="0"/>
              <a:t>Données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F0D-C636-4B76-8D76-63B9335EBD46}" type="slidenum">
              <a:rPr lang="sv-SE" smtClean="0">
                <a:solidFill>
                  <a:srgbClr val="50B4C8">
                    <a:alpha val="25000"/>
                  </a:srgbClr>
                </a:solidFill>
              </a:rPr>
              <a:pPr/>
              <a:t>4</a:t>
            </a:fld>
            <a:endParaRPr lang="sv-SE">
              <a:solidFill>
                <a:srgbClr val="50B4C8">
                  <a:alpha val="25000"/>
                </a:srgbClr>
              </a:solidFill>
            </a:endParaRPr>
          </a:p>
        </p:txBody>
      </p:sp>
      <p:graphicFrame>
        <p:nvGraphicFramePr>
          <p:cNvPr id="16" name="Diagramme 15"/>
          <p:cNvGraphicFramePr/>
          <p:nvPr>
            <p:extLst>
              <p:ext uri="{D42A27DB-BD31-4B8C-83A1-F6EECF244321}">
                <p14:modId xmlns:p14="http://schemas.microsoft.com/office/powerpoint/2010/main" val="4182434428"/>
              </p:ext>
            </p:extLst>
          </p:nvPr>
        </p:nvGraphicFramePr>
        <p:xfrm>
          <a:off x="3569658" y="260251"/>
          <a:ext cx="8526130" cy="6060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7" name="Imag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559" y="2581693"/>
            <a:ext cx="1630327" cy="163032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735724" y="1657994"/>
            <a:ext cx="2755434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439863" algn="l"/>
              </a:tabLst>
            </a:pPr>
            <a:r>
              <a:rPr lang="fr-FR" dirty="0" smtClean="0"/>
              <a:t>8 GTFS / agences importées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8 000 000 stop times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possibilité simple</a:t>
            </a:r>
            <a:br>
              <a:rPr lang="fr-FR" dirty="0" smtClean="0"/>
            </a:br>
            <a:r>
              <a:rPr lang="fr-FR" dirty="0" smtClean="0"/>
              <a:t>d’ajout de nouveaux GTFS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328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Public cible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2800" b="1" cap="none" dirty="0" smtClean="0"/>
              <a:t>Utilisateur lambda, commerce</a:t>
            </a:r>
            <a:endParaRPr lang="fr-FR" sz="2800" b="1" cap="none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a</a:t>
            </a:r>
            <a:r>
              <a:rPr lang="fr-FR" dirty="0" smtClean="0"/>
              <a:t>ccessibilité</a:t>
            </a:r>
          </a:p>
          <a:p>
            <a:r>
              <a:rPr lang="fr-FR" dirty="0"/>
              <a:t>o</a:t>
            </a:r>
            <a:r>
              <a:rPr lang="fr-FR" dirty="0" smtClean="0"/>
              <a:t>ffre de transport</a:t>
            </a:r>
          </a:p>
          <a:p>
            <a:pPr lvl="1"/>
            <a:r>
              <a:rPr lang="fr-FR" sz="2400" dirty="0" smtClean="0"/>
              <a:t>en tout temps</a:t>
            </a:r>
          </a:p>
          <a:p>
            <a:pPr lvl="1"/>
            <a:r>
              <a:rPr lang="fr-FR" sz="2400" dirty="0" smtClean="0"/>
              <a:t>en tout lieux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sz="2800" b="1" cap="none" dirty="0" smtClean="0"/>
              <a:t>Villes, </a:t>
            </a:r>
            <a:r>
              <a:rPr lang="fr-FR" sz="2800" b="1" cap="none" dirty="0"/>
              <a:t>e</a:t>
            </a:r>
            <a:r>
              <a:rPr lang="fr-FR" sz="2800" b="1" cap="none" dirty="0" smtClean="0"/>
              <a:t>xploitants</a:t>
            </a:r>
            <a:endParaRPr lang="fr-FR" sz="2800" b="1" cap="none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connectivité et la qualité du réseau</a:t>
            </a:r>
          </a:p>
          <a:p>
            <a:r>
              <a:rPr lang="fr-FR" dirty="0" smtClean="0"/>
              <a:t>points déficitaire de l’offre</a:t>
            </a:r>
          </a:p>
          <a:p>
            <a:r>
              <a:rPr lang="fr-FR" dirty="0" smtClean="0"/>
              <a:t>interactions systèmes voisins</a:t>
            </a:r>
          </a:p>
          <a:p>
            <a:pPr lvl="1"/>
            <a:r>
              <a:rPr lang="fr-FR" dirty="0" smtClean="0"/>
              <a:t>Villes voisines</a:t>
            </a:r>
          </a:p>
          <a:p>
            <a:pPr lvl="1"/>
            <a:r>
              <a:rPr lang="fr-FR" dirty="0" smtClean="0"/>
              <a:t>Train de banlieue</a:t>
            </a:r>
            <a:endParaRPr lang="fr-FR" dirty="0"/>
          </a:p>
          <a:p>
            <a:pPr lvl="1"/>
            <a:r>
              <a:rPr lang="fr-FR" dirty="0" smtClean="0"/>
              <a:t>Vélo en libre service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F0D-C636-4B76-8D76-63B9335EBD46}" type="slidenum">
              <a:rPr lang="sv-SE" smtClean="0">
                <a:solidFill>
                  <a:srgbClr val="50B4C8">
                    <a:alpha val="25000"/>
                  </a:srgbClr>
                </a:solidFill>
              </a:rPr>
              <a:pPr/>
              <a:t>5</a:t>
            </a:fld>
            <a:endParaRPr lang="sv-SE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15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7224" y="-204"/>
            <a:ext cx="10772775" cy="1658198"/>
          </a:xfrm>
        </p:spPr>
        <p:txBody>
          <a:bodyPr/>
          <a:lstStyle/>
          <a:p>
            <a:r>
              <a:rPr lang="fr-FR" dirty="0" smtClean="0"/>
              <a:t>Interface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F0D-C636-4B76-8D76-63B9335EBD46}" type="slidenum">
              <a:rPr lang="sv-SE" smtClean="0">
                <a:solidFill>
                  <a:srgbClr val="50B4C8">
                    <a:alpha val="25000"/>
                  </a:srgbClr>
                </a:solidFill>
              </a:rPr>
              <a:pPr/>
              <a:t>6</a:t>
            </a:fld>
            <a:endParaRPr lang="sv-SE">
              <a:solidFill>
                <a:srgbClr val="50B4C8">
                  <a:alpha val="25000"/>
                </a:srgbClr>
              </a:solidFill>
            </a:endParaRPr>
          </a:p>
        </p:txBody>
      </p:sp>
      <p:sp>
        <p:nvSpPr>
          <p:cNvPr id="5" name="Rectangle avec flèche vers la droite 4"/>
          <p:cNvSpPr/>
          <p:nvPr/>
        </p:nvSpPr>
        <p:spPr>
          <a:xfrm flipH="1">
            <a:off x="9019689" y="5245790"/>
            <a:ext cx="2410310" cy="70419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Avancer dans le temps</a:t>
            </a:r>
            <a:endParaRPr lang="fr-FR" dirty="0"/>
          </a:p>
        </p:txBody>
      </p:sp>
      <p:sp>
        <p:nvSpPr>
          <p:cNvPr id="8" name="Rectangle avec flèche vers la droite 7"/>
          <p:cNvSpPr/>
          <p:nvPr/>
        </p:nvSpPr>
        <p:spPr>
          <a:xfrm flipH="1">
            <a:off x="9013356" y="2753117"/>
            <a:ext cx="2664552" cy="772511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57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Potentiel marche</a:t>
            </a:r>
          </a:p>
          <a:p>
            <a:pPr algn="ctr"/>
            <a:r>
              <a:rPr lang="fr-FR" dirty="0" smtClean="0"/>
              <a:t>Potentiel vélo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1794322"/>
            <a:ext cx="4605363" cy="398097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269" y="606144"/>
            <a:ext cx="3285185" cy="575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4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4. Perspectives</a:t>
            </a:r>
            <a:endParaRPr lang="fr-FR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29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Intégration système de vélo en libre service</a:t>
            </a:r>
          </a:p>
          <a:p>
            <a:pPr marL="5429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Analyse comparative des offres de transport des différentes villes</a:t>
            </a:r>
          </a:p>
          <a:p>
            <a:pPr marL="5429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Outil performant de promotion du transport en commun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F0D-C636-4B76-8D76-63B9335EBD46}" type="slidenum">
              <a:rPr lang="sv-SE" smtClean="0">
                <a:solidFill>
                  <a:srgbClr val="50B4C8">
                    <a:alpha val="25000"/>
                  </a:srgbClr>
                </a:solidFill>
              </a:rPr>
              <a:pPr/>
              <a:t>7</a:t>
            </a:fld>
            <a:endParaRPr lang="sv-SE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11500" dirty="0" err="1" smtClean="0"/>
              <a:t>Reach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67512" y="4206875"/>
            <a:ext cx="9228201" cy="2438473"/>
          </a:xfrm>
        </p:spPr>
        <p:txBody>
          <a:bodyPr>
            <a:normAutofit/>
          </a:bodyPr>
          <a:lstStyle/>
          <a:p>
            <a:r>
              <a:rPr lang="sv-SE" sz="4000" dirty="0" smtClean="0"/>
              <a:t>Visualisez votre mobilité en un clin d’oeil</a:t>
            </a:r>
          </a:p>
          <a:p>
            <a:endParaRPr lang="sv-SE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F0D-C636-4B76-8D76-63B9335EBD46}" type="slidenum">
              <a:rPr lang="sv-SE" smtClean="0"/>
              <a:pPr/>
              <a:t>8</a:t>
            </a:fld>
            <a:endParaRPr lang="sv-SE" dirty="0"/>
          </a:p>
        </p:txBody>
      </p:sp>
      <p:sp>
        <p:nvSpPr>
          <p:cNvPr id="5" name="ZoneTexte 4"/>
          <p:cNvSpPr txBox="1"/>
          <p:nvPr/>
        </p:nvSpPr>
        <p:spPr>
          <a:xfrm>
            <a:off x="667512" y="6359624"/>
            <a:ext cx="287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HackQC17-8-Euclide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5165412" y="686859"/>
            <a:ext cx="6220392" cy="2438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sv-SE" sz="4000" dirty="0" smtClean="0"/>
              <a:t>Merci pour votre attention</a:t>
            </a:r>
          </a:p>
          <a:p>
            <a:pPr algn="r"/>
            <a:endParaRPr lang="sv-SE" sz="4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415" y="1798020"/>
            <a:ext cx="1630327" cy="163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3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étropolitain">
  <a:themeElements>
    <a:clrScheme name="Métropolitai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étropolitai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étropolitai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</TotalTime>
  <Words>180</Words>
  <Application>Microsoft Office PowerPoint</Application>
  <PresentationFormat>Grand écran</PresentationFormat>
  <Paragraphs>74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Métropolitain</vt:lpstr>
      <vt:lpstr>Reach</vt:lpstr>
      <vt:lpstr>Existant</vt:lpstr>
      <vt:lpstr>Reach</vt:lpstr>
      <vt:lpstr>Données</vt:lpstr>
      <vt:lpstr>Public cible</vt:lpstr>
      <vt:lpstr>Interface</vt:lpstr>
      <vt:lpstr>4. Perspectives</vt:lpstr>
      <vt:lpstr>Reach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de visualisation de données de cartes à puce pour une société de transport collectif</dc:title>
  <dc:creator>Antoine Giraud</dc:creator>
  <cp:lastModifiedBy>Antoine Giraud</cp:lastModifiedBy>
  <cp:revision>158</cp:revision>
  <dcterms:created xsi:type="dcterms:W3CDTF">2016-04-21T16:48:07Z</dcterms:created>
  <dcterms:modified xsi:type="dcterms:W3CDTF">2017-03-14T02:40:54Z</dcterms:modified>
</cp:coreProperties>
</file>