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7" r:id="rId3"/>
    <p:sldId id="280" r:id="rId4"/>
    <p:sldId id="271" r:id="rId5"/>
    <p:sldId id="279" r:id="rId6"/>
    <p:sldId id="278" r:id="rId7"/>
    <p:sldId id="273" r:id="rId8"/>
    <p:sldId id="274" r:id="rId9"/>
    <p:sldId id="276" r:id="rId10"/>
    <p:sldId id="281" r:id="rId11"/>
    <p:sldId id="275" r:id="rId12"/>
    <p:sldId id="28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96B60-8DED-4A4F-9624-9B401044D8E7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ACC6-5690-4A35-BE45-CBD2CF1676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333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5D57-E84D-45FD-93DC-336BE460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2163-6CDB-4AD4-9C04-C29B778B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FA70-E6EB-46B5-8110-1DE47DB9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B3D7-5237-4BC5-A074-B6767A99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8FB7-31E5-4270-8E6A-443C97EB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00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A08A-3586-46BC-B8AC-C85EB2A1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10754-E0A5-4ECF-8843-F494A429E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36AF-A5FD-404C-88E3-0DFDF7C4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A824-B4FA-4520-B510-57CFA2FE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6937-E3CF-49A2-BBE3-DED1F67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34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4374F-7AC6-44F4-B00F-A5FB9073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6A5DD-D25E-470B-B31C-653C0264C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9125-2A1F-4B67-B7B8-BF1760F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6E9-07E4-4798-996A-2D7D74B4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9CC1-198E-4B0A-A05E-4676A88E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52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512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7664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98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914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62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080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322-611E-4A2D-A868-1E69F041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045B-C016-4DA7-A733-3E633D0C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4E08-10CD-4270-8DC4-F280DD53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078C-F623-4368-9A92-70D485B1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B182-23D6-464E-A6B4-8BD2626B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23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E6CA-9C64-4BDD-94E9-5139D9B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B50F-2994-4444-8F54-8E589FD1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4B40-CB6D-401A-BA18-6EAF6B02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54EEC-A667-49AD-A1C2-51FC33F9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FDE8-0111-4211-9950-33732E20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22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BA6D-5A84-4711-A6F9-E67036C7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6D94-E669-4089-835E-29DFDBC32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126DB-3897-43E4-BFDB-B3BCD2D7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985B-34C1-46F4-A8D2-91A23A0B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B54E2-0E97-42C7-862A-27970214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34FD-D5BB-4F58-9F2F-DA24B45E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519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D19C-D86C-4F01-9CF2-DC08AAE0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22B6-AD2E-4A59-A969-EEB473EE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1C79-8E45-483E-AA0E-62D5FC80D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7C353-7AEB-4AEF-A945-98391F6EA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7CE0C-BC74-4779-8603-B57706A8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5C26C-A974-43FB-B55A-5192A46A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B41D4-5B31-4CC3-9F5E-131EC293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011A4-913B-45DE-9FE8-5DE34770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03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7AB1-50E4-40BC-A7C4-7F2BDA48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C8D00-E977-41C6-A654-5A75AF04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9B89C-1E1B-4DE5-8CE3-4E0E7440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3730A-9E44-4A3B-AFE5-E7D66841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13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6AC6D-B56D-47E8-A7CE-236B5501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E94E0-3FBA-48D4-A9D7-81A4006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FC78-D4AC-42CD-968F-914314FD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97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2D3-E7D3-4019-8EC9-8C5EB012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6A33-BE2E-4401-A879-618D4DE4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32813-19B6-456D-AD75-C97449CAE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A578-4A5E-4514-AAD3-C8BF890E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B59E-7559-4B01-9471-AECCD1AE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BC66E-DDBD-426C-BFD6-CEB302C8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84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8492-CF06-44F2-B1D8-8F0AFDB1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6180B-2A13-46BE-8B6C-2BF94DB0E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1100-31B6-47CF-ADF1-3B64CCBE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E8BE5-AD2F-4EC6-9CA1-F01B8589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7630A-2DE5-4579-9420-11C7FD75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DA79-0608-4A86-9E4A-81A392D9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AACCB-99C4-4952-9ED2-6DC84B65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22B2-E07D-439F-B800-13418B5A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7F84-D599-49F1-A4F7-66D0919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37F2-463E-4C0D-873F-FB8DF6A7761F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9CFA-B9EB-4E3D-B12B-AEBDC39D5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4FD1-EBC6-4249-BF88-FF1AFE951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C77F-04ED-4087-A4B9-505C3658AE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5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55F092B-C00B-4202-8AAA-F5D0EB9A695F}"/>
              </a:ext>
            </a:extLst>
          </p:cNvPr>
          <p:cNvSpPr txBox="1">
            <a:spLocks/>
          </p:cNvSpPr>
          <p:nvPr/>
        </p:nvSpPr>
        <p:spPr>
          <a:xfrm>
            <a:off x="1656522" y="4029926"/>
            <a:ext cx="7274164" cy="5539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Arial" charset="0"/>
              </a:rPr>
              <a:t>Day 2</a:t>
            </a:r>
            <a:endParaRPr lang="en-US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71E7231F-BB9F-424A-8DE9-41EA8D22C875}"/>
              </a:ext>
            </a:extLst>
          </p:cNvPr>
          <p:cNvSpPr txBox="1">
            <a:spLocks/>
          </p:cNvSpPr>
          <p:nvPr/>
        </p:nvSpPr>
        <p:spPr>
          <a:xfrm>
            <a:off x="1521701" y="4856736"/>
            <a:ext cx="7408984" cy="295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Subramanya Joshi</a:t>
            </a:r>
          </a:p>
        </p:txBody>
      </p:sp>
      <p:pic>
        <p:nvPicPr>
          <p:cNvPr id="10" name="Picture 2" descr="Image result for meetup&quot;">
            <a:extLst>
              <a:ext uri="{FF2B5EF4-FFF2-40B4-BE49-F238E27FC236}">
                <a16:creationId xmlns:a16="http://schemas.microsoft.com/office/drawing/2014/main" id="{11B2A528-B794-40B5-8F0D-CB624060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68" y="1775656"/>
            <a:ext cx="4821463" cy="25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bottlenecks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B87FF21-CACB-4976-8E3F-4C53A43F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r>
              <a:rPr lang="en-US" dirty="0"/>
              <a:t>Generally 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Stateful services</a:t>
            </a:r>
          </a:p>
          <a:p>
            <a:pPr lvl="1"/>
            <a:r>
              <a:rPr lang="en-US" dirty="0"/>
              <a:t>Disk or any IO devices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743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8644" y="945612"/>
            <a:ext cx="11486969" cy="4966777"/>
          </a:xfrm>
        </p:spPr>
        <p:txBody>
          <a:bodyPr>
            <a:normAutofit/>
          </a:bodyPr>
          <a:lstStyle/>
          <a:p>
            <a:r>
              <a:rPr lang="en-GB" sz="2400" strike="sngStrike" dirty="0"/>
              <a:t>Make </a:t>
            </a:r>
            <a:r>
              <a:rPr lang="en-GB" sz="2400" strike="sngStrike" dirty="0" err="1"/>
              <a:t>Hbase</a:t>
            </a:r>
            <a:r>
              <a:rPr lang="en-GB" sz="2400" strike="sngStrike" dirty="0"/>
              <a:t> distributed</a:t>
            </a:r>
          </a:p>
          <a:p>
            <a:r>
              <a:rPr lang="en-GB" sz="2400" dirty="0"/>
              <a:t>Reduce database retention of metrics</a:t>
            </a:r>
          </a:p>
          <a:p>
            <a:r>
              <a:rPr lang="en-GB" sz="2400" dirty="0"/>
              <a:t>Scaling out </a:t>
            </a:r>
            <a:r>
              <a:rPr lang="en-GB" sz="2400" dirty="0" err="1"/>
              <a:t>ambari</a:t>
            </a:r>
            <a:r>
              <a:rPr lang="en-GB" sz="2400" dirty="0"/>
              <a:t> metrics collection </a:t>
            </a:r>
            <a:r>
              <a:rPr lang="en-GB" sz="2400" dirty="0" err="1"/>
              <a:t>webapp</a:t>
            </a:r>
            <a:r>
              <a:rPr lang="en-GB" sz="2400" dirty="0"/>
              <a:t> </a:t>
            </a:r>
          </a:p>
          <a:p>
            <a:r>
              <a:rPr lang="en-GB" sz="2400" strike="sngStrike" dirty="0"/>
              <a:t>Scaling-in HBase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928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4667" y="3172519"/>
            <a:ext cx="2410657" cy="512961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148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Intro to Ambari Metrics Collection architecture</a:t>
            </a:r>
          </a:p>
          <a:p>
            <a:r>
              <a:rPr lang="en-US" sz="2400" dirty="0"/>
              <a:t>Problem with HDF – Ambari Metrics Collection</a:t>
            </a:r>
          </a:p>
          <a:p>
            <a:r>
              <a:rPr lang="en-US" sz="2400" dirty="0"/>
              <a:t>Performance bottlenecks </a:t>
            </a:r>
          </a:p>
          <a:p>
            <a:r>
              <a:rPr lang="en-US" sz="2400" dirty="0"/>
              <a:t>Possible Solutions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43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Ambari Metrics Collection service stopped at 01:15:00 AM CET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/>
              <a:t>2019-11-07 01:15:32,665 INFO </a:t>
            </a:r>
            <a:r>
              <a:rPr lang="en-US" sz="2000" dirty="0" err="1"/>
              <a:t>org.apache.ambari.metrics.AMSApplicationServer</a:t>
            </a:r>
            <a:r>
              <a:rPr lang="en-US" sz="2000" dirty="0"/>
              <a:t>: SHUTDOWN_MSG: </a:t>
            </a:r>
          </a:p>
          <a:p>
            <a:pPr marL="0" indent="0">
              <a:buNone/>
            </a:pPr>
            <a:r>
              <a:rPr lang="en-US" sz="2000" dirty="0"/>
              <a:t>/************************************************************</a:t>
            </a:r>
          </a:p>
          <a:p>
            <a:pPr marL="0" indent="0">
              <a:buNone/>
            </a:pPr>
            <a:r>
              <a:rPr lang="en-US" sz="2000" dirty="0"/>
              <a:t>SHUTDOWN_MSG: Shutting down </a:t>
            </a:r>
            <a:r>
              <a:rPr lang="en-US" sz="2000" dirty="0" err="1"/>
              <a:t>AMSApplicationServer</a:t>
            </a:r>
            <a:r>
              <a:rPr lang="en-US" sz="2000" dirty="0"/>
              <a:t> at l5706t.sss.se.scania.com/138.106.41.17</a:t>
            </a:r>
          </a:p>
          <a:p>
            <a:pPr marL="0" indent="0">
              <a:buNone/>
            </a:pPr>
            <a:r>
              <a:rPr lang="en-US" sz="2000" dirty="0"/>
              <a:t>************************************************************/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16241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</p:spPr>
        <p:txBody>
          <a:bodyPr>
            <a:normAutofit fontScale="90000"/>
          </a:bodyPr>
          <a:lstStyle/>
          <a:p>
            <a:r>
              <a:rPr lang="en-US"/>
              <a:t>Intro to Ambari Metrics Collection architecture</a:t>
            </a:r>
            <a:endParaRPr lang="en-US" dirty="0"/>
          </a:p>
        </p:txBody>
      </p:sp>
      <p:pic>
        <p:nvPicPr>
          <p:cNvPr id="3" name="Picture 2" descr="https://cwiki.apache.org/confluence/download/attachments/51812623/ams-arch.jpg?version=1&amp;modificationDate=1430946127000&amp;api=v2">
            <a:extLst>
              <a:ext uri="{FF2B5EF4-FFF2-40B4-BE49-F238E27FC236}">
                <a16:creationId xmlns:a16="http://schemas.microsoft.com/office/drawing/2014/main" id="{461D156F-B8B4-4F82-8624-74DB700B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04" y="1627230"/>
            <a:ext cx="90963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05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</p:spPr>
        <p:txBody>
          <a:bodyPr>
            <a:normAutofit fontScale="90000"/>
          </a:bodyPr>
          <a:lstStyle/>
          <a:p>
            <a:r>
              <a:rPr lang="en-US"/>
              <a:t>Intro to Ambari Metrics Collection architecture</a:t>
            </a:r>
            <a:endParaRPr lang="en-US" dirty="0"/>
          </a:p>
        </p:txBody>
      </p:sp>
      <p:pic>
        <p:nvPicPr>
          <p:cNvPr id="2050" name="Picture 2" descr="GrafanaBlogOverview">
            <a:extLst>
              <a:ext uri="{FF2B5EF4-FFF2-40B4-BE49-F238E27FC236}">
                <a16:creationId xmlns:a16="http://schemas.microsoft.com/office/drawing/2014/main" id="{518A26B5-63A3-4D59-BEEB-93B65962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625"/>
            <a:ext cx="12192000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9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12961"/>
          </a:xfrm>
        </p:spPr>
        <p:txBody>
          <a:bodyPr>
            <a:normAutofit fontScale="90000"/>
          </a:bodyPr>
          <a:lstStyle/>
          <a:p>
            <a:r>
              <a:rPr lang="en-US"/>
              <a:t>Intro to Ambari Metrics Collection architecture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132595-C61B-4332-8390-FE495E49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Ambari Metrics System</a:t>
            </a:r>
            <a:r>
              <a:rPr lang="en-US" dirty="0"/>
              <a:t> is a system for collecting, aggregating and serving Hadoop and system metrics in Ambari-managed clusters.</a:t>
            </a:r>
          </a:p>
          <a:p>
            <a:r>
              <a:rPr lang="en-US" dirty="0"/>
              <a:t>The </a:t>
            </a:r>
            <a:r>
              <a:rPr lang="en-US" b="1" dirty="0"/>
              <a:t>Metrics Collector</a:t>
            </a:r>
            <a:r>
              <a:rPr lang="en-US" dirty="0"/>
              <a:t> is daemon that receives data from registered hosts. </a:t>
            </a:r>
          </a:p>
          <a:p>
            <a:r>
              <a:rPr lang="en-US" dirty="0"/>
              <a:t>The Collector is build using Hadoop technologies such as HBase Phoenix and ATS.</a:t>
            </a:r>
          </a:p>
          <a:p>
            <a:r>
              <a:rPr lang="en-US" dirty="0"/>
              <a:t>The Collector can store data on the local filesystem or use an external HDFS.</a:t>
            </a:r>
            <a:br>
              <a:rPr lang="en-US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728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HDF – Ambari Metrics Collection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C28206-0050-44BD-94AE-2D48109C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4" y="945610"/>
            <a:ext cx="11725275" cy="18356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C3499-FD2C-4D65-9AB9-EE2A9821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3" y="3454939"/>
            <a:ext cx="11463675" cy="26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3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HDF – Ambari Metrics Collection</a:t>
            </a:r>
          </a:p>
        </p:txBody>
      </p:sp>
      <p:pic>
        <p:nvPicPr>
          <p:cNvPr id="4098" name="Picture 3" descr="image003">
            <a:extLst>
              <a:ext uri="{FF2B5EF4-FFF2-40B4-BE49-F238E27FC236}">
                <a16:creationId xmlns:a16="http://schemas.microsoft.com/office/drawing/2014/main" id="{C4E01D97-F9EE-4DAA-AE20-E54DD182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1255346"/>
            <a:ext cx="10972801" cy="243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image004">
            <a:extLst>
              <a:ext uri="{FF2B5EF4-FFF2-40B4-BE49-F238E27FC236}">
                <a16:creationId xmlns:a16="http://schemas.microsoft.com/office/drawing/2014/main" id="{FD31B8D3-8F25-402F-B044-C234C724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688446"/>
            <a:ext cx="10972801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4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bottlenecks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B87FF21-CACB-4976-8E3F-4C53A43F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Hbase</a:t>
            </a:r>
            <a:endParaRPr lang="en-US" dirty="0"/>
          </a:p>
          <a:p>
            <a:pPr lvl="1"/>
            <a:r>
              <a:rPr lang="en-US" dirty="0"/>
              <a:t>Too slow </a:t>
            </a:r>
          </a:p>
          <a:p>
            <a:pPr lvl="1"/>
            <a:r>
              <a:rPr lang="en-US" dirty="0"/>
              <a:t>Not responding for query</a:t>
            </a:r>
          </a:p>
          <a:p>
            <a:pPr lvl="1"/>
            <a:r>
              <a:rPr lang="en-US" dirty="0"/>
              <a:t>Index files occupying more memory</a:t>
            </a:r>
          </a:p>
          <a:p>
            <a:pPr lvl="1"/>
            <a:r>
              <a:rPr lang="en-US" dirty="0" err="1"/>
              <a:t>Hbase</a:t>
            </a:r>
            <a:r>
              <a:rPr lang="en-US" dirty="0"/>
              <a:t> Phoenix client time outs and Ambari metrics application crashed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093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181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Agenda</vt:lpstr>
      <vt:lpstr>Introduction</vt:lpstr>
      <vt:lpstr>Intro to Ambari Metrics Collection architecture</vt:lpstr>
      <vt:lpstr>Intro to Ambari Metrics Collection architecture</vt:lpstr>
      <vt:lpstr>Intro to Ambari Metrics Collection architecture</vt:lpstr>
      <vt:lpstr>Problem with HDF – Ambari Metrics Collection</vt:lpstr>
      <vt:lpstr>Problem with HDF – Ambari Metrics Collection</vt:lpstr>
      <vt:lpstr>Performance bottlenecks</vt:lpstr>
      <vt:lpstr>Performance bottlenecks</vt:lpstr>
      <vt:lpstr>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 Subramanya Umashankar</dc:creator>
  <cp:lastModifiedBy>Joshi Subramanya Umashankar</cp:lastModifiedBy>
  <cp:revision>34</cp:revision>
  <dcterms:created xsi:type="dcterms:W3CDTF">2019-11-14T15:03:08Z</dcterms:created>
  <dcterms:modified xsi:type="dcterms:W3CDTF">2019-11-15T08:18:52Z</dcterms:modified>
</cp:coreProperties>
</file>