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14"/>
  </p:notesMasterIdLst>
  <p:handoutMasterIdLst>
    <p:handoutMasterId r:id="rId15"/>
  </p:handoutMasterIdLst>
  <p:sldIdLst>
    <p:sldId id="256" r:id="rId6"/>
    <p:sldId id="257" r:id="rId7"/>
    <p:sldId id="271" r:id="rId8"/>
    <p:sldId id="273" r:id="rId9"/>
    <p:sldId id="274" r:id="rId10"/>
    <p:sldId id="276" r:id="rId11"/>
    <p:sldId id="275" r:id="rId12"/>
    <p:sldId id="269" r:id="rId13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hmi Priya" initials="LP" lastIdx="2" clrIdx="0">
    <p:extLst>
      <p:ext uri="{19B8F6BF-5375-455C-9EA6-DF929625EA0E}">
        <p15:presenceInfo xmlns:p15="http://schemas.microsoft.com/office/powerpoint/2012/main" userId="S-1-5-21-1060284298-706699826-725345543-256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00"/>
    <a:srgbClr val="00CCFF"/>
    <a:srgbClr val="00008C"/>
    <a:srgbClr val="001EFF"/>
    <a:srgbClr val="F46E00"/>
    <a:srgbClr val="9AF7FF"/>
    <a:srgbClr val="F2F2F2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6" autoAdjust="0"/>
    <p:restoredTop sz="92920" autoAdjust="0"/>
  </p:normalViewPr>
  <p:slideViewPr>
    <p:cSldViewPr snapToGrid="0">
      <p:cViewPr varScale="1">
        <p:scale>
          <a:sx n="88" d="100"/>
          <a:sy n="88" d="100"/>
        </p:scale>
        <p:origin x="648" y="84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650" y="4561890"/>
            <a:ext cx="1369306" cy="2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47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ckRanger/lti-meetup/tree/master/day-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36390" y="3022444"/>
            <a:ext cx="5561624" cy="415498"/>
          </a:xfrm>
        </p:spPr>
        <p:txBody>
          <a:bodyPr/>
          <a:lstStyle/>
          <a:p>
            <a:r>
              <a:rPr lang="en-US" dirty="0">
                <a:cs typeface="Arial" charset="0"/>
              </a:rPr>
              <a:t>Day 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1276" y="3642552"/>
            <a:ext cx="5556738" cy="221456"/>
          </a:xfrm>
        </p:spPr>
        <p:txBody>
          <a:bodyPr/>
          <a:lstStyle/>
          <a:p>
            <a:r>
              <a:rPr lang="en-US" dirty="0"/>
              <a:t>- Subramanya Joshi</a:t>
            </a:r>
          </a:p>
        </p:txBody>
      </p:sp>
      <p:pic>
        <p:nvPicPr>
          <p:cNvPr id="2050" name="Picture 2" descr="Image result for meetup&quot;">
            <a:extLst>
              <a:ext uri="{FF2B5EF4-FFF2-40B4-BE49-F238E27FC236}">
                <a16:creationId xmlns:a16="http://schemas.microsoft.com/office/drawing/2014/main" id="{99C56E79-E25B-497F-A280-E514B6B95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359" y="1647138"/>
            <a:ext cx="3015343" cy="158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Introduction</a:t>
            </a:r>
          </a:p>
          <a:p>
            <a:r>
              <a:rPr lang="en-US" sz="1800" dirty="0"/>
              <a:t>This is the discussion or training about a programming language or any technology</a:t>
            </a:r>
          </a:p>
          <a:p>
            <a:r>
              <a:rPr lang="en-US" sz="1800" dirty="0"/>
              <a:t>Lets define and solve an abstract problem </a:t>
            </a:r>
          </a:p>
          <a:p>
            <a:r>
              <a:rPr lang="en-US" sz="1800" dirty="0"/>
              <a:t>Meet often and try to code </a:t>
            </a:r>
          </a:p>
          <a:p>
            <a:r>
              <a:rPr lang="en-US" sz="1800" dirty="0"/>
              <a:t>Feel free to ask question</a:t>
            </a:r>
          </a:p>
          <a:p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819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1026" name="Picture 2" descr="Image result for mesos marathon&quot;">
            <a:extLst>
              <a:ext uri="{FF2B5EF4-FFF2-40B4-BE49-F238E27FC236}">
                <a16:creationId xmlns:a16="http://schemas.microsoft.com/office/drawing/2014/main" id="{642E9983-FA08-4BF4-AD2B-E54E0C28FC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564" y="939800"/>
            <a:ext cx="4943760" cy="372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05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1482" y="709208"/>
            <a:ext cx="8615227" cy="3725083"/>
          </a:xfrm>
        </p:spPr>
        <p:txBody>
          <a:bodyPr/>
          <a:lstStyle/>
          <a:p>
            <a:r>
              <a:rPr lang="en-US" sz="2400" dirty="0"/>
              <a:t>Make the code more reliable  - exception handling,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Have HA setup</a:t>
            </a:r>
          </a:p>
          <a:p>
            <a:r>
              <a:rPr lang="en-US" sz="2400" dirty="0"/>
              <a:t>Monitor and Restart on failure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40063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958" y="841387"/>
            <a:ext cx="4033061" cy="1761849"/>
          </a:xfrm>
        </p:spPr>
        <p:txBody>
          <a:bodyPr/>
          <a:lstStyle/>
          <a:p>
            <a:r>
              <a:rPr lang="en-GB" sz="1800" dirty="0"/>
              <a:t>Program to monitor on a regular interval</a:t>
            </a:r>
          </a:p>
          <a:p>
            <a:r>
              <a:rPr lang="en-GB" sz="1800" dirty="0"/>
              <a:t>Restart the failed application</a:t>
            </a:r>
          </a:p>
          <a:p>
            <a:r>
              <a:rPr lang="en-GB" sz="1800" dirty="0"/>
              <a:t>and Repeat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140B503B-5FE6-4B4F-8308-FAC5753FBD75}"/>
              </a:ext>
            </a:extLst>
          </p:cNvPr>
          <p:cNvSpPr txBox="1">
            <a:spLocks/>
          </p:cNvSpPr>
          <p:nvPr/>
        </p:nvSpPr>
        <p:spPr bwMode="gray">
          <a:xfrm>
            <a:off x="4861981" y="2211437"/>
            <a:ext cx="4033061" cy="240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kern="0" dirty="0"/>
              <a:t>A program written Golang</a:t>
            </a:r>
          </a:p>
          <a:p>
            <a:r>
              <a:rPr lang="en-GB" sz="1800" kern="0" dirty="0"/>
              <a:t>Golang is like C and best for system programming</a:t>
            </a:r>
          </a:p>
          <a:p>
            <a:r>
              <a:rPr lang="en-GB" sz="1800" kern="0" dirty="0"/>
              <a:t>Use of threads to make it scalable</a:t>
            </a:r>
          </a:p>
          <a:p>
            <a:r>
              <a:rPr lang="en-GB" sz="1800" kern="0" dirty="0"/>
              <a:t>Single executable can be cross compiled</a:t>
            </a:r>
          </a:p>
        </p:txBody>
      </p:sp>
    </p:spTree>
    <p:extLst>
      <p:ext uri="{BB962C8B-B14F-4D97-AF65-F5344CB8AC3E}">
        <p14:creationId xmlns:p14="http://schemas.microsoft.com/office/powerpoint/2010/main" val="367048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05991" y="2514204"/>
            <a:ext cx="877638" cy="384721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/>
              <a:t>&lt;Code/&gt;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5A29E9-66F8-4C8C-BCB2-12FD58EC90C3}"/>
              </a:ext>
            </a:extLst>
          </p:cNvPr>
          <p:cNvSpPr/>
          <p:nvPr/>
        </p:nvSpPr>
        <p:spPr>
          <a:xfrm>
            <a:off x="2516663" y="2898925"/>
            <a:ext cx="42562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hlinkClick r:id="rId2"/>
              </a:rPr>
              <a:t>https://github.com/HackRanger/lti-meetup/tree/master/day-1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0093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Problems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1482" y="709208"/>
            <a:ext cx="8615227" cy="3725083"/>
          </a:xfrm>
        </p:spPr>
        <p:txBody>
          <a:bodyPr/>
          <a:lstStyle/>
          <a:p>
            <a:r>
              <a:rPr lang="en-GB" sz="1800" dirty="0"/>
              <a:t>Suitable for stateless applications</a:t>
            </a:r>
          </a:p>
          <a:p>
            <a:r>
              <a:rPr lang="en-GB" sz="1800" dirty="0"/>
              <a:t>We can do this if the application is stateful</a:t>
            </a:r>
          </a:p>
          <a:p>
            <a:r>
              <a:rPr lang="en-GB" sz="1800" dirty="0"/>
              <a:t>Complex restart procedure – like starting dependent services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7928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http://schemas.microsoft.com/office/2006/documentManagement/types"/>
    <ds:schemaRef ds:uri="http://purl.org/dc/dcmitype/"/>
    <ds:schemaRef ds:uri="71bf3f0a-df54-467d-89c2-87f8d534ba77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3772</TotalTime>
  <Words>145</Words>
  <Application>Microsoft Office PowerPoint</Application>
  <PresentationFormat>On-screen Show (16:9)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 Light</vt:lpstr>
      <vt:lpstr>Symbol</vt:lpstr>
      <vt:lpstr>Wingdings</vt:lpstr>
      <vt:lpstr>L&amp;T Infotech</vt:lpstr>
      <vt:lpstr>Custom Design</vt:lpstr>
      <vt:lpstr>Day 1</vt:lpstr>
      <vt:lpstr>Agenda</vt:lpstr>
      <vt:lpstr>Problem Statement</vt:lpstr>
      <vt:lpstr>Possible Solutions</vt:lpstr>
      <vt:lpstr>Possible Solutions</vt:lpstr>
      <vt:lpstr>Possible Solutions</vt:lpstr>
      <vt:lpstr>More Problems</vt:lpstr>
      <vt:lpstr>PowerPoint Presentation</vt:lpstr>
    </vt:vector>
  </TitlesOfParts>
  <Company>LTI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InteGreat Intrapreneur Template for Submission</dc:title>
  <dc:creator>Vithalani Dhaval</dc:creator>
  <cp:lastModifiedBy>Joshi Subramanya Umashankar</cp:lastModifiedBy>
  <cp:revision>115</cp:revision>
  <cp:lastPrinted>2015-11-28T12:28:20Z</cp:lastPrinted>
  <dcterms:created xsi:type="dcterms:W3CDTF">2007-05-25T22:38:05Z</dcterms:created>
  <dcterms:modified xsi:type="dcterms:W3CDTF">2019-10-25T06:26:23Z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  <property fmtid="{D5CDD505-2E9C-101B-9397-08002B2CF9AE}" pid="6" name="MSIP_Label_a7f2ec83-e677-438d-afb7-4c7c0dbc872b_Enabled">
    <vt:lpwstr>True</vt:lpwstr>
  </property>
  <property fmtid="{D5CDD505-2E9C-101B-9397-08002B2CF9AE}" pid="7" name="MSIP_Label_a7f2ec83-e677-438d-afb7-4c7c0dbc872b_SiteId">
    <vt:lpwstr>3bc062e4-ac9d-4c17-b4dd-3aad637ff1ac</vt:lpwstr>
  </property>
  <property fmtid="{D5CDD505-2E9C-101B-9397-08002B2CF9AE}" pid="8" name="MSIP_Label_a7f2ec83-e677-438d-afb7-4c7c0dbc872b_Ref">
    <vt:lpwstr>https://api.informationprotection.azure.com/api/3bc062e4-ac9d-4c17-b4dd-3aad637ff1ac</vt:lpwstr>
  </property>
  <property fmtid="{D5CDD505-2E9C-101B-9397-08002B2CF9AE}" pid="9" name="MSIP_Label_a7f2ec83-e677-438d-afb7-4c7c0dbc872b_Owner">
    <vt:lpwstr>pradeep-kumar.behera@scania.com</vt:lpwstr>
  </property>
  <property fmtid="{D5CDD505-2E9C-101B-9397-08002B2CF9AE}" pid="10" name="MSIP_Label_a7f2ec83-e677-438d-afb7-4c7c0dbc872b_SetDate">
    <vt:lpwstr>2019-09-27T06:27:47.0323391+02:00</vt:lpwstr>
  </property>
  <property fmtid="{D5CDD505-2E9C-101B-9397-08002B2CF9AE}" pid="11" name="MSIP_Label_a7f2ec83-e677-438d-afb7-4c7c0dbc872b_Name">
    <vt:lpwstr>Internal</vt:lpwstr>
  </property>
  <property fmtid="{D5CDD505-2E9C-101B-9397-08002B2CF9AE}" pid="12" name="MSIP_Label_a7f2ec83-e677-438d-afb7-4c7c0dbc872b_Application">
    <vt:lpwstr>Microsoft Azure Information Protection</vt:lpwstr>
  </property>
  <property fmtid="{D5CDD505-2E9C-101B-9397-08002B2CF9AE}" pid="13" name="MSIP_Label_a7f2ec83-e677-438d-afb7-4c7c0dbc872b_Extended_MSFT_Method">
    <vt:lpwstr>Automatic</vt:lpwstr>
  </property>
  <property fmtid="{D5CDD505-2E9C-101B-9397-08002B2CF9AE}" pid="14" name="Sensitivity">
    <vt:lpwstr>Internal</vt:lpwstr>
  </property>
</Properties>
</file>