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4323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03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451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01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5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83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38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4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32E4E-6004-406B-B0FD-149F2E7D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Roboy</a:t>
            </a:r>
            <a:r>
              <a:rPr lang="de-DE" dirty="0"/>
              <a:t> OSR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0859A-9759-42F1-BEC1-B801391F8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Roboy</a:t>
            </a:r>
            <a:r>
              <a:rPr lang="de-DE" dirty="0"/>
              <a:t> Offline Speech Recognition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D721B0-40A6-4BA3-B7F2-4DB2A624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15" y="2384616"/>
            <a:ext cx="1697782" cy="21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6B265-726E-4DCA-9AB3-E7611726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Comparison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510293-C3B3-4AB5-AD90-A2B3C9EC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55" y="1242579"/>
            <a:ext cx="1624445" cy="16244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3241FA-86F4-4C30-AA00-4DD47AB8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31" y="1153967"/>
            <a:ext cx="1801668" cy="18016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6D25AA-7D9B-46EF-8E1F-C59C4E1C3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0" y="4356107"/>
            <a:ext cx="1409230" cy="14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7FAF8-32A5-44FC-A7CF-0692166A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09" y="685800"/>
            <a:ext cx="7813964" cy="1485900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67A49-1A0E-4674-8FE4-A692162D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Offline STT (Speech to Text)</a:t>
            </a:r>
          </a:p>
          <a:p>
            <a:pPr lvl="1"/>
            <a:r>
              <a:rPr lang="de-DE" dirty="0"/>
              <a:t>Streaming </a:t>
            </a:r>
            <a:r>
              <a:rPr lang="de-DE" dirty="0" err="1"/>
              <a:t>while</a:t>
            </a:r>
            <a:r>
              <a:rPr lang="de-DE" dirty="0"/>
              <a:t> Talking, not after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Ability to </a:t>
            </a:r>
            <a:r>
              <a:rPr lang="de-DE" dirty="0" err="1">
                <a:sym typeface="Wingdings" panose="05000000000000000000" pitchFamily="2" charset="2"/>
              </a:rPr>
              <a:t>improve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recognition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while</a:t>
            </a:r>
            <a:r>
              <a:rPr lang="de-DE" dirty="0">
                <a:sym typeface="Wingdings" panose="05000000000000000000" pitchFamily="2" charset="2"/>
              </a:rPr>
              <a:t> online</a:t>
            </a:r>
            <a:endParaRPr lang="de-DE" dirty="0"/>
          </a:p>
          <a:p>
            <a:r>
              <a:rPr lang="de-DE" dirty="0"/>
              <a:t>Offline TTS (Text to Speech)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33A049-FAA9-430D-881D-372406C6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6" y="-30013"/>
            <a:ext cx="2201713" cy="22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380BD-AD97-4B21-A48A-1BACD65E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35" y="658091"/>
            <a:ext cx="7075055" cy="1485900"/>
          </a:xfrm>
        </p:spPr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DA50D-1825-4BB5-8374-5B34C674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 Container </a:t>
            </a:r>
            <a:r>
              <a:rPr lang="de-DE" dirty="0" err="1"/>
              <a:t>for</a:t>
            </a:r>
            <a:r>
              <a:rPr lang="de-DE" dirty="0"/>
              <a:t> Speech System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always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ready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Kaldi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Gstreamer</a:t>
            </a:r>
            <a:endParaRPr lang="de-DE" dirty="0"/>
          </a:p>
          <a:p>
            <a:r>
              <a:rPr lang="de-DE" dirty="0"/>
              <a:t>TTS </a:t>
            </a:r>
            <a:r>
              <a:rPr lang="de-DE" dirty="0" err="1"/>
              <a:t>with</a:t>
            </a:r>
            <a:r>
              <a:rPr lang="de-DE" dirty="0"/>
              <a:t> Festival:</a:t>
            </a:r>
          </a:p>
          <a:p>
            <a:pPr lvl="1"/>
            <a:r>
              <a:rPr lang="de-DE" dirty="0"/>
              <a:t>Different Voices</a:t>
            </a:r>
          </a:p>
          <a:p>
            <a:r>
              <a:rPr lang="de-DE" dirty="0"/>
              <a:t>Brain </a:t>
            </a:r>
            <a:r>
              <a:rPr lang="de-DE" dirty="0" err="1"/>
              <a:t>Visualization</a:t>
            </a:r>
            <a:r>
              <a:rPr lang="de-DE" dirty="0"/>
              <a:t>: C# and WPF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2F1730-72CD-48F5-96D7-219A5F32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8034"/>
            <a:ext cx="1463039" cy="14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D71EF-A6B8-4ADC-A29D-DF3069A5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27" y="750792"/>
            <a:ext cx="9601200" cy="1485900"/>
          </a:xfrm>
        </p:spPr>
        <p:txBody>
          <a:bodyPr/>
          <a:lstStyle/>
          <a:p>
            <a:r>
              <a:rPr lang="de-DE" dirty="0"/>
              <a:t>Integration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ABA18-AF09-4531-8B25-B662120B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Fully </a:t>
            </a:r>
            <a:r>
              <a:rPr lang="de-DE" dirty="0" err="1"/>
              <a:t>integrated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Roboy</a:t>
            </a:r>
            <a:r>
              <a:rPr lang="de-DE" dirty="0"/>
              <a:t> ROS </a:t>
            </a:r>
            <a:r>
              <a:rPr lang="de-DE" dirty="0" err="1"/>
              <a:t>Ecosystem</a:t>
            </a:r>
            <a:endParaRPr lang="de-DE" dirty="0"/>
          </a:p>
          <a:p>
            <a:r>
              <a:rPr lang="de-DE" dirty="0"/>
              <a:t>Ready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4BB7A8-EBFE-4DD2-964B-43247105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24" y="0"/>
            <a:ext cx="1697782" cy="21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78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78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Roboy OSR</vt:lpstr>
      <vt:lpstr>Speed Comparison</vt:lpstr>
      <vt:lpstr>Features</vt:lpstr>
      <vt:lpstr>Tools</vt:lpstr>
      <vt:lpstr>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RoboyOSR</dc:title>
  <dc:creator>Flo B.</dc:creator>
  <cp:lastModifiedBy>Flo B.</cp:lastModifiedBy>
  <cp:revision>7</cp:revision>
  <dcterms:created xsi:type="dcterms:W3CDTF">2017-10-21T19:23:24Z</dcterms:created>
  <dcterms:modified xsi:type="dcterms:W3CDTF">2017-10-21T19:40:47Z</dcterms:modified>
</cp:coreProperties>
</file>