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b0CLMQ3vyDfdiQZTtE0C1CJFU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84e01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3784e0140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c782b980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4c782b9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c782b980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c782b98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784e01403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13784e01403_2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79d7083dc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79d7083d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ajaj Financial Securities Limited" id="13" name="Google Shape;13;p10"/>
          <p:cNvPicPr preferRelativeResize="0"/>
          <p:nvPr/>
        </p:nvPicPr>
        <p:blipFill rotWithShape="1">
          <a:blip r:embed="rId2">
            <a:alphaModFix/>
          </a:blip>
          <a:srcRect b="33386" l="7187" r="8438" t="9786"/>
          <a:stretch/>
        </p:blipFill>
        <p:spPr>
          <a:xfrm>
            <a:off x="10210800" y="85726"/>
            <a:ext cx="1838324" cy="5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43" y="-307750"/>
            <a:ext cx="1430113" cy="143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84e01403_0_0"/>
          <p:cNvSpPr txBox="1"/>
          <p:nvPr/>
        </p:nvSpPr>
        <p:spPr>
          <a:xfrm>
            <a:off x="534232" y="1075734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Team Phoenix</a:t>
            </a:r>
            <a:endParaRPr/>
          </a:p>
        </p:txBody>
      </p:sp>
      <p:sp>
        <p:nvSpPr>
          <p:cNvPr id="83" name="Google Shape;83;g13784e01403_0_0"/>
          <p:cNvSpPr txBox="1"/>
          <p:nvPr/>
        </p:nvSpPr>
        <p:spPr>
          <a:xfrm>
            <a:off x="534225" y="1818900"/>
            <a:ext cx="9144000" cy="2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Yaswanth Biruduraju|2024|Manipal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Mihir Agarwal|2024|Manipal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Pratinav Seth|2024|Manipal Institute of Technology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Siddharth Singh|2024|Manipal Institute of Technology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3784e01403_0_0"/>
          <p:cNvSpPr txBox="1"/>
          <p:nvPr/>
        </p:nvSpPr>
        <p:spPr>
          <a:xfrm>
            <a:off x="534232" y="4022709"/>
            <a:ext cx="91440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Mentors</a:t>
            </a:r>
            <a:endParaRPr/>
          </a:p>
        </p:txBody>
      </p:sp>
      <p:sp>
        <p:nvSpPr>
          <p:cNvPr id="85" name="Google Shape;85;g13784e01403_0_0"/>
          <p:cNvSpPr txBox="1"/>
          <p:nvPr/>
        </p:nvSpPr>
        <p:spPr>
          <a:xfrm>
            <a:off x="534225" y="4979625"/>
            <a:ext cx="9144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IN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/>
        </p:nvSpPr>
        <p:spPr>
          <a:xfrm>
            <a:off x="566682" y="253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566675" y="1722325"/>
            <a:ext cx="10515600" cy="5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cope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Concept c</a:t>
            </a: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 be applied to all e-commerce platforms 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5217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Ease of implementation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It is challenging to implement on new platforms, as each platform has its own properties and constraints - Manpower intensive.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b="1"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Can be scaled to large domains by using efficient pre-processing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IN" sz="4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Single layer recommendation engine will not suffice for extremely large data, a multi-layered approach is required</a:t>
            </a:r>
            <a:endParaRPr sz="4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30"/>
              <a:buFont typeface="Arial"/>
              <a:buNone/>
            </a:pPr>
            <a:r>
              <a:t/>
            </a:r>
            <a:endParaRPr sz="308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7830"/>
              <a:buFont typeface="Arial"/>
              <a:buNone/>
            </a:pPr>
            <a:r>
              <a:t/>
            </a:r>
            <a:endParaRPr sz="3083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c782b980_1_5"/>
          <p:cNvSpPr txBox="1"/>
          <p:nvPr>
            <p:ph idx="1" type="body"/>
          </p:nvPr>
        </p:nvSpPr>
        <p:spPr>
          <a:xfrm>
            <a:off x="838200" y="574500"/>
            <a:ext cx="10515600" cy="628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accent1"/>
                </a:solidFill>
              </a:rPr>
              <a:t>How it relates to Bajaj Finserv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Bajaj Mall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1"/>
                </a:solidFill>
              </a:rPr>
              <a:t>Overhead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Memory - Intensive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Specialized talent required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1"/>
                </a:solidFill>
              </a:rPr>
              <a:t>Future Ideas: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Predict New Relationships Between Products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Classify Spam Products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Cold Start - Product placement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</a:rPr>
              <a:t>Behavioural patterns (user - graph)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IN" sz="2400">
                <a:solidFill>
                  <a:schemeClr val="accent1"/>
                </a:solidFill>
              </a:rPr>
              <a:t>User profiling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36319" y="1012869"/>
            <a:ext cx="10515600" cy="702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Problem Statements</a:t>
            </a:r>
            <a:r>
              <a:rPr b="1" lang="en-IN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37600" y="2305350"/>
            <a:ext cx="105156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Given the product which the user has selected: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Displaying similar products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Recommending products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rabi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Clustering products into confidence levels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lphaL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Top products in each cluster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AutoNum type="alphaLcPeriod"/>
            </a:pPr>
            <a:r>
              <a:rPr lang="en-I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Related products using similarity metrics</a:t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531648" y="1052217"/>
            <a:ext cx="10515600" cy="683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Data Set 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531650" y="2199225"/>
            <a:ext cx="4708500" cy="42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2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Containing information about each product 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Calibri"/>
              <a:buChar char="•"/>
            </a:pPr>
            <a:r>
              <a:rPr lang="en-IN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Transactional data</a:t>
            </a:r>
            <a:endParaRPr sz="25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○"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Contains Co-purchase information (i.e edges of the graph)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Both these data sets are combined to make a directed graph, representing the relationship between the nodes.</a:t>
            </a:r>
            <a:endParaRPr sz="2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25" y="1052225"/>
            <a:ext cx="8239675" cy="47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34c782b980_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775" y="1046750"/>
            <a:ext cx="8239675" cy="476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540407" y="3910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Similarity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540400" y="1937100"/>
            <a:ext cx="73023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Information of similar products are extracted from the metadata using pandas and dask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Enhances user experience drastically as a user is more likely to purchase a product if comparison of prices and features between competing products is shown.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Increases user engagement time - increases likelihood of a purchase.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819" y="107725"/>
            <a:ext cx="2231311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531648" y="39682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31650" y="2210575"/>
            <a:ext cx="48231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Provides users the best 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based on co-purchasing history using a similarity metric 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Leads to increase in sales per order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ncreases personalization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Leads to i</a:t>
            </a: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ncrease in user engagement - higher likelihood of purchasing a product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480" y="0"/>
            <a:ext cx="241629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778" y="1146428"/>
            <a:ext cx="4587225" cy="26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7750425" y="4183025"/>
            <a:ext cx="49263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 - Recommended edges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Blue - Connected but not recommended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505373" y="39526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Clustering based Recommendation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531650" y="1859225"/>
            <a:ext cx="5841600" cy="4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Clustering we aim to group together products based on the User Experience and Confidence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Reduces cost of exploring the graph, as problems can now be contained in a subgraph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try to recommend users product of similar categories based on the subgraph using similarity metrics and the most popular items in the subgraph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3293" l="4612" r="4594" t="2871"/>
          <a:stretch/>
        </p:blipFill>
        <p:spPr>
          <a:xfrm>
            <a:off x="6705600" y="610600"/>
            <a:ext cx="4515674" cy="624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84e01403_2_222"/>
          <p:cNvSpPr txBox="1"/>
          <p:nvPr/>
        </p:nvSpPr>
        <p:spPr>
          <a:xfrm>
            <a:off x="505372" y="38595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2A85"/>
              </a:buClr>
              <a:buSzPts val="4400"/>
              <a:buFont typeface="Calibri"/>
              <a:buNone/>
            </a:pPr>
            <a:r>
              <a:rPr b="1" lang="en-IN" sz="4400">
                <a:solidFill>
                  <a:srgbClr val="5D2A85"/>
                </a:solidFill>
                <a:latin typeface="Calibri"/>
                <a:ea typeface="Calibri"/>
                <a:cs typeface="Calibri"/>
                <a:sym typeface="Calibri"/>
              </a:rPr>
              <a:t>Unique selling point</a:t>
            </a:r>
            <a:endParaRPr/>
          </a:p>
        </p:txBody>
      </p:sp>
      <p:sp>
        <p:nvSpPr>
          <p:cNvPr id="132" name="Google Shape;132;g13784e01403_2_222"/>
          <p:cNvSpPr txBox="1"/>
          <p:nvPr/>
        </p:nvSpPr>
        <p:spPr>
          <a:xfrm>
            <a:off x="540400" y="1850527"/>
            <a:ext cx="10515600" cy="5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Multiple metrics (Jaccard and Sorensen-Dice indices) are combined to give meaningful recommendations within the cluster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Helpfulness - User reviews have been considered to determine which products are more trustworthy(confidence)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Recommendation: Due to the use of similarity metric, the results can be concentrated to only meaningful recomm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●"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Front End - Our solution is consumed by a end - to - end webapp written using Streamlit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379d7083d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00" y="673225"/>
            <a:ext cx="5372876" cy="55115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g1379d7083dc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400" y="673225"/>
            <a:ext cx="5372875" cy="55567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g1379d7083dc_3_0"/>
          <p:cNvSpPr txBox="1"/>
          <p:nvPr/>
        </p:nvSpPr>
        <p:spPr>
          <a:xfrm>
            <a:off x="4161600" y="6319425"/>
            <a:ext cx="386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Screenshots From API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2021-06-30T07:22:47Z</dcterms:created>
  <dc:creator>Sachin Sahni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204728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S9.0.3</vt:lpwstr>
  </property>
</Properties>
</file>