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AA0CAC-21F5-49E0-868B-0FC7E1551C57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8353D4-B001-46BD-904E-0C62B00445AF}">
      <dgm:prSet phldrT="[Text]"/>
      <dgm:spPr/>
      <dgm:t>
        <a:bodyPr/>
        <a:lstStyle/>
        <a:p>
          <a:r>
            <a:rPr lang="en-US" dirty="0" smtClean="0"/>
            <a:t>Stop playing the game</a:t>
          </a:r>
          <a:endParaRPr lang="en-US" dirty="0"/>
        </a:p>
      </dgm:t>
    </dgm:pt>
    <dgm:pt modelId="{AE5A52D7-ED2F-45E1-9FA2-A69FD35081B7}" type="parTrans" cxnId="{2EE7812D-94EB-4CDF-A6F2-1E57B910D137}">
      <dgm:prSet/>
      <dgm:spPr/>
      <dgm:t>
        <a:bodyPr/>
        <a:lstStyle/>
        <a:p>
          <a:endParaRPr lang="en-US"/>
        </a:p>
      </dgm:t>
    </dgm:pt>
    <dgm:pt modelId="{AB27E439-E0A0-4839-928F-E6E1DC1FA4C5}" type="sibTrans" cxnId="{2EE7812D-94EB-4CDF-A6F2-1E57B910D137}">
      <dgm:prSet/>
      <dgm:spPr/>
      <dgm:t>
        <a:bodyPr/>
        <a:lstStyle/>
        <a:p>
          <a:endParaRPr lang="en-US"/>
        </a:p>
      </dgm:t>
    </dgm:pt>
    <dgm:pt modelId="{5D1CD93D-7069-4C5A-90B3-D9705697E474}">
      <dgm:prSet phldrT="[Text]"/>
      <dgm:spPr/>
      <dgm:t>
        <a:bodyPr/>
        <a:lstStyle/>
        <a:p>
          <a:r>
            <a:rPr lang="en-US" dirty="0" smtClean="0"/>
            <a:t>Learn a </a:t>
          </a:r>
          <a:r>
            <a:rPr lang="en-US" dirty="0" err="1" smtClean="0"/>
            <a:t>modding</a:t>
          </a:r>
          <a:r>
            <a:rPr lang="en-US" dirty="0" smtClean="0"/>
            <a:t> framework</a:t>
          </a:r>
          <a:endParaRPr lang="en-US" dirty="0"/>
        </a:p>
      </dgm:t>
    </dgm:pt>
    <dgm:pt modelId="{A17A3AC5-0DA3-455A-9A8D-019448F7902C}" type="parTrans" cxnId="{F32BE9B5-4C61-447B-A293-DEE1FF2D4C1A}">
      <dgm:prSet/>
      <dgm:spPr/>
      <dgm:t>
        <a:bodyPr/>
        <a:lstStyle/>
        <a:p>
          <a:endParaRPr lang="en-US"/>
        </a:p>
      </dgm:t>
    </dgm:pt>
    <dgm:pt modelId="{AB004D3A-35BC-4320-A572-E5CD5BC61501}" type="sibTrans" cxnId="{F32BE9B5-4C61-447B-A293-DEE1FF2D4C1A}">
      <dgm:prSet/>
      <dgm:spPr/>
      <dgm:t>
        <a:bodyPr/>
        <a:lstStyle/>
        <a:p>
          <a:endParaRPr lang="en-US"/>
        </a:p>
      </dgm:t>
    </dgm:pt>
    <dgm:pt modelId="{5AD5B499-E69F-472F-B52B-C2F367016F96}">
      <dgm:prSet phldrT="[Text]"/>
      <dgm:spPr/>
      <dgm:t>
        <a:bodyPr/>
        <a:lstStyle/>
        <a:p>
          <a:r>
            <a:rPr lang="en-US" dirty="0" smtClean="0"/>
            <a:t>Write your code in an editor or IDE</a:t>
          </a:r>
          <a:endParaRPr lang="en-US" dirty="0"/>
        </a:p>
      </dgm:t>
    </dgm:pt>
    <dgm:pt modelId="{0ABAFEB2-7445-4151-9EA2-E96F2594D592}" type="parTrans" cxnId="{10BCD1D6-340B-4F56-AB2E-4A862DCB4336}">
      <dgm:prSet/>
      <dgm:spPr/>
      <dgm:t>
        <a:bodyPr/>
        <a:lstStyle/>
        <a:p>
          <a:endParaRPr lang="en-US"/>
        </a:p>
      </dgm:t>
    </dgm:pt>
    <dgm:pt modelId="{C8C70DFE-33CD-49BA-B067-70287AFBB572}" type="sibTrans" cxnId="{10BCD1D6-340B-4F56-AB2E-4A862DCB4336}">
      <dgm:prSet/>
      <dgm:spPr/>
      <dgm:t>
        <a:bodyPr/>
        <a:lstStyle/>
        <a:p>
          <a:endParaRPr lang="en-US"/>
        </a:p>
      </dgm:t>
    </dgm:pt>
    <dgm:pt modelId="{3E65ADE5-D689-4A11-9637-3235E28D5085}">
      <dgm:prSet phldrT="[Text]"/>
      <dgm:spPr/>
      <dgm:t>
        <a:bodyPr/>
        <a:lstStyle/>
        <a:p>
          <a:r>
            <a:rPr lang="en-US" dirty="0" smtClean="0"/>
            <a:t>Compile your code</a:t>
          </a:r>
          <a:endParaRPr lang="en-US" dirty="0"/>
        </a:p>
      </dgm:t>
    </dgm:pt>
    <dgm:pt modelId="{4EA74235-D818-42E2-BDF4-2ADE30A6D8E1}" type="parTrans" cxnId="{B4E38E47-DF31-4B48-8CDA-099B1E093616}">
      <dgm:prSet/>
      <dgm:spPr/>
      <dgm:t>
        <a:bodyPr/>
        <a:lstStyle/>
        <a:p>
          <a:endParaRPr lang="en-US"/>
        </a:p>
      </dgm:t>
    </dgm:pt>
    <dgm:pt modelId="{7926A391-A58F-45F5-8691-C6199265E60E}" type="sibTrans" cxnId="{B4E38E47-DF31-4B48-8CDA-099B1E093616}">
      <dgm:prSet/>
      <dgm:spPr/>
      <dgm:t>
        <a:bodyPr/>
        <a:lstStyle/>
        <a:p>
          <a:endParaRPr lang="en-US"/>
        </a:p>
      </dgm:t>
    </dgm:pt>
    <dgm:pt modelId="{DB762877-798D-4BD3-8F71-B21F90D70D4E}">
      <dgm:prSet phldrT="[Text]"/>
      <dgm:spPr/>
      <dgm:t>
        <a:bodyPr/>
        <a:lstStyle/>
        <a:p>
          <a:r>
            <a:rPr lang="en-US" dirty="0" smtClean="0"/>
            <a:t>Load the game with your new mod</a:t>
          </a:r>
          <a:endParaRPr lang="en-US" dirty="0"/>
        </a:p>
      </dgm:t>
    </dgm:pt>
    <dgm:pt modelId="{4454BE79-309D-4365-A477-85844CB183A9}" type="parTrans" cxnId="{584A6663-CCD9-43B2-8091-CFA224780EB4}">
      <dgm:prSet/>
      <dgm:spPr/>
      <dgm:t>
        <a:bodyPr/>
        <a:lstStyle/>
        <a:p>
          <a:endParaRPr lang="en-US"/>
        </a:p>
      </dgm:t>
    </dgm:pt>
    <dgm:pt modelId="{CDE57558-0FE0-4EDF-84E0-68731E4CD46A}" type="sibTrans" cxnId="{584A6663-CCD9-43B2-8091-CFA224780EB4}">
      <dgm:prSet/>
      <dgm:spPr/>
      <dgm:t>
        <a:bodyPr/>
        <a:lstStyle/>
        <a:p>
          <a:endParaRPr lang="en-US"/>
        </a:p>
      </dgm:t>
    </dgm:pt>
    <dgm:pt modelId="{CFE9480C-F23E-45E2-A5EB-FCD2B23B510C}">
      <dgm:prSet/>
      <dgm:spPr/>
      <dgm:t>
        <a:bodyPr/>
        <a:lstStyle/>
        <a:p>
          <a:r>
            <a:rPr lang="en-US" dirty="0" smtClean="0"/>
            <a:t>Learn Java</a:t>
          </a:r>
          <a:endParaRPr lang="en-US" dirty="0"/>
        </a:p>
      </dgm:t>
    </dgm:pt>
    <dgm:pt modelId="{F7B143FC-9474-4735-AA97-B6D5C44EBF11}" type="parTrans" cxnId="{3BDCB8EE-AF8D-4C45-AF8F-428A8AEDBCA5}">
      <dgm:prSet/>
      <dgm:spPr/>
      <dgm:t>
        <a:bodyPr/>
        <a:lstStyle/>
        <a:p>
          <a:endParaRPr lang="en-US"/>
        </a:p>
      </dgm:t>
    </dgm:pt>
    <dgm:pt modelId="{91ABEEEB-8443-47F7-9F0A-10CA729DB757}" type="sibTrans" cxnId="{3BDCB8EE-AF8D-4C45-AF8F-428A8AEDBCA5}">
      <dgm:prSet/>
      <dgm:spPr/>
      <dgm:t>
        <a:bodyPr/>
        <a:lstStyle/>
        <a:p>
          <a:endParaRPr lang="en-US"/>
        </a:p>
      </dgm:t>
    </dgm:pt>
    <dgm:pt modelId="{17CACC22-6D8C-4C23-A752-BC31E19E9D11}">
      <dgm:prSet/>
      <dgm:spPr/>
      <dgm:t>
        <a:bodyPr/>
        <a:lstStyle/>
        <a:p>
          <a:r>
            <a:rPr lang="en-US" dirty="0" smtClean="0"/>
            <a:t>Play the modified version</a:t>
          </a:r>
          <a:endParaRPr lang="en-US" dirty="0"/>
        </a:p>
      </dgm:t>
    </dgm:pt>
    <dgm:pt modelId="{6514FFA3-215D-45BC-9012-B5E2F5DE20F0}" type="parTrans" cxnId="{40CC0469-6B0B-40FE-BE6C-494672E98429}">
      <dgm:prSet/>
      <dgm:spPr/>
      <dgm:t>
        <a:bodyPr/>
        <a:lstStyle/>
        <a:p>
          <a:endParaRPr lang="en-US"/>
        </a:p>
      </dgm:t>
    </dgm:pt>
    <dgm:pt modelId="{A788DDD8-0DBF-4A58-AD51-051F309268D3}" type="sibTrans" cxnId="{40CC0469-6B0B-40FE-BE6C-494672E98429}">
      <dgm:prSet/>
      <dgm:spPr/>
      <dgm:t>
        <a:bodyPr/>
        <a:lstStyle/>
        <a:p>
          <a:endParaRPr lang="en-US"/>
        </a:p>
      </dgm:t>
    </dgm:pt>
    <dgm:pt modelId="{520131D1-54A9-40AB-AC09-7A5A5F565A42}" type="pres">
      <dgm:prSet presAssocID="{06AA0CAC-21F5-49E0-868B-0FC7E1551C57}" presName="cycle" presStyleCnt="0">
        <dgm:presLayoutVars>
          <dgm:dir/>
          <dgm:resizeHandles val="exact"/>
        </dgm:presLayoutVars>
      </dgm:prSet>
      <dgm:spPr/>
    </dgm:pt>
    <dgm:pt modelId="{DB3ACE68-30A5-45C1-961D-E3F3C4799A6B}" type="pres">
      <dgm:prSet presAssocID="{A28353D4-B001-46BD-904E-0C62B00445AF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904262-DE28-4F6A-90BE-EC27080626F5}" type="pres">
      <dgm:prSet presAssocID="{AB27E439-E0A0-4839-928F-E6E1DC1FA4C5}" presName="sibTrans" presStyleLbl="sibTrans2D1" presStyleIdx="0" presStyleCnt="7"/>
      <dgm:spPr/>
    </dgm:pt>
    <dgm:pt modelId="{3C722D39-67A3-4FA1-B222-69F19D5B31A1}" type="pres">
      <dgm:prSet presAssocID="{AB27E439-E0A0-4839-928F-E6E1DC1FA4C5}" presName="connectorText" presStyleLbl="sibTrans2D1" presStyleIdx="0" presStyleCnt="7"/>
      <dgm:spPr/>
    </dgm:pt>
    <dgm:pt modelId="{B4D6990F-A924-4E2B-9DDA-48CFCE5E04B2}" type="pres">
      <dgm:prSet presAssocID="{5D1CD93D-7069-4C5A-90B3-D9705697E474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8005DA-96BE-42B7-B02B-A45EC6B8D81D}" type="pres">
      <dgm:prSet presAssocID="{AB004D3A-35BC-4320-A572-E5CD5BC61501}" presName="sibTrans" presStyleLbl="sibTrans2D1" presStyleIdx="1" presStyleCnt="7"/>
      <dgm:spPr/>
    </dgm:pt>
    <dgm:pt modelId="{64FC099A-F04B-45D7-80B9-1E97A73CFB19}" type="pres">
      <dgm:prSet presAssocID="{AB004D3A-35BC-4320-A572-E5CD5BC61501}" presName="connectorText" presStyleLbl="sibTrans2D1" presStyleIdx="1" presStyleCnt="7"/>
      <dgm:spPr/>
    </dgm:pt>
    <dgm:pt modelId="{0371FFE8-DE36-4345-9767-26B8F6643AC9}" type="pres">
      <dgm:prSet presAssocID="{CFE9480C-F23E-45E2-A5EB-FCD2B23B510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428C7B-B3D3-4A0F-8A7F-2E60BB29ECAA}" type="pres">
      <dgm:prSet presAssocID="{91ABEEEB-8443-47F7-9F0A-10CA729DB757}" presName="sibTrans" presStyleLbl="sibTrans2D1" presStyleIdx="2" presStyleCnt="7"/>
      <dgm:spPr/>
    </dgm:pt>
    <dgm:pt modelId="{65C0D0FC-562B-4826-A05D-F01B0F35C12C}" type="pres">
      <dgm:prSet presAssocID="{91ABEEEB-8443-47F7-9F0A-10CA729DB757}" presName="connectorText" presStyleLbl="sibTrans2D1" presStyleIdx="2" presStyleCnt="7"/>
      <dgm:spPr/>
    </dgm:pt>
    <dgm:pt modelId="{6B9F1F19-FEA9-4092-81A2-34446B9D3EAB}" type="pres">
      <dgm:prSet presAssocID="{5AD5B499-E69F-472F-B52B-C2F367016F96}" presName="node" presStyleLbl="node1" presStyleIdx="3" presStyleCnt="7">
        <dgm:presLayoutVars>
          <dgm:bulletEnabled val="1"/>
        </dgm:presLayoutVars>
      </dgm:prSet>
      <dgm:spPr/>
    </dgm:pt>
    <dgm:pt modelId="{FD10B137-7CB4-44C8-AA49-EA6F5218EB46}" type="pres">
      <dgm:prSet presAssocID="{C8C70DFE-33CD-49BA-B067-70287AFBB572}" presName="sibTrans" presStyleLbl="sibTrans2D1" presStyleIdx="3" presStyleCnt="7"/>
      <dgm:spPr/>
    </dgm:pt>
    <dgm:pt modelId="{E3E7670F-C401-4866-8ECC-1A0321E63587}" type="pres">
      <dgm:prSet presAssocID="{C8C70DFE-33CD-49BA-B067-70287AFBB572}" presName="connectorText" presStyleLbl="sibTrans2D1" presStyleIdx="3" presStyleCnt="7"/>
      <dgm:spPr/>
    </dgm:pt>
    <dgm:pt modelId="{C239B11C-C6F9-4281-8E22-1ACA24B29BA3}" type="pres">
      <dgm:prSet presAssocID="{3E65ADE5-D689-4A11-9637-3235E28D5085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8C9272-6CE2-4066-AB6D-E1257F71304B}" type="pres">
      <dgm:prSet presAssocID="{7926A391-A58F-45F5-8691-C6199265E60E}" presName="sibTrans" presStyleLbl="sibTrans2D1" presStyleIdx="4" presStyleCnt="7"/>
      <dgm:spPr/>
    </dgm:pt>
    <dgm:pt modelId="{63604B8F-716D-4F75-965F-5E6E3A47CC15}" type="pres">
      <dgm:prSet presAssocID="{7926A391-A58F-45F5-8691-C6199265E60E}" presName="connectorText" presStyleLbl="sibTrans2D1" presStyleIdx="4" presStyleCnt="7"/>
      <dgm:spPr/>
    </dgm:pt>
    <dgm:pt modelId="{A692716A-65D5-455D-B324-29FC15591B6D}" type="pres">
      <dgm:prSet presAssocID="{DB762877-798D-4BD3-8F71-B21F90D70D4E}" presName="node" presStyleLbl="node1" presStyleIdx="5" presStyleCnt="7">
        <dgm:presLayoutVars>
          <dgm:bulletEnabled val="1"/>
        </dgm:presLayoutVars>
      </dgm:prSet>
      <dgm:spPr/>
    </dgm:pt>
    <dgm:pt modelId="{1C4ED931-40D4-4FA8-BBCE-C7973F6EB752}" type="pres">
      <dgm:prSet presAssocID="{CDE57558-0FE0-4EDF-84E0-68731E4CD46A}" presName="sibTrans" presStyleLbl="sibTrans2D1" presStyleIdx="5" presStyleCnt="7"/>
      <dgm:spPr/>
    </dgm:pt>
    <dgm:pt modelId="{6257363B-396A-4B70-BB74-E036F1D4AEDA}" type="pres">
      <dgm:prSet presAssocID="{CDE57558-0FE0-4EDF-84E0-68731E4CD46A}" presName="connectorText" presStyleLbl="sibTrans2D1" presStyleIdx="5" presStyleCnt="7"/>
      <dgm:spPr/>
    </dgm:pt>
    <dgm:pt modelId="{FB8DF7EA-E4A6-432C-84B9-18A674F34385}" type="pres">
      <dgm:prSet presAssocID="{17CACC22-6D8C-4C23-A752-BC31E19E9D11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3D287E-801B-457C-9EC8-CF9B2C2B3456}" type="pres">
      <dgm:prSet presAssocID="{A788DDD8-0DBF-4A58-AD51-051F309268D3}" presName="sibTrans" presStyleLbl="sibTrans2D1" presStyleIdx="6" presStyleCnt="7"/>
      <dgm:spPr/>
    </dgm:pt>
    <dgm:pt modelId="{B780DAE6-3015-43B4-98AD-2D7669CC2B4D}" type="pres">
      <dgm:prSet presAssocID="{A788DDD8-0DBF-4A58-AD51-051F309268D3}" presName="connectorText" presStyleLbl="sibTrans2D1" presStyleIdx="6" presStyleCnt="7"/>
      <dgm:spPr/>
    </dgm:pt>
  </dgm:ptLst>
  <dgm:cxnLst>
    <dgm:cxn modelId="{454DE8CC-6209-4283-A84B-C404B948A6DD}" type="presOf" srcId="{7926A391-A58F-45F5-8691-C6199265E60E}" destId="{758C9272-6CE2-4066-AB6D-E1257F71304B}" srcOrd="0" destOrd="0" presId="urn:microsoft.com/office/officeart/2005/8/layout/cycle2"/>
    <dgm:cxn modelId="{76360985-299B-418D-B323-92660903ECBB}" type="presOf" srcId="{5AD5B499-E69F-472F-B52B-C2F367016F96}" destId="{6B9F1F19-FEA9-4092-81A2-34446B9D3EAB}" srcOrd="0" destOrd="0" presId="urn:microsoft.com/office/officeart/2005/8/layout/cycle2"/>
    <dgm:cxn modelId="{C3F94ED3-263A-4885-8B2D-16E99BF98D90}" type="presOf" srcId="{DB762877-798D-4BD3-8F71-B21F90D70D4E}" destId="{A692716A-65D5-455D-B324-29FC15591B6D}" srcOrd="0" destOrd="0" presId="urn:microsoft.com/office/officeart/2005/8/layout/cycle2"/>
    <dgm:cxn modelId="{5A62211E-B575-4289-87BC-F944A599F49B}" type="presOf" srcId="{CFE9480C-F23E-45E2-A5EB-FCD2B23B510C}" destId="{0371FFE8-DE36-4345-9767-26B8F6643AC9}" srcOrd="0" destOrd="0" presId="urn:microsoft.com/office/officeart/2005/8/layout/cycle2"/>
    <dgm:cxn modelId="{2EE7812D-94EB-4CDF-A6F2-1E57B910D137}" srcId="{06AA0CAC-21F5-49E0-868B-0FC7E1551C57}" destId="{A28353D4-B001-46BD-904E-0C62B00445AF}" srcOrd="0" destOrd="0" parTransId="{AE5A52D7-ED2F-45E1-9FA2-A69FD35081B7}" sibTransId="{AB27E439-E0A0-4839-928F-E6E1DC1FA4C5}"/>
    <dgm:cxn modelId="{7BB1E378-46F8-4A9A-B9C3-27318A94F93D}" type="presOf" srcId="{A28353D4-B001-46BD-904E-0C62B00445AF}" destId="{DB3ACE68-30A5-45C1-961D-E3F3C4799A6B}" srcOrd="0" destOrd="0" presId="urn:microsoft.com/office/officeart/2005/8/layout/cycle2"/>
    <dgm:cxn modelId="{584A6663-CCD9-43B2-8091-CFA224780EB4}" srcId="{06AA0CAC-21F5-49E0-868B-0FC7E1551C57}" destId="{DB762877-798D-4BD3-8F71-B21F90D70D4E}" srcOrd="5" destOrd="0" parTransId="{4454BE79-309D-4365-A477-85844CB183A9}" sibTransId="{CDE57558-0FE0-4EDF-84E0-68731E4CD46A}"/>
    <dgm:cxn modelId="{4FED259F-D636-4A8C-8D5C-E70AC376147D}" type="presOf" srcId="{91ABEEEB-8443-47F7-9F0A-10CA729DB757}" destId="{E1428C7B-B3D3-4A0F-8A7F-2E60BB29ECAA}" srcOrd="0" destOrd="0" presId="urn:microsoft.com/office/officeart/2005/8/layout/cycle2"/>
    <dgm:cxn modelId="{94C8855D-1D07-465A-A5CA-53338C1BEEFF}" type="presOf" srcId="{CDE57558-0FE0-4EDF-84E0-68731E4CD46A}" destId="{1C4ED931-40D4-4FA8-BBCE-C7973F6EB752}" srcOrd="0" destOrd="0" presId="urn:microsoft.com/office/officeart/2005/8/layout/cycle2"/>
    <dgm:cxn modelId="{35F4AC6B-0B25-40A7-A342-5AC94A75D400}" type="presOf" srcId="{3E65ADE5-D689-4A11-9637-3235E28D5085}" destId="{C239B11C-C6F9-4281-8E22-1ACA24B29BA3}" srcOrd="0" destOrd="0" presId="urn:microsoft.com/office/officeart/2005/8/layout/cycle2"/>
    <dgm:cxn modelId="{B472C931-4BEA-4A54-A999-C612B4CB112A}" type="presOf" srcId="{7926A391-A58F-45F5-8691-C6199265E60E}" destId="{63604B8F-716D-4F75-965F-5E6E3A47CC15}" srcOrd="1" destOrd="0" presId="urn:microsoft.com/office/officeart/2005/8/layout/cycle2"/>
    <dgm:cxn modelId="{3BDCB8EE-AF8D-4C45-AF8F-428A8AEDBCA5}" srcId="{06AA0CAC-21F5-49E0-868B-0FC7E1551C57}" destId="{CFE9480C-F23E-45E2-A5EB-FCD2B23B510C}" srcOrd="2" destOrd="0" parTransId="{F7B143FC-9474-4735-AA97-B6D5C44EBF11}" sibTransId="{91ABEEEB-8443-47F7-9F0A-10CA729DB757}"/>
    <dgm:cxn modelId="{98665DB4-C832-4D09-A4AB-F2B9FF69FB1A}" type="presOf" srcId="{CDE57558-0FE0-4EDF-84E0-68731E4CD46A}" destId="{6257363B-396A-4B70-BB74-E036F1D4AEDA}" srcOrd="1" destOrd="0" presId="urn:microsoft.com/office/officeart/2005/8/layout/cycle2"/>
    <dgm:cxn modelId="{76A6CE9D-E847-4D5B-A3DE-A7F061657FBD}" type="presOf" srcId="{A788DDD8-0DBF-4A58-AD51-051F309268D3}" destId="{B780DAE6-3015-43B4-98AD-2D7669CC2B4D}" srcOrd="1" destOrd="0" presId="urn:microsoft.com/office/officeart/2005/8/layout/cycle2"/>
    <dgm:cxn modelId="{F092AD64-3A3C-4126-9861-5CFDF9C7353D}" type="presOf" srcId="{AB27E439-E0A0-4839-928F-E6E1DC1FA4C5}" destId="{3C722D39-67A3-4FA1-B222-69F19D5B31A1}" srcOrd="1" destOrd="0" presId="urn:microsoft.com/office/officeart/2005/8/layout/cycle2"/>
    <dgm:cxn modelId="{26050F4D-B653-46B1-9177-9EB5B6C00C6E}" type="presOf" srcId="{AB27E439-E0A0-4839-928F-E6E1DC1FA4C5}" destId="{34904262-DE28-4F6A-90BE-EC27080626F5}" srcOrd="0" destOrd="0" presId="urn:microsoft.com/office/officeart/2005/8/layout/cycle2"/>
    <dgm:cxn modelId="{FEAD81FE-675D-45C4-A53D-00F673C1974C}" type="presOf" srcId="{91ABEEEB-8443-47F7-9F0A-10CA729DB757}" destId="{65C0D0FC-562B-4826-A05D-F01B0F35C12C}" srcOrd="1" destOrd="0" presId="urn:microsoft.com/office/officeart/2005/8/layout/cycle2"/>
    <dgm:cxn modelId="{10BCD1D6-340B-4F56-AB2E-4A862DCB4336}" srcId="{06AA0CAC-21F5-49E0-868B-0FC7E1551C57}" destId="{5AD5B499-E69F-472F-B52B-C2F367016F96}" srcOrd="3" destOrd="0" parTransId="{0ABAFEB2-7445-4151-9EA2-E96F2594D592}" sibTransId="{C8C70DFE-33CD-49BA-B067-70287AFBB572}"/>
    <dgm:cxn modelId="{BEB2D4F8-4B15-476B-9A71-269CB9DDCCFB}" type="presOf" srcId="{AB004D3A-35BC-4320-A572-E5CD5BC61501}" destId="{64FC099A-F04B-45D7-80B9-1E97A73CFB19}" srcOrd="1" destOrd="0" presId="urn:microsoft.com/office/officeart/2005/8/layout/cycle2"/>
    <dgm:cxn modelId="{B4E38E47-DF31-4B48-8CDA-099B1E093616}" srcId="{06AA0CAC-21F5-49E0-868B-0FC7E1551C57}" destId="{3E65ADE5-D689-4A11-9637-3235E28D5085}" srcOrd="4" destOrd="0" parTransId="{4EA74235-D818-42E2-BDF4-2ADE30A6D8E1}" sibTransId="{7926A391-A58F-45F5-8691-C6199265E60E}"/>
    <dgm:cxn modelId="{D3A940AA-3313-44CF-803F-BDA654B89E3D}" type="presOf" srcId="{17CACC22-6D8C-4C23-A752-BC31E19E9D11}" destId="{FB8DF7EA-E4A6-432C-84B9-18A674F34385}" srcOrd="0" destOrd="0" presId="urn:microsoft.com/office/officeart/2005/8/layout/cycle2"/>
    <dgm:cxn modelId="{BEF92FF9-D752-44D6-87B8-0712D666BEA0}" type="presOf" srcId="{5D1CD93D-7069-4C5A-90B3-D9705697E474}" destId="{B4D6990F-A924-4E2B-9DDA-48CFCE5E04B2}" srcOrd="0" destOrd="0" presId="urn:microsoft.com/office/officeart/2005/8/layout/cycle2"/>
    <dgm:cxn modelId="{17493EA5-5688-40FC-B7E9-E21D6138D5F9}" type="presOf" srcId="{06AA0CAC-21F5-49E0-868B-0FC7E1551C57}" destId="{520131D1-54A9-40AB-AC09-7A5A5F565A42}" srcOrd="0" destOrd="0" presId="urn:microsoft.com/office/officeart/2005/8/layout/cycle2"/>
    <dgm:cxn modelId="{BAE9F573-CE2A-4838-8441-8F2A615A6F21}" type="presOf" srcId="{C8C70DFE-33CD-49BA-B067-70287AFBB572}" destId="{FD10B137-7CB4-44C8-AA49-EA6F5218EB46}" srcOrd="0" destOrd="0" presId="urn:microsoft.com/office/officeart/2005/8/layout/cycle2"/>
    <dgm:cxn modelId="{40CC0469-6B0B-40FE-BE6C-494672E98429}" srcId="{06AA0CAC-21F5-49E0-868B-0FC7E1551C57}" destId="{17CACC22-6D8C-4C23-A752-BC31E19E9D11}" srcOrd="6" destOrd="0" parTransId="{6514FFA3-215D-45BC-9012-B5E2F5DE20F0}" sibTransId="{A788DDD8-0DBF-4A58-AD51-051F309268D3}"/>
    <dgm:cxn modelId="{4A5B3146-7A1A-4111-9EEA-D7385A4C6925}" type="presOf" srcId="{C8C70DFE-33CD-49BA-B067-70287AFBB572}" destId="{E3E7670F-C401-4866-8ECC-1A0321E63587}" srcOrd="1" destOrd="0" presId="urn:microsoft.com/office/officeart/2005/8/layout/cycle2"/>
    <dgm:cxn modelId="{1FF66CC9-3192-44CE-9318-E42F2B955738}" type="presOf" srcId="{AB004D3A-35BC-4320-A572-E5CD5BC61501}" destId="{E68005DA-96BE-42B7-B02B-A45EC6B8D81D}" srcOrd="0" destOrd="0" presId="urn:microsoft.com/office/officeart/2005/8/layout/cycle2"/>
    <dgm:cxn modelId="{F32BE9B5-4C61-447B-A293-DEE1FF2D4C1A}" srcId="{06AA0CAC-21F5-49E0-868B-0FC7E1551C57}" destId="{5D1CD93D-7069-4C5A-90B3-D9705697E474}" srcOrd="1" destOrd="0" parTransId="{A17A3AC5-0DA3-455A-9A8D-019448F7902C}" sibTransId="{AB004D3A-35BC-4320-A572-E5CD5BC61501}"/>
    <dgm:cxn modelId="{F28AD06A-FC38-4D92-B469-F6BAD0E05899}" type="presOf" srcId="{A788DDD8-0DBF-4A58-AD51-051F309268D3}" destId="{DE3D287E-801B-457C-9EC8-CF9B2C2B3456}" srcOrd="0" destOrd="0" presId="urn:microsoft.com/office/officeart/2005/8/layout/cycle2"/>
    <dgm:cxn modelId="{39F7A0B1-864F-4A8A-9326-2EB6482BAD40}" type="presParOf" srcId="{520131D1-54A9-40AB-AC09-7A5A5F565A42}" destId="{DB3ACE68-30A5-45C1-961D-E3F3C4799A6B}" srcOrd="0" destOrd="0" presId="urn:microsoft.com/office/officeart/2005/8/layout/cycle2"/>
    <dgm:cxn modelId="{6636BCF7-52BA-41BB-857B-F187A4D76F16}" type="presParOf" srcId="{520131D1-54A9-40AB-AC09-7A5A5F565A42}" destId="{34904262-DE28-4F6A-90BE-EC27080626F5}" srcOrd="1" destOrd="0" presId="urn:microsoft.com/office/officeart/2005/8/layout/cycle2"/>
    <dgm:cxn modelId="{8435B0DE-1B93-4D2C-ACCD-BC1CCB5CA669}" type="presParOf" srcId="{34904262-DE28-4F6A-90BE-EC27080626F5}" destId="{3C722D39-67A3-4FA1-B222-69F19D5B31A1}" srcOrd="0" destOrd="0" presId="urn:microsoft.com/office/officeart/2005/8/layout/cycle2"/>
    <dgm:cxn modelId="{A3D8C4D6-F95F-467E-A52C-D04EA58F3052}" type="presParOf" srcId="{520131D1-54A9-40AB-AC09-7A5A5F565A42}" destId="{B4D6990F-A924-4E2B-9DDA-48CFCE5E04B2}" srcOrd="2" destOrd="0" presId="urn:microsoft.com/office/officeart/2005/8/layout/cycle2"/>
    <dgm:cxn modelId="{615C5F3A-D7D7-474F-A5C0-A0C4595F0CAD}" type="presParOf" srcId="{520131D1-54A9-40AB-AC09-7A5A5F565A42}" destId="{E68005DA-96BE-42B7-B02B-A45EC6B8D81D}" srcOrd="3" destOrd="0" presId="urn:microsoft.com/office/officeart/2005/8/layout/cycle2"/>
    <dgm:cxn modelId="{EFF7B569-93ED-467B-8B6B-61C96D4BA284}" type="presParOf" srcId="{E68005DA-96BE-42B7-B02B-A45EC6B8D81D}" destId="{64FC099A-F04B-45D7-80B9-1E97A73CFB19}" srcOrd="0" destOrd="0" presId="urn:microsoft.com/office/officeart/2005/8/layout/cycle2"/>
    <dgm:cxn modelId="{622D7CEB-8CCC-4057-9B04-62984E66CE06}" type="presParOf" srcId="{520131D1-54A9-40AB-AC09-7A5A5F565A42}" destId="{0371FFE8-DE36-4345-9767-26B8F6643AC9}" srcOrd="4" destOrd="0" presId="urn:microsoft.com/office/officeart/2005/8/layout/cycle2"/>
    <dgm:cxn modelId="{750C9A81-260F-45B5-913F-BD7BD71C82CE}" type="presParOf" srcId="{520131D1-54A9-40AB-AC09-7A5A5F565A42}" destId="{E1428C7B-B3D3-4A0F-8A7F-2E60BB29ECAA}" srcOrd="5" destOrd="0" presId="urn:microsoft.com/office/officeart/2005/8/layout/cycle2"/>
    <dgm:cxn modelId="{7597682A-ED8A-4908-982F-57EB17A3F9E6}" type="presParOf" srcId="{E1428C7B-B3D3-4A0F-8A7F-2E60BB29ECAA}" destId="{65C0D0FC-562B-4826-A05D-F01B0F35C12C}" srcOrd="0" destOrd="0" presId="urn:microsoft.com/office/officeart/2005/8/layout/cycle2"/>
    <dgm:cxn modelId="{DE5D85CA-74C0-49CA-980A-211A5BFC32F4}" type="presParOf" srcId="{520131D1-54A9-40AB-AC09-7A5A5F565A42}" destId="{6B9F1F19-FEA9-4092-81A2-34446B9D3EAB}" srcOrd="6" destOrd="0" presId="urn:microsoft.com/office/officeart/2005/8/layout/cycle2"/>
    <dgm:cxn modelId="{E504FBB1-7CE1-4F51-BB86-1D8180B1D223}" type="presParOf" srcId="{520131D1-54A9-40AB-AC09-7A5A5F565A42}" destId="{FD10B137-7CB4-44C8-AA49-EA6F5218EB46}" srcOrd="7" destOrd="0" presId="urn:microsoft.com/office/officeart/2005/8/layout/cycle2"/>
    <dgm:cxn modelId="{8C1A2FC7-020C-4FFB-840A-A5F830648409}" type="presParOf" srcId="{FD10B137-7CB4-44C8-AA49-EA6F5218EB46}" destId="{E3E7670F-C401-4866-8ECC-1A0321E63587}" srcOrd="0" destOrd="0" presId="urn:microsoft.com/office/officeart/2005/8/layout/cycle2"/>
    <dgm:cxn modelId="{7C99FA22-F2EA-4261-BF9B-EE0031C9EE3B}" type="presParOf" srcId="{520131D1-54A9-40AB-AC09-7A5A5F565A42}" destId="{C239B11C-C6F9-4281-8E22-1ACA24B29BA3}" srcOrd="8" destOrd="0" presId="urn:microsoft.com/office/officeart/2005/8/layout/cycle2"/>
    <dgm:cxn modelId="{030C4B3C-F7DC-4898-86F6-FC6EA9E6AB3C}" type="presParOf" srcId="{520131D1-54A9-40AB-AC09-7A5A5F565A42}" destId="{758C9272-6CE2-4066-AB6D-E1257F71304B}" srcOrd="9" destOrd="0" presId="urn:microsoft.com/office/officeart/2005/8/layout/cycle2"/>
    <dgm:cxn modelId="{B3E6B5EE-1E4F-4CE5-A13B-94E434093EE0}" type="presParOf" srcId="{758C9272-6CE2-4066-AB6D-E1257F71304B}" destId="{63604B8F-716D-4F75-965F-5E6E3A47CC15}" srcOrd="0" destOrd="0" presId="urn:microsoft.com/office/officeart/2005/8/layout/cycle2"/>
    <dgm:cxn modelId="{EA3EAE49-D76D-47AF-9EB4-9FB6F67A5EF4}" type="presParOf" srcId="{520131D1-54A9-40AB-AC09-7A5A5F565A42}" destId="{A692716A-65D5-455D-B324-29FC15591B6D}" srcOrd="10" destOrd="0" presId="urn:microsoft.com/office/officeart/2005/8/layout/cycle2"/>
    <dgm:cxn modelId="{F40382CB-F466-4A3A-AC37-7D0E6D76D65C}" type="presParOf" srcId="{520131D1-54A9-40AB-AC09-7A5A5F565A42}" destId="{1C4ED931-40D4-4FA8-BBCE-C7973F6EB752}" srcOrd="11" destOrd="0" presId="urn:microsoft.com/office/officeart/2005/8/layout/cycle2"/>
    <dgm:cxn modelId="{3CEDEBA1-674E-45FA-8404-AF16CFFA8E82}" type="presParOf" srcId="{1C4ED931-40D4-4FA8-BBCE-C7973F6EB752}" destId="{6257363B-396A-4B70-BB74-E036F1D4AEDA}" srcOrd="0" destOrd="0" presId="urn:microsoft.com/office/officeart/2005/8/layout/cycle2"/>
    <dgm:cxn modelId="{8A71E9CB-568F-4B44-9D9B-915AA26924FE}" type="presParOf" srcId="{520131D1-54A9-40AB-AC09-7A5A5F565A42}" destId="{FB8DF7EA-E4A6-432C-84B9-18A674F34385}" srcOrd="12" destOrd="0" presId="urn:microsoft.com/office/officeart/2005/8/layout/cycle2"/>
    <dgm:cxn modelId="{F05E5A05-87D5-4D07-8227-25EA3B1A03A0}" type="presParOf" srcId="{520131D1-54A9-40AB-AC09-7A5A5F565A42}" destId="{DE3D287E-801B-457C-9EC8-CF9B2C2B3456}" srcOrd="13" destOrd="0" presId="urn:microsoft.com/office/officeart/2005/8/layout/cycle2"/>
    <dgm:cxn modelId="{39057315-2688-4F2D-A385-85B944722814}" type="presParOf" srcId="{DE3D287E-801B-457C-9EC8-CF9B2C2B3456}" destId="{B780DAE6-3015-43B4-98AD-2D7669CC2B4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110A70-73C9-4614-8665-233385845DD4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894E50-C491-4ECE-ACF7-859D096EA04A}">
      <dgm:prSet phldrT="[Text]"/>
      <dgm:spPr/>
      <dgm:t>
        <a:bodyPr/>
        <a:lstStyle/>
        <a:p>
          <a:r>
            <a:rPr lang="en-US" dirty="0" smtClean="0"/>
            <a:t>Pause the game</a:t>
          </a:r>
          <a:endParaRPr lang="en-US" dirty="0"/>
        </a:p>
      </dgm:t>
    </dgm:pt>
    <dgm:pt modelId="{AFC8A220-490B-4CA2-AD1D-0CDF3907347D}" type="parTrans" cxnId="{9310704D-6BCF-47EF-8CF6-37D190A60D52}">
      <dgm:prSet/>
      <dgm:spPr/>
      <dgm:t>
        <a:bodyPr/>
        <a:lstStyle/>
        <a:p>
          <a:endParaRPr lang="en-US"/>
        </a:p>
      </dgm:t>
    </dgm:pt>
    <dgm:pt modelId="{3CA5F720-DA7F-400F-9480-49219D17B9B4}" type="sibTrans" cxnId="{9310704D-6BCF-47EF-8CF6-37D190A60D52}">
      <dgm:prSet/>
      <dgm:spPr/>
      <dgm:t>
        <a:bodyPr/>
        <a:lstStyle/>
        <a:p>
          <a:endParaRPr lang="en-US"/>
        </a:p>
      </dgm:t>
    </dgm:pt>
    <dgm:pt modelId="{C751C448-F6CF-4F94-BA96-241A6DC8C57A}">
      <dgm:prSet phldrT="[Text]"/>
      <dgm:spPr/>
      <dgm:t>
        <a:bodyPr/>
        <a:lstStyle/>
        <a:p>
          <a:r>
            <a:rPr lang="en-US" dirty="0" smtClean="0"/>
            <a:t>Type in a script with help from the </a:t>
          </a:r>
          <a:r>
            <a:rPr lang="en-US" dirty="0" err="1" smtClean="0"/>
            <a:t>cheatsheet</a:t>
          </a:r>
          <a:endParaRPr lang="en-US" dirty="0"/>
        </a:p>
      </dgm:t>
    </dgm:pt>
    <dgm:pt modelId="{F4D5C48A-DA88-443B-9EAA-A8C171339A80}" type="parTrans" cxnId="{6EFF9670-D538-4762-BE59-CD84E3ABE4A4}">
      <dgm:prSet/>
      <dgm:spPr/>
      <dgm:t>
        <a:bodyPr/>
        <a:lstStyle/>
        <a:p>
          <a:endParaRPr lang="en-US"/>
        </a:p>
      </dgm:t>
    </dgm:pt>
    <dgm:pt modelId="{49CB5924-FA9D-4B40-AE9F-F6CF7EA2B05D}" type="sibTrans" cxnId="{6EFF9670-D538-4762-BE59-CD84E3ABE4A4}">
      <dgm:prSet/>
      <dgm:spPr/>
      <dgm:t>
        <a:bodyPr/>
        <a:lstStyle/>
        <a:p>
          <a:endParaRPr lang="en-US"/>
        </a:p>
      </dgm:t>
    </dgm:pt>
    <dgm:pt modelId="{56BF6244-2281-4005-961D-8DE880F530CA}">
      <dgm:prSet phldrT="[Text]"/>
      <dgm:spPr/>
      <dgm:t>
        <a:bodyPr/>
        <a:lstStyle/>
        <a:p>
          <a:r>
            <a:rPr lang="en-US" dirty="0" err="1" smtClean="0"/>
            <a:t>Unpause</a:t>
          </a:r>
          <a:r>
            <a:rPr lang="en-US" dirty="0" smtClean="0"/>
            <a:t> the game</a:t>
          </a:r>
          <a:endParaRPr lang="en-US" dirty="0"/>
        </a:p>
      </dgm:t>
    </dgm:pt>
    <dgm:pt modelId="{5EEE3AD1-CC3A-4C32-8A5B-17D69A793577}" type="parTrans" cxnId="{04114833-FA80-48B7-AB23-3AD5286E51AD}">
      <dgm:prSet/>
      <dgm:spPr/>
      <dgm:t>
        <a:bodyPr/>
        <a:lstStyle/>
        <a:p>
          <a:endParaRPr lang="en-US"/>
        </a:p>
      </dgm:t>
    </dgm:pt>
    <dgm:pt modelId="{65E54D03-C37D-4265-A7DF-FB2960713236}" type="sibTrans" cxnId="{04114833-FA80-48B7-AB23-3AD5286E51AD}">
      <dgm:prSet/>
      <dgm:spPr/>
      <dgm:t>
        <a:bodyPr/>
        <a:lstStyle/>
        <a:p>
          <a:endParaRPr lang="en-US"/>
        </a:p>
      </dgm:t>
    </dgm:pt>
    <dgm:pt modelId="{41DE1545-E047-4EB8-8C42-BFBC408086A7}" type="pres">
      <dgm:prSet presAssocID="{8C110A70-73C9-4614-8665-233385845DD4}" presName="cycle" presStyleCnt="0">
        <dgm:presLayoutVars>
          <dgm:dir/>
          <dgm:resizeHandles val="exact"/>
        </dgm:presLayoutVars>
      </dgm:prSet>
      <dgm:spPr/>
    </dgm:pt>
    <dgm:pt modelId="{D87B5B30-B25B-4FBA-8377-8F482D743FA1}" type="pres">
      <dgm:prSet presAssocID="{BB894E50-C491-4ECE-ACF7-859D096EA04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CE53D1-1A57-4641-8784-545AF52A9D1D}" type="pres">
      <dgm:prSet presAssocID="{3CA5F720-DA7F-400F-9480-49219D17B9B4}" presName="sibTrans" presStyleLbl="sibTrans2D1" presStyleIdx="0" presStyleCnt="3"/>
      <dgm:spPr/>
    </dgm:pt>
    <dgm:pt modelId="{B58AA11C-2E0C-411C-A7E9-8F19B8A9303F}" type="pres">
      <dgm:prSet presAssocID="{3CA5F720-DA7F-400F-9480-49219D17B9B4}" presName="connectorText" presStyleLbl="sibTrans2D1" presStyleIdx="0" presStyleCnt="3"/>
      <dgm:spPr/>
    </dgm:pt>
    <dgm:pt modelId="{4A879D0B-1ECD-44A2-9446-EEBF20E78C7D}" type="pres">
      <dgm:prSet presAssocID="{C751C448-F6CF-4F94-BA96-241A6DC8C57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555DF2-8C50-49D9-ADB3-583E5838477A}" type="pres">
      <dgm:prSet presAssocID="{49CB5924-FA9D-4B40-AE9F-F6CF7EA2B05D}" presName="sibTrans" presStyleLbl="sibTrans2D1" presStyleIdx="1" presStyleCnt="3"/>
      <dgm:spPr/>
    </dgm:pt>
    <dgm:pt modelId="{B3786751-046D-470B-9454-A5846C978E58}" type="pres">
      <dgm:prSet presAssocID="{49CB5924-FA9D-4B40-AE9F-F6CF7EA2B05D}" presName="connectorText" presStyleLbl="sibTrans2D1" presStyleIdx="1" presStyleCnt="3"/>
      <dgm:spPr/>
    </dgm:pt>
    <dgm:pt modelId="{E95CE2CE-6F69-45E4-92A0-FC4532AFFB8D}" type="pres">
      <dgm:prSet presAssocID="{56BF6244-2281-4005-961D-8DE880F530CA}" presName="node" presStyleLbl="node1" presStyleIdx="2" presStyleCnt="3">
        <dgm:presLayoutVars>
          <dgm:bulletEnabled val="1"/>
        </dgm:presLayoutVars>
      </dgm:prSet>
      <dgm:spPr/>
    </dgm:pt>
    <dgm:pt modelId="{5EF851C5-919A-4185-9EA7-954283ADA35C}" type="pres">
      <dgm:prSet presAssocID="{65E54D03-C37D-4265-A7DF-FB2960713236}" presName="sibTrans" presStyleLbl="sibTrans2D1" presStyleIdx="2" presStyleCnt="3"/>
      <dgm:spPr/>
    </dgm:pt>
    <dgm:pt modelId="{D93F05A4-3581-465B-9224-436D0A252144}" type="pres">
      <dgm:prSet presAssocID="{65E54D03-C37D-4265-A7DF-FB2960713236}" presName="connectorText" presStyleLbl="sibTrans2D1" presStyleIdx="2" presStyleCnt="3"/>
      <dgm:spPr/>
    </dgm:pt>
  </dgm:ptLst>
  <dgm:cxnLst>
    <dgm:cxn modelId="{331B3DFF-742F-4419-9366-B1BD9F18137F}" type="presOf" srcId="{49CB5924-FA9D-4B40-AE9F-F6CF7EA2B05D}" destId="{28555DF2-8C50-49D9-ADB3-583E5838477A}" srcOrd="0" destOrd="0" presId="urn:microsoft.com/office/officeart/2005/8/layout/cycle2"/>
    <dgm:cxn modelId="{2008EFC0-747E-4EF7-82C8-B871AA17F307}" type="presOf" srcId="{65E54D03-C37D-4265-A7DF-FB2960713236}" destId="{5EF851C5-919A-4185-9EA7-954283ADA35C}" srcOrd="0" destOrd="0" presId="urn:microsoft.com/office/officeart/2005/8/layout/cycle2"/>
    <dgm:cxn modelId="{C6E311A1-1208-4438-B331-2DCDCEC7843D}" type="presOf" srcId="{3CA5F720-DA7F-400F-9480-49219D17B9B4}" destId="{B58AA11C-2E0C-411C-A7E9-8F19B8A9303F}" srcOrd="1" destOrd="0" presId="urn:microsoft.com/office/officeart/2005/8/layout/cycle2"/>
    <dgm:cxn modelId="{9709FB5F-A7CA-45CA-A6BC-5A4F082254A6}" type="presOf" srcId="{49CB5924-FA9D-4B40-AE9F-F6CF7EA2B05D}" destId="{B3786751-046D-470B-9454-A5846C978E58}" srcOrd="1" destOrd="0" presId="urn:microsoft.com/office/officeart/2005/8/layout/cycle2"/>
    <dgm:cxn modelId="{D83B2887-2E09-45DC-AC07-BD5B052772C4}" type="presOf" srcId="{56BF6244-2281-4005-961D-8DE880F530CA}" destId="{E95CE2CE-6F69-45E4-92A0-FC4532AFFB8D}" srcOrd="0" destOrd="0" presId="urn:microsoft.com/office/officeart/2005/8/layout/cycle2"/>
    <dgm:cxn modelId="{04114833-FA80-48B7-AB23-3AD5286E51AD}" srcId="{8C110A70-73C9-4614-8665-233385845DD4}" destId="{56BF6244-2281-4005-961D-8DE880F530CA}" srcOrd="2" destOrd="0" parTransId="{5EEE3AD1-CC3A-4C32-8A5B-17D69A793577}" sibTransId="{65E54D03-C37D-4265-A7DF-FB2960713236}"/>
    <dgm:cxn modelId="{9310704D-6BCF-47EF-8CF6-37D190A60D52}" srcId="{8C110A70-73C9-4614-8665-233385845DD4}" destId="{BB894E50-C491-4ECE-ACF7-859D096EA04A}" srcOrd="0" destOrd="0" parTransId="{AFC8A220-490B-4CA2-AD1D-0CDF3907347D}" sibTransId="{3CA5F720-DA7F-400F-9480-49219D17B9B4}"/>
    <dgm:cxn modelId="{C70EEB69-1BFA-4425-B8FD-41F4668ADAF4}" type="presOf" srcId="{3CA5F720-DA7F-400F-9480-49219D17B9B4}" destId="{5DCE53D1-1A57-4641-8784-545AF52A9D1D}" srcOrd="0" destOrd="0" presId="urn:microsoft.com/office/officeart/2005/8/layout/cycle2"/>
    <dgm:cxn modelId="{01F448C9-BCC8-41E2-98FB-D69988B0375C}" type="presOf" srcId="{65E54D03-C37D-4265-A7DF-FB2960713236}" destId="{D93F05A4-3581-465B-9224-436D0A252144}" srcOrd="1" destOrd="0" presId="urn:microsoft.com/office/officeart/2005/8/layout/cycle2"/>
    <dgm:cxn modelId="{6EFF9670-D538-4762-BE59-CD84E3ABE4A4}" srcId="{8C110A70-73C9-4614-8665-233385845DD4}" destId="{C751C448-F6CF-4F94-BA96-241A6DC8C57A}" srcOrd="1" destOrd="0" parTransId="{F4D5C48A-DA88-443B-9EAA-A8C171339A80}" sibTransId="{49CB5924-FA9D-4B40-AE9F-F6CF7EA2B05D}"/>
    <dgm:cxn modelId="{0178F38B-2D00-499D-9D72-2ADA1A45C3FD}" type="presOf" srcId="{BB894E50-C491-4ECE-ACF7-859D096EA04A}" destId="{D87B5B30-B25B-4FBA-8377-8F482D743FA1}" srcOrd="0" destOrd="0" presId="urn:microsoft.com/office/officeart/2005/8/layout/cycle2"/>
    <dgm:cxn modelId="{18B52205-DF49-4CBF-86DF-5C37246B6546}" type="presOf" srcId="{8C110A70-73C9-4614-8665-233385845DD4}" destId="{41DE1545-E047-4EB8-8C42-BFBC408086A7}" srcOrd="0" destOrd="0" presId="urn:microsoft.com/office/officeart/2005/8/layout/cycle2"/>
    <dgm:cxn modelId="{2795D35C-EA79-4D0A-8957-0754DD070D98}" type="presOf" srcId="{C751C448-F6CF-4F94-BA96-241A6DC8C57A}" destId="{4A879D0B-1ECD-44A2-9446-EEBF20E78C7D}" srcOrd="0" destOrd="0" presId="urn:microsoft.com/office/officeart/2005/8/layout/cycle2"/>
    <dgm:cxn modelId="{24EC0182-09C5-4D1A-A417-8E2FEF682C3E}" type="presParOf" srcId="{41DE1545-E047-4EB8-8C42-BFBC408086A7}" destId="{D87B5B30-B25B-4FBA-8377-8F482D743FA1}" srcOrd="0" destOrd="0" presId="urn:microsoft.com/office/officeart/2005/8/layout/cycle2"/>
    <dgm:cxn modelId="{391D9E16-193A-48D2-A827-F188A31A6422}" type="presParOf" srcId="{41DE1545-E047-4EB8-8C42-BFBC408086A7}" destId="{5DCE53D1-1A57-4641-8784-545AF52A9D1D}" srcOrd="1" destOrd="0" presId="urn:microsoft.com/office/officeart/2005/8/layout/cycle2"/>
    <dgm:cxn modelId="{17E5641F-D998-439E-831B-02ACAB51FCA4}" type="presParOf" srcId="{5DCE53D1-1A57-4641-8784-545AF52A9D1D}" destId="{B58AA11C-2E0C-411C-A7E9-8F19B8A9303F}" srcOrd="0" destOrd="0" presId="urn:microsoft.com/office/officeart/2005/8/layout/cycle2"/>
    <dgm:cxn modelId="{E958A073-0906-4404-B2AB-0B2B2C3FE0CF}" type="presParOf" srcId="{41DE1545-E047-4EB8-8C42-BFBC408086A7}" destId="{4A879D0B-1ECD-44A2-9446-EEBF20E78C7D}" srcOrd="2" destOrd="0" presId="urn:microsoft.com/office/officeart/2005/8/layout/cycle2"/>
    <dgm:cxn modelId="{602B5095-E942-43F6-AA6D-A908E4DA984D}" type="presParOf" srcId="{41DE1545-E047-4EB8-8C42-BFBC408086A7}" destId="{28555DF2-8C50-49D9-ADB3-583E5838477A}" srcOrd="3" destOrd="0" presId="urn:microsoft.com/office/officeart/2005/8/layout/cycle2"/>
    <dgm:cxn modelId="{951BD47F-D8D1-45A7-B791-01D4A63F3B47}" type="presParOf" srcId="{28555DF2-8C50-49D9-ADB3-583E5838477A}" destId="{B3786751-046D-470B-9454-A5846C978E58}" srcOrd="0" destOrd="0" presId="urn:microsoft.com/office/officeart/2005/8/layout/cycle2"/>
    <dgm:cxn modelId="{31CE2C17-FDE3-4C5E-BE5C-BFF41E796EA8}" type="presParOf" srcId="{41DE1545-E047-4EB8-8C42-BFBC408086A7}" destId="{E95CE2CE-6F69-45E4-92A0-FC4532AFFB8D}" srcOrd="4" destOrd="0" presId="urn:microsoft.com/office/officeart/2005/8/layout/cycle2"/>
    <dgm:cxn modelId="{FA00AEE8-FF49-4715-AFA7-28C26FDF9EAB}" type="presParOf" srcId="{41DE1545-E047-4EB8-8C42-BFBC408086A7}" destId="{5EF851C5-919A-4185-9EA7-954283ADA35C}" srcOrd="5" destOrd="0" presId="urn:microsoft.com/office/officeart/2005/8/layout/cycle2"/>
    <dgm:cxn modelId="{68DF4E61-3690-4FFC-A995-FED5789CECFD}" type="presParOf" srcId="{5EF851C5-919A-4185-9EA7-954283ADA35C}" destId="{D93F05A4-3581-465B-9224-436D0A25214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ACE68-30A5-45C1-961D-E3F3C4799A6B}">
      <dsp:nvSpPr>
        <dsp:cNvPr id="0" name=""/>
        <dsp:cNvSpPr/>
      </dsp:nvSpPr>
      <dsp:spPr>
        <a:xfrm>
          <a:off x="4609358" y="351"/>
          <a:ext cx="1014308" cy="1014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Stop playing the game</a:t>
          </a:r>
          <a:endParaRPr lang="en-US" sz="1100" kern="1200" dirty="0"/>
        </a:p>
      </dsp:txBody>
      <dsp:txXfrm>
        <a:off x="4757900" y="148893"/>
        <a:ext cx="717224" cy="717224"/>
      </dsp:txXfrm>
    </dsp:sp>
    <dsp:sp modelId="{34904262-DE28-4F6A-90BE-EC27080626F5}">
      <dsp:nvSpPr>
        <dsp:cNvPr id="0" name=""/>
        <dsp:cNvSpPr/>
      </dsp:nvSpPr>
      <dsp:spPr>
        <a:xfrm rot="1542857">
          <a:off x="5660920" y="663430"/>
          <a:ext cx="269600" cy="3423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5664925" y="714350"/>
        <a:ext cx="188720" cy="205397"/>
      </dsp:txXfrm>
    </dsp:sp>
    <dsp:sp modelId="{B4D6990F-A924-4E2B-9DDA-48CFCE5E04B2}">
      <dsp:nvSpPr>
        <dsp:cNvPr id="0" name=""/>
        <dsp:cNvSpPr/>
      </dsp:nvSpPr>
      <dsp:spPr>
        <a:xfrm>
          <a:off x="5981524" y="661152"/>
          <a:ext cx="1014308" cy="1014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Learn a </a:t>
          </a:r>
          <a:r>
            <a:rPr lang="en-US" sz="1100" kern="1200" dirty="0" err="1" smtClean="0"/>
            <a:t>modding</a:t>
          </a:r>
          <a:r>
            <a:rPr lang="en-US" sz="1100" kern="1200" dirty="0" smtClean="0"/>
            <a:t> framework</a:t>
          </a:r>
          <a:endParaRPr lang="en-US" sz="1100" kern="1200" dirty="0"/>
        </a:p>
      </dsp:txBody>
      <dsp:txXfrm>
        <a:off x="6130066" y="809694"/>
        <a:ext cx="717224" cy="717224"/>
      </dsp:txXfrm>
    </dsp:sp>
    <dsp:sp modelId="{E68005DA-96BE-42B7-B02B-A45EC6B8D81D}">
      <dsp:nvSpPr>
        <dsp:cNvPr id="0" name=""/>
        <dsp:cNvSpPr/>
      </dsp:nvSpPr>
      <dsp:spPr>
        <a:xfrm rot="4628571">
          <a:off x="6521628" y="1732105"/>
          <a:ext cx="269600" cy="3423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6553069" y="1761145"/>
        <a:ext cx="188720" cy="205397"/>
      </dsp:txXfrm>
    </dsp:sp>
    <dsp:sp modelId="{0371FFE8-DE36-4345-9767-26B8F6643AC9}">
      <dsp:nvSpPr>
        <dsp:cNvPr id="0" name=""/>
        <dsp:cNvSpPr/>
      </dsp:nvSpPr>
      <dsp:spPr>
        <a:xfrm>
          <a:off x="6320421" y="2145956"/>
          <a:ext cx="1014308" cy="1014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Learn Java</a:t>
          </a:r>
          <a:endParaRPr lang="en-US" sz="1100" kern="1200" dirty="0"/>
        </a:p>
      </dsp:txBody>
      <dsp:txXfrm>
        <a:off x="6468963" y="2294498"/>
        <a:ext cx="717224" cy="717224"/>
      </dsp:txXfrm>
    </dsp:sp>
    <dsp:sp modelId="{E1428C7B-B3D3-4A0F-8A7F-2E60BB29ECAA}">
      <dsp:nvSpPr>
        <dsp:cNvPr id="0" name=""/>
        <dsp:cNvSpPr/>
      </dsp:nvSpPr>
      <dsp:spPr>
        <a:xfrm rot="7714286">
          <a:off x="6222748" y="3071341"/>
          <a:ext cx="269600" cy="3423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6288402" y="3108190"/>
        <a:ext cx="188720" cy="205397"/>
      </dsp:txXfrm>
    </dsp:sp>
    <dsp:sp modelId="{6B9F1F19-FEA9-4092-81A2-34446B9D3EAB}">
      <dsp:nvSpPr>
        <dsp:cNvPr id="0" name=""/>
        <dsp:cNvSpPr/>
      </dsp:nvSpPr>
      <dsp:spPr>
        <a:xfrm>
          <a:off x="5370852" y="3336677"/>
          <a:ext cx="1014308" cy="1014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Write your code in an editor or IDE</a:t>
          </a:r>
          <a:endParaRPr lang="en-US" sz="1100" kern="1200" dirty="0"/>
        </a:p>
      </dsp:txBody>
      <dsp:txXfrm>
        <a:off x="5519394" y="3485219"/>
        <a:ext cx="717224" cy="717224"/>
      </dsp:txXfrm>
    </dsp:sp>
    <dsp:sp modelId="{FD10B137-7CB4-44C8-AA49-EA6F5218EB46}">
      <dsp:nvSpPr>
        <dsp:cNvPr id="0" name=""/>
        <dsp:cNvSpPr/>
      </dsp:nvSpPr>
      <dsp:spPr>
        <a:xfrm rot="10800000">
          <a:off x="4989342" y="3672667"/>
          <a:ext cx="269600" cy="3423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5070222" y="3741133"/>
        <a:ext cx="188720" cy="205397"/>
      </dsp:txXfrm>
    </dsp:sp>
    <dsp:sp modelId="{C239B11C-C6F9-4281-8E22-1ACA24B29BA3}">
      <dsp:nvSpPr>
        <dsp:cNvPr id="0" name=""/>
        <dsp:cNvSpPr/>
      </dsp:nvSpPr>
      <dsp:spPr>
        <a:xfrm>
          <a:off x="3847863" y="3336677"/>
          <a:ext cx="1014308" cy="1014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Compile your code</a:t>
          </a:r>
          <a:endParaRPr lang="en-US" sz="1100" kern="1200" dirty="0"/>
        </a:p>
      </dsp:txBody>
      <dsp:txXfrm>
        <a:off x="3996405" y="3485219"/>
        <a:ext cx="717224" cy="717224"/>
      </dsp:txXfrm>
    </dsp:sp>
    <dsp:sp modelId="{758C9272-6CE2-4066-AB6D-E1257F71304B}">
      <dsp:nvSpPr>
        <dsp:cNvPr id="0" name=""/>
        <dsp:cNvSpPr/>
      </dsp:nvSpPr>
      <dsp:spPr>
        <a:xfrm rot="13885714">
          <a:off x="3750190" y="3083272"/>
          <a:ext cx="269600" cy="3423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3815844" y="3183355"/>
        <a:ext cx="188720" cy="205397"/>
      </dsp:txXfrm>
    </dsp:sp>
    <dsp:sp modelId="{A692716A-65D5-455D-B324-29FC15591B6D}">
      <dsp:nvSpPr>
        <dsp:cNvPr id="0" name=""/>
        <dsp:cNvSpPr/>
      </dsp:nvSpPr>
      <dsp:spPr>
        <a:xfrm>
          <a:off x="2898295" y="2145956"/>
          <a:ext cx="1014308" cy="1014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Load the game with your new mod</a:t>
          </a:r>
          <a:endParaRPr lang="en-US" sz="1100" kern="1200" dirty="0"/>
        </a:p>
      </dsp:txBody>
      <dsp:txXfrm>
        <a:off x="3046837" y="2294498"/>
        <a:ext cx="717224" cy="717224"/>
      </dsp:txXfrm>
    </dsp:sp>
    <dsp:sp modelId="{1C4ED931-40D4-4FA8-BBCE-C7973F6EB752}">
      <dsp:nvSpPr>
        <dsp:cNvPr id="0" name=""/>
        <dsp:cNvSpPr/>
      </dsp:nvSpPr>
      <dsp:spPr>
        <a:xfrm rot="16971429">
          <a:off x="3438399" y="1746982"/>
          <a:ext cx="269600" cy="3423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469840" y="1854874"/>
        <a:ext cx="188720" cy="205397"/>
      </dsp:txXfrm>
    </dsp:sp>
    <dsp:sp modelId="{FB8DF7EA-E4A6-432C-84B9-18A674F34385}">
      <dsp:nvSpPr>
        <dsp:cNvPr id="0" name=""/>
        <dsp:cNvSpPr/>
      </dsp:nvSpPr>
      <dsp:spPr>
        <a:xfrm>
          <a:off x="3237192" y="661152"/>
          <a:ext cx="1014308" cy="1014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Play the modified version</a:t>
          </a:r>
          <a:endParaRPr lang="en-US" sz="1100" kern="1200" dirty="0"/>
        </a:p>
      </dsp:txBody>
      <dsp:txXfrm>
        <a:off x="3385734" y="809694"/>
        <a:ext cx="717224" cy="717224"/>
      </dsp:txXfrm>
    </dsp:sp>
    <dsp:sp modelId="{DE3D287E-801B-457C-9EC8-CF9B2C2B3456}">
      <dsp:nvSpPr>
        <dsp:cNvPr id="0" name=""/>
        <dsp:cNvSpPr/>
      </dsp:nvSpPr>
      <dsp:spPr>
        <a:xfrm rot="20057143">
          <a:off x="4288754" y="670052"/>
          <a:ext cx="269600" cy="3423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292759" y="756064"/>
        <a:ext cx="188720" cy="2053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B5B30-B25B-4FBA-8377-8F482D743FA1}">
      <dsp:nvSpPr>
        <dsp:cNvPr id="0" name=""/>
        <dsp:cNvSpPr/>
      </dsp:nvSpPr>
      <dsp:spPr>
        <a:xfrm>
          <a:off x="4170907" y="1040"/>
          <a:ext cx="1891210" cy="18912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Pause the game</a:t>
          </a:r>
          <a:endParaRPr lang="en-US" sz="1800" kern="1200" dirty="0"/>
        </a:p>
      </dsp:txBody>
      <dsp:txXfrm>
        <a:off x="4447868" y="278001"/>
        <a:ext cx="1337288" cy="1337288"/>
      </dsp:txXfrm>
    </dsp:sp>
    <dsp:sp modelId="{5DCE53D1-1A57-4641-8784-545AF52A9D1D}">
      <dsp:nvSpPr>
        <dsp:cNvPr id="0" name=""/>
        <dsp:cNvSpPr/>
      </dsp:nvSpPr>
      <dsp:spPr>
        <a:xfrm rot="3600000">
          <a:off x="5568005" y="1844224"/>
          <a:ext cx="501960" cy="6382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605652" y="1906674"/>
        <a:ext cx="351372" cy="382969"/>
      </dsp:txXfrm>
    </dsp:sp>
    <dsp:sp modelId="{4A879D0B-1ECD-44A2-9446-EEBF20E78C7D}">
      <dsp:nvSpPr>
        <dsp:cNvPr id="0" name=""/>
        <dsp:cNvSpPr/>
      </dsp:nvSpPr>
      <dsp:spPr>
        <a:xfrm>
          <a:off x="5590060" y="2459086"/>
          <a:ext cx="1891210" cy="18912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Type in a script with help from the </a:t>
          </a:r>
          <a:r>
            <a:rPr lang="en-US" sz="1800" kern="1200" dirty="0" err="1" smtClean="0"/>
            <a:t>cheatsheet</a:t>
          </a:r>
          <a:endParaRPr lang="en-US" sz="1800" kern="1200" dirty="0"/>
        </a:p>
      </dsp:txBody>
      <dsp:txXfrm>
        <a:off x="5867021" y="2736047"/>
        <a:ext cx="1337288" cy="1337288"/>
      </dsp:txXfrm>
    </dsp:sp>
    <dsp:sp modelId="{28555DF2-8C50-49D9-ADB3-583E5838477A}">
      <dsp:nvSpPr>
        <dsp:cNvPr id="0" name=""/>
        <dsp:cNvSpPr/>
      </dsp:nvSpPr>
      <dsp:spPr>
        <a:xfrm rot="10800000">
          <a:off x="4879738" y="3085550"/>
          <a:ext cx="501960" cy="6382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5030326" y="3213207"/>
        <a:ext cx="351372" cy="382969"/>
      </dsp:txXfrm>
    </dsp:sp>
    <dsp:sp modelId="{E95CE2CE-6F69-45E4-92A0-FC4532AFFB8D}">
      <dsp:nvSpPr>
        <dsp:cNvPr id="0" name=""/>
        <dsp:cNvSpPr/>
      </dsp:nvSpPr>
      <dsp:spPr>
        <a:xfrm>
          <a:off x="2751753" y="2459086"/>
          <a:ext cx="1891210" cy="18912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Unpause</a:t>
          </a:r>
          <a:r>
            <a:rPr lang="en-US" sz="1800" kern="1200" dirty="0" smtClean="0"/>
            <a:t> the game</a:t>
          </a:r>
          <a:endParaRPr lang="en-US" sz="1800" kern="1200" dirty="0"/>
        </a:p>
      </dsp:txBody>
      <dsp:txXfrm>
        <a:off x="3028714" y="2736047"/>
        <a:ext cx="1337288" cy="1337288"/>
      </dsp:txXfrm>
    </dsp:sp>
    <dsp:sp modelId="{5EF851C5-919A-4185-9EA7-954283ADA35C}">
      <dsp:nvSpPr>
        <dsp:cNvPr id="0" name=""/>
        <dsp:cNvSpPr/>
      </dsp:nvSpPr>
      <dsp:spPr>
        <a:xfrm rot="18000000">
          <a:off x="4148852" y="1868830"/>
          <a:ext cx="501960" cy="6382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4186499" y="2061694"/>
        <a:ext cx="351372" cy="382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L.A.M.D.A Quest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Action </a:t>
            </a:r>
            <a:r>
              <a:rPr lang="en-US" dirty="0" err="1" smtClean="0"/>
              <a:t>Modding</a:t>
            </a:r>
            <a:r>
              <a:rPr lang="en-US" dirty="0" smtClean="0"/>
              <a:t> with Dynamic Associations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9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A Game by Programmers, for Programmers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L.A.M.D.A Quest is a 2D </a:t>
            </a:r>
            <a:r>
              <a:rPr lang="en-US" dirty="0"/>
              <a:t>adventure game featuring a custom-built</a:t>
            </a:r>
          </a:p>
          <a:p>
            <a:pPr marL="0" indent="0">
              <a:buNone/>
            </a:pPr>
            <a:r>
              <a:rPr lang="en-US" dirty="0" smtClean="0"/>
              <a:t>    programming </a:t>
            </a:r>
            <a:r>
              <a:rPr lang="en-US" dirty="0"/>
              <a:t>language that teaches players how to write small</a:t>
            </a:r>
          </a:p>
          <a:p>
            <a:pPr marL="0" indent="0">
              <a:buNone/>
            </a:pPr>
            <a:r>
              <a:rPr lang="en-US" dirty="0" smtClean="0"/>
              <a:t>    programs </a:t>
            </a:r>
            <a:r>
              <a:rPr lang="en-US" dirty="0"/>
              <a:t>and attach them to </a:t>
            </a:r>
            <a:r>
              <a:rPr lang="en-US" dirty="0" smtClean="0"/>
              <a:t>objects in </a:t>
            </a:r>
            <a:r>
              <a:rPr lang="en-US" dirty="0"/>
              <a:t>the game, allowing for</a:t>
            </a:r>
          </a:p>
          <a:p>
            <a:pPr marL="0" indent="0">
              <a:buNone/>
            </a:pPr>
            <a:r>
              <a:rPr lang="en-US" dirty="0" smtClean="0"/>
              <a:t>    a </a:t>
            </a:r>
            <a:r>
              <a:rPr lang="en-US" dirty="0"/>
              <a:t>customizable, challenging, and completely original gaming</a:t>
            </a:r>
          </a:p>
          <a:p>
            <a:pPr marL="0" indent="0">
              <a:buNone/>
            </a:pPr>
            <a:r>
              <a:rPr lang="en-US" dirty="0" smtClean="0"/>
              <a:t>    experience</a:t>
            </a:r>
            <a:r>
              <a:rPr lang="en-US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01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Mod for Minecraft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951869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320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365125"/>
            <a:ext cx="115443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Mod with the L.A.M.D.A engine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054709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498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HackScript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3600" dirty="0" smtClean="0"/>
              <a:t>A simple </a:t>
            </a:r>
            <a:r>
              <a:rPr lang="en-US" sz="3600" dirty="0"/>
              <a:t>scripting language that allows users to </a:t>
            </a:r>
            <a:r>
              <a:rPr lang="en-US" sz="3600" dirty="0" smtClean="0"/>
              <a:t>create and attach </a:t>
            </a:r>
            <a:r>
              <a:rPr lang="en-US" sz="3600" dirty="0"/>
              <a:t>scripts to game </a:t>
            </a:r>
            <a:r>
              <a:rPr lang="en-US" sz="3600" dirty="0" smtClean="0"/>
              <a:t>entities dynamically during gameplay.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Specify properties of clicked objects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accent4"/>
                </a:solidFill>
              </a:rPr>
              <a:t>tunic.color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blue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Set conditions on game entities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dirty="0" smtClean="0">
                <a:solidFill>
                  <a:srgbClr val="0070C0"/>
                </a:solidFill>
              </a:rPr>
              <a:t>if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/>
                </a:solidFill>
              </a:rPr>
              <a:t>enemy.distance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&lt; 2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attack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()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Set timers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dirty="0" smtClean="0">
                <a:solidFill>
                  <a:srgbClr val="0070C0"/>
                </a:solidFill>
              </a:rPr>
              <a:t>every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2000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heal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910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18557"/>
            <a:ext cx="10233800" cy="5143500"/>
          </a:xfrm>
        </p:spPr>
        <p:txBody>
          <a:bodyPr>
            <a:normAutofit/>
          </a:bodyPr>
          <a:lstStyle/>
          <a:p>
            <a:r>
              <a:rPr lang="en-US" dirty="0" smtClean="0"/>
              <a:t>Sandbox world -- encourages creativity and exploration</a:t>
            </a:r>
          </a:p>
          <a:p>
            <a:r>
              <a:rPr lang="en-US" dirty="0" smtClean="0"/>
              <a:t>Randomly spawning enemies</a:t>
            </a:r>
          </a:p>
          <a:p>
            <a:r>
              <a:rPr lang="en-US" dirty="0" smtClean="0"/>
              <a:t>Procedurally generated world</a:t>
            </a:r>
          </a:p>
          <a:p>
            <a:r>
              <a:rPr lang="en-US" dirty="0"/>
              <a:t>Programmable companions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Programmable attacks, spells, and weapons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Can program enemies </a:t>
            </a:r>
            <a:r>
              <a:rPr lang="en-US" dirty="0" smtClean="0"/>
              <a:t>that are sufficiently weaker than you</a:t>
            </a:r>
            <a:endParaRPr lang="en-US" dirty="0"/>
          </a:p>
          <a:p>
            <a:r>
              <a:rPr lang="en-US" dirty="0" smtClean="0"/>
              <a:t>Progressing through the game opens up more private functions and properties</a:t>
            </a:r>
          </a:p>
          <a:p>
            <a:r>
              <a:rPr lang="en-US" smtClean="0"/>
              <a:t>Enemies drop </a:t>
            </a:r>
            <a:r>
              <a:rPr lang="en-US" dirty="0" smtClean="0"/>
              <a:t>hard drives that unlock functions and syntax</a:t>
            </a:r>
          </a:p>
          <a:p>
            <a:r>
              <a:rPr lang="en-US" dirty="0" smtClean="0"/>
              <a:t>Discourage misuse of programming power through point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48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Semester</a:t>
            </a:r>
          </a:p>
          <a:p>
            <a:pPr lvl="1"/>
            <a:r>
              <a:rPr lang="en-US" dirty="0" smtClean="0"/>
              <a:t>Write and test scripting language and compiler</a:t>
            </a:r>
          </a:p>
          <a:p>
            <a:pPr lvl="1"/>
            <a:r>
              <a:rPr lang="en-US" dirty="0" smtClean="0"/>
              <a:t>Write basic game with exploration of tile maps and collisions</a:t>
            </a:r>
          </a:p>
          <a:p>
            <a:pPr lvl="1"/>
            <a:r>
              <a:rPr lang="en-US" dirty="0" smtClean="0"/>
              <a:t>Write map generator</a:t>
            </a:r>
          </a:p>
          <a:p>
            <a:pPr lvl="1"/>
            <a:r>
              <a:rPr lang="en-US" dirty="0" smtClean="0"/>
              <a:t>Write framework for injecting scripts into game objects</a:t>
            </a:r>
            <a:endParaRPr lang="en-US" dirty="0"/>
          </a:p>
          <a:p>
            <a:r>
              <a:rPr lang="en-US" dirty="0" smtClean="0"/>
              <a:t>Next Semester</a:t>
            </a:r>
          </a:p>
          <a:p>
            <a:pPr lvl="1"/>
            <a:r>
              <a:rPr lang="en-US" dirty="0" smtClean="0"/>
              <a:t>Debug</a:t>
            </a:r>
          </a:p>
          <a:p>
            <a:pPr lvl="1"/>
            <a:r>
              <a:rPr lang="en-US" dirty="0" smtClean="0"/>
              <a:t>Add art, enemies, items, powers, etc.</a:t>
            </a:r>
          </a:p>
          <a:p>
            <a:pPr lvl="1"/>
            <a:r>
              <a:rPr lang="en-US" dirty="0" smtClean="0"/>
              <a:t>Add quest mode with specific goals</a:t>
            </a:r>
          </a:p>
          <a:p>
            <a:r>
              <a:rPr lang="en-US" dirty="0" smtClean="0"/>
              <a:t>Time Permitting</a:t>
            </a:r>
          </a:p>
          <a:p>
            <a:pPr lvl="1"/>
            <a:r>
              <a:rPr lang="en-US" dirty="0" smtClean="0"/>
              <a:t>2 player “Scripting Skirmish” mode</a:t>
            </a:r>
          </a:p>
        </p:txBody>
      </p:sp>
    </p:spTree>
    <p:extLst>
      <p:ext uri="{BB962C8B-B14F-4D97-AF65-F5344CB8AC3E}">
        <p14:creationId xmlns:p14="http://schemas.microsoft.com/office/powerpoint/2010/main" val="270152928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56</TotalTime>
  <Words>274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StarSymbol</vt:lpstr>
      <vt:lpstr>Depth</vt:lpstr>
      <vt:lpstr>L.A.M.D.A Quest</vt:lpstr>
      <vt:lpstr>A Game by Programmers, for Programmers</vt:lpstr>
      <vt:lpstr>Creating a Mod for Minecraft</vt:lpstr>
      <vt:lpstr>Creating a Mod with the L.A.M.D.A engine</vt:lpstr>
      <vt:lpstr>HackScript: A simple scripting language that allows users to create and attach scripts to game entities dynamically during gameplay.</vt:lpstr>
      <vt:lpstr>Game Mechanics</vt:lpstr>
      <vt:lpstr>Timeline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L.A.M.D.A Quest</dc:title>
  <dc:creator>Chris</dc:creator>
  <cp:lastModifiedBy>Chris</cp:lastModifiedBy>
  <cp:revision>6</cp:revision>
  <dcterms:created xsi:type="dcterms:W3CDTF">2014-11-04T20:53:15Z</dcterms:created>
  <dcterms:modified xsi:type="dcterms:W3CDTF">2014-11-04T21:49:56Z</dcterms:modified>
</cp:coreProperties>
</file>