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1BD-92CD-4AD6-BE8D-E8C79EAFF698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130-7BC0-4315-8B1B-B29DE69AF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1BD-92CD-4AD6-BE8D-E8C79EAFF698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130-7BC0-4315-8B1B-B29DE69AF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1BD-92CD-4AD6-BE8D-E8C79EAFF698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130-7BC0-4315-8B1B-B29DE69AF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1BD-92CD-4AD6-BE8D-E8C79EAFF698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130-7BC0-4315-8B1B-B29DE69AF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1BD-92CD-4AD6-BE8D-E8C79EAFF698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130-7BC0-4315-8B1B-B29DE69AF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1BD-92CD-4AD6-BE8D-E8C79EAFF698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130-7BC0-4315-8B1B-B29DE69AF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1BD-92CD-4AD6-BE8D-E8C79EAFF698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130-7BC0-4315-8B1B-B29DE69AF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1BD-92CD-4AD6-BE8D-E8C79EAFF698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130-7BC0-4315-8B1B-B29DE69AF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1BD-92CD-4AD6-BE8D-E8C79EAFF698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130-7BC0-4315-8B1B-B29DE69AF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1BD-92CD-4AD6-BE8D-E8C79EAFF698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130-7BC0-4315-8B1B-B29DE69AF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1BD-92CD-4AD6-BE8D-E8C79EAFF698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130-7BC0-4315-8B1B-B29DE69AF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91BD-92CD-4AD6-BE8D-E8C79EAFF698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DA130-7BC0-4315-8B1B-B29DE69AFD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D.R.A.C.O.C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Drone Robot assisted Analyzing &amp; Coconut Cutting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PROBLEM  DEFENITION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Usual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manual tree climbing and cutting of coconut bunch</a:t>
            </a:r>
          </a:p>
          <a:p>
            <a:endParaRPr lang="en-US" dirty="0" smtClean="0"/>
          </a:p>
          <a:p>
            <a:r>
              <a:rPr lang="en-US" dirty="0" smtClean="0"/>
              <a:t>Often risky </a:t>
            </a:r>
            <a:r>
              <a:rPr lang="en-US" dirty="0" smtClean="0">
                <a:sym typeface="Wingdings" pitchFamily="2" charset="2"/>
              </a:rPr>
              <a:t> Accidents &amp; Deaths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Time consuming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Lack of skilled labor &amp; Increase in literacy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Coconut of different maturity are being harvested for different purposes</a:t>
            </a:r>
          </a:p>
          <a:p>
            <a:r>
              <a:rPr lang="en-US" dirty="0" smtClean="0"/>
              <a:t>Identify maturity of coconut and harvest it with semi-automation </a:t>
            </a:r>
          </a:p>
          <a:p>
            <a:r>
              <a:rPr lang="en-US" dirty="0" smtClean="0"/>
              <a:t>Save time, health, wealth and increase productivity using drones for harvesting</a:t>
            </a:r>
          </a:p>
          <a:p>
            <a:r>
              <a:rPr lang="en-US" dirty="0" smtClean="0"/>
              <a:t>Integrate on it software to identify the current state of coconut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Identify Maturity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OpenCV</a:t>
            </a:r>
            <a:r>
              <a:rPr lang="en-US" dirty="0" smtClean="0"/>
              <a:t> and Python for  input of data </a:t>
            </a:r>
            <a:r>
              <a:rPr lang="en-US" dirty="0" err="1" smtClean="0"/>
              <a:t>ie</a:t>
            </a:r>
            <a:r>
              <a:rPr lang="en-US" dirty="0" smtClean="0"/>
              <a:t>, we capture the image of coconuts</a:t>
            </a:r>
          </a:p>
          <a:p>
            <a:endParaRPr lang="en-US" dirty="0" smtClean="0"/>
          </a:p>
          <a:p>
            <a:r>
              <a:rPr lang="en-US" dirty="0" smtClean="0"/>
              <a:t>IBM Watson SDK is used for identifying the maturity of nuts by using IBM cloud facility and its machine learning and deep learning features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software support for identifying nut maturity to drones equipped with robotic arm to </a:t>
            </a:r>
            <a:r>
              <a:rPr lang="en-US" smtClean="0"/>
              <a:t>cut/pluck coconuts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141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D.R.A.C.O.C</vt:lpstr>
      <vt:lpstr>PROBLEM  DEFENITION</vt:lpstr>
      <vt:lpstr>SOLUTION</vt:lpstr>
      <vt:lpstr>Identify Maturity </vt:lpstr>
      <vt:lpstr>Future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</cp:revision>
  <dcterms:created xsi:type="dcterms:W3CDTF">2020-02-23T04:34:50Z</dcterms:created>
  <dcterms:modified xsi:type="dcterms:W3CDTF">2020-02-23T05:43:58Z</dcterms:modified>
</cp:coreProperties>
</file>