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5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7" r:id="rId10"/>
    <p:sldId id="262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578" y="4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February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11,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7D26F2-DDA8-4984-B06E-A5E9D3EBEB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213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2E0D9-AE08-4B0E-8FA7-517193E9C8B0}"/>
              </a:ext>
            </a:extLst>
          </p:cNvPr>
          <p:cNvSpPr txBox="1"/>
          <p:nvPr/>
        </p:nvSpPr>
        <p:spPr>
          <a:xfrm>
            <a:off x="1517316" y="4556099"/>
            <a:ext cx="6109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GS@HackTheDeep</a:t>
            </a:r>
            <a:endParaRPr lang="en-US" sz="6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 the Collections</a:t>
            </a:r>
          </a:p>
        </p:txBody>
      </p:sp>
    </p:spTree>
    <p:extLst>
      <p:ext uri="{BB962C8B-B14F-4D97-AF65-F5344CB8AC3E}">
        <p14:creationId xmlns:p14="http://schemas.microsoft.com/office/powerpoint/2010/main" val="77300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1 at 11.50.4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74" y="1291225"/>
            <a:ext cx="6831256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84BBF-2A35-40C7-829F-09DF764607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111F66-FE90-464D-8D9C-6DABCE59EF2B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Visualize the Impact</a:t>
            </a:r>
          </a:p>
        </p:txBody>
      </p:sp>
    </p:spTree>
    <p:extLst>
      <p:ext uri="{BB962C8B-B14F-4D97-AF65-F5344CB8AC3E}">
        <p14:creationId xmlns:p14="http://schemas.microsoft.com/office/powerpoint/2010/main" val="6842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87" y="1275632"/>
            <a:ext cx="6803467" cy="5464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5BBC1-E720-4FFC-97E0-8F2C580BD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8C9071E-89CA-417A-B33A-D3FB3A822C96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1445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7D26F2-DDA8-4984-B06E-A5E9D3EBEB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23" y="-3182798"/>
            <a:ext cx="13387730" cy="10040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2E0D9-AE08-4B0E-8FA7-517193E9C8B0}"/>
              </a:ext>
            </a:extLst>
          </p:cNvPr>
          <p:cNvSpPr txBox="1"/>
          <p:nvPr/>
        </p:nvSpPr>
        <p:spPr>
          <a:xfrm>
            <a:off x="6050481" y="3013501"/>
            <a:ext cx="283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iphy (1)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7713" y="1600200"/>
            <a:ext cx="7650162" cy="4876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94E04C-77CD-4E0F-BD50-3E7A5CF532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C64037-222E-4A45-9CC2-8F8F403D5EE8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What are we trying to solve?</a:t>
            </a:r>
          </a:p>
        </p:txBody>
      </p:sp>
    </p:spTree>
    <p:extLst>
      <p:ext uri="{BB962C8B-B14F-4D97-AF65-F5344CB8AC3E}">
        <p14:creationId xmlns:p14="http://schemas.microsoft.com/office/powerpoint/2010/main" val="7527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2-11 at 11.41.36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789"/>
          <a:stretch>
            <a:fillRect/>
          </a:stretch>
        </p:blipFill>
        <p:spPr>
          <a:xfrm>
            <a:off x="201755" y="1177892"/>
            <a:ext cx="8942245" cy="529910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6988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Clean and Transform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3B7A7-B9BE-4474-AC5A-30EBE323D1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eanTaxonomy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0" y="1714192"/>
            <a:ext cx="7385050" cy="437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467C1A-3647-4E54-AEBE-A80EAB35BE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EF4D57-0381-4E1D-8EE0-0888149A5449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Clean Taxonomy Columns</a:t>
            </a:r>
          </a:p>
        </p:txBody>
      </p:sp>
    </p:spTree>
    <p:extLst>
      <p:ext uri="{BB962C8B-B14F-4D97-AF65-F5344CB8AC3E}">
        <p14:creationId xmlns:p14="http://schemas.microsoft.com/office/powerpoint/2010/main" val="1732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1 at 11.47.0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76"/>
            <a:ext cx="9144000" cy="560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5F9FE-F982-4E2A-B477-30158EA176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404F29-CA4F-4006-8E4B-1CBA77E71A3C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Clean </a:t>
            </a:r>
            <a:r>
              <a:rPr lang="en-US" dirty="0" err="1">
                <a:solidFill>
                  <a:schemeClr val="accent4"/>
                </a:solidFill>
              </a:rPr>
              <a:t>Georeference</a:t>
            </a:r>
            <a:r>
              <a:rPr lang="en-US" dirty="0">
                <a:solidFill>
                  <a:schemeClr val="accent4"/>
                </a:solidFill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163627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6" y="1703140"/>
            <a:ext cx="8610600" cy="4448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54E22-BB83-4BB8-B219-D4277B8964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64044B-0226-4758-A2E2-71C5CC082492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Clean Date Columns</a:t>
            </a:r>
          </a:p>
        </p:txBody>
      </p:sp>
    </p:spTree>
    <p:extLst>
      <p:ext uri="{BB962C8B-B14F-4D97-AF65-F5344CB8AC3E}">
        <p14:creationId xmlns:p14="http://schemas.microsoft.com/office/powerpoint/2010/main" val="325059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iphy (2)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595425"/>
            <a:ext cx="8229600" cy="4629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2149E-1D47-4E90-BC3C-D03A1665CD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1310D4-6429-4FA2-A6A1-33E08E8FE108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You know, for search</a:t>
            </a:r>
          </a:p>
        </p:txBody>
      </p:sp>
    </p:spTree>
    <p:extLst>
      <p:ext uri="{BB962C8B-B14F-4D97-AF65-F5344CB8AC3E}">
        <p14:creationId xmlns:p14="http://schemas.microsoft.com/office/powerpoint/2010/main" val="2583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6"/>
          <a:stretch/>
        </p:blipFill>
        <p:spPr>
          <a:xfrm>
            <a:off x="295071" y="1662650"/>
            <a:ext cx="8280900" cy="4317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6CA05-4170-44E8-8526-AFFB5AF222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89CA58-4074-4484-AD13-87AADB8F77CB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Store Transformed Data</a:t>
            </a:r>
          </a:p>
        </p:txBody>
      </p:sp>
    </p:spTree>
    <p:extLst>
      <p:ext uri="{BB962C8B-B14F-4D97-AF65-F5344CB8AC3E}">
        <p14:creationId xmlns:p14="http://schemas.microsoft.com/office/powerpoint/2010/main" val="334996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5" r="16308"/>
          <a:stretch/>
        </p:blipFill>
        <p:spPr>
          <a:xfrm>
            <a:off x="873201" y="1752175"/>
            <a:ext cx="7652825" cy="4427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D027D-1139-4C97-BAFD-CE94F20DA6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94346"/>
          <a:stretch/>
        </p:blipFill>
        <p:spPr>
          <a:xfrm>
            <a:off x="0" y="-6900"/>
            <a:ext cx="9144000" cy="387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621566-4632-4D93-B42D-A900397658B6}"/>
              </a:ext>
            </a:extLst>
          </p:cNvPr>
          <p:cNvSpPr txBox="1">
            <a:spLocks/>
          </p:cNvSpPr>
          <p:nvPr/>
        </p:nvSpPr>
        <p:spPr>
          <a:xfrm>
            <a:off x="457200" y="3569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Sample Data in Elasticsearch</a:t>
            </a:r>
          </a:p>
        </p:txBody>
      </p:sp>
    </p:spTree>
    <p:extLst>
      <p:ext uri="{BB962C8B-B14F-4D97-AF65-F5344CB8AC3E}">
        <p14:creationId xmlns:p14="http://schemas.microsoft.com/office/powerpoint/2010/main" val="4076511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</TotalTime>
  <Words>45</Words>
  <Application>Microsoft Office PowerPoint</Application>
  <PresentationFormat>On-screen Show (4:3)</PresentationFormat>
  <Paragraphs>13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Clarity</vt:lpstr>
      <vt:lpstr>PowerPoint Presentation</vt:lpstr>
      <vt:lpstr>PowerPoint Presentation</vt:lpstr>
      <vt:lpstr>Clean and Transform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@ Hack the deep</dc:title>
  <dc:creator>Annjana Ramesh</dc:creator>
  <cp:lastModifiedBy>Myagmardorj D</cp:lastModifiedBy>
  <cp:revision>15</cp:revision>
  <dcterms:created xsi:type="dcterms:W3CDTF">2018-02-11T16:38:51Z</dcterms:created>
  <dcterms:modified xsi:type="dcterms:W3CDTF">2018-02-11T17:23:39Z</dcterms:modified>
</cp:coreProperties>
</file>