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4" r:id="rId3"/>
    <p:sldId id="258" r:id="rId4"/>
    <p:sldId id="263" r:id="rId5"/>
    <p:sldId id="259" r:id="rId6"/>
    <p:sldId id="261" r:id="rId7"/>
    <p:sldId id="262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6518E-5A62-409A-BBFD-2AE6D8C86144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80E2F8-B7BD-4C5E-B543-B26D4C0F4822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85EC3A89-E805-4B43-933B-F067DA1C0137}" type="parTrans" cxnId="{5926380C-0178-4D83-A79C-30CF5B4D44E3}">
      <dgm:prSet/>
      <dgm:spPr/>
      <dgm:t>
        <a:bodyPr/>
        <a:lstStyle/>
        <a:p>
          <a:endParaRPr lang="en-US"/>
        </a:p>
      </dgm:t>
    </dgm:pt>
    <dgm:pt modelId="{7653E9A2-F373-4139-8CDE-EAE8A6A2E655}" type="sibTrans" cxnId="{5926380C-0178-4D83-A79C-30CF5B4D44E3}">
      <dgm:prSet/>
      <dgm:spPr/>
      <dgm:t>
        <a:bodyPr/>
        <a:lstStyle/>
        <a:p>
          <a:endParaRPr lang="en-US"/>
        </a:p>
      </dgm:t>
    </dgm:pt>
    <dgm:pt modelId="{C81995DA-12A3-4D1C-8EB1-AEAE6B743E54}">
      <dgm:prSet phldrT="[Text]"/>
      <dgm:spPr/>
      <dgm:t>
        <a:bodyPr/>
        <a:lstStyle/>
        <a:p>
          <a:r>
            <a:rPr lang="en-US" dirty="0" smtClean="0"/>
            <a:t>Feature Extraction</a:t>
          </a:r>
          <a:endParaRPr lang="en-US" dirty="0"/>
        </a:p>
      </dgm:t>
    </dgm:pt>
    <dgm:pt modelId="{91E20D32-CD30-477E-9774-5F238DB8BCA9}" type="parTrans" cxnId="{B32359CB-9FEA-4871-B2DB-F36FA19E6004}">
      <dgm:prSet/>
      <dgm:spPr/>
      <dgm:t>
        <a:bodyPr/>
        <a:lstStyle/>
        <a:p>
          <a:endParaRPr lang="en-US"/>
        </a:p>
      </dgm:t>
    </dgm:pt>
    <dgm:pt modelId="{589EA17A-8882-4B73-96A6-4CE841E33D52}" type="sibTrans" cxnId="{B32359CB-9FEA-4871-B2DB-F36FA19E6004}">
      <dgm:prSet/>
      <dgm:spPr/>
      <dgm:t>
        <a:bodyPr/>
        <a:lstStyle/>
        <a:p>
          <a:endParaRPr lang="en-US"/>
        </a:p>
      </dgm:t>
    </dgm:pt>
    <dgm:pt modelId="{79E54551-A765-42C1-9CE3-B7716DB43D2C}">
      <dgm:prSet phldrT="[Text]"/>
      <dgm:spPr/>
      <dgm:t>
        <a:bodyPr/>
        <a:lstStyle/>
        <a:p>
          <a:r>
            <a:rPr lang="en-US" dirty="0" smtClean="0"/>
            <a:t>Classification</a:t>
          </a:r>
          <a:endParaRPr lang="en-US" dirty="0"/>
        </a:p>
      </dgm:t>
    </dgm:pt>
    <dgm:pt modelId="{B63E3FC4-42E4-4836-A449-84CDE045E0B8}" type="parTrans" cxnId="{6D80216C-829E-49E1-A35F-576D220281DC}">
      <dgm:prSet/>
      <dgm:spPr/>
      <dgm:t>
        <a:bodyPr/>
        <a:lstStyle/>
        <a:p>
          <a:endParaRPr lang="en-US"/>
        </a:p>
      </dgm:t>
    </dgm:pt>
    <dgm:pt modelId="{090B3A95-393C-4A06-9689-6FB511EE755B}" type="sibTrans" cxnId="{6D80216C-829E-49E1-A35F-576D220281DC}">
      <dgm:prSet/>
      <dgm:spPr/>
      <dgm:t>
        <a:bodyPr/>
        <a:lstStyle/>
        <a:p>
          <a:endParaRPr lang="en-US"/>
        </a:p>
      </dgm:t>
    </dgm:pt>
    <dgm:pt modelId="{4067373C-0323-4045-BC42-C4298513442C}">
      <dgm:prSet phldrT="[Text]"/>
      <dgm:spPr/>
      <dgm:t>
        <a:bodyPr/>
        <a:lstStyle/>
        <a:p>
          <a:r>
            <a:rPr lang="en-US" dirty="0" smtClean="0"/>
            <a:t>Performance Analysis</a:t>
          </a:r>
          <a:endParaRPr lang="en-US" dirty="0"/>
        </a:p>
      </dgm:t>
    </dgm:pt>
    <dgm:pt modelId="{FAF6FE5F-FE2C-4569-B425-EE02609F8B0F}" type="parTrans" cxnId="{1DBD8F78-823E-4847-9F97-302C74A02E05}">
      <dgm:prSet/>
      <dgm:spPr/>
      <dgm:t>
        <a:bodyPr/>
        <a:lstStyle/>
        <a:p>
          <a:endParaRPr lang="en-US"/>
        </a:p>
      </dgm:t>
    </dgm:pt>
    <dgm:pt modelId="{4D06736F-4E54-40EE-964C-A12369899DC1}" type="sibTrans" cxnId="{1DBD8F78-823E-4847-9F97-302C74A02E05}">
      <dgm:prSet/>
      <dgm:spPr/>
      <dgm:t>
        <a:bodyPr/>
        <a:lstStyle/>
        <a:p>
          <a:endParaRPr lang="en-US"/>
        </a:p>
      </dgm:t>
    </dgm:pt>
    <dgm:pt modelId="{4D6DA06E-11E3-4CF7-B359-165BE0C3CBC3}" type="pres">
      <dgm:prSet presAssocID="{7F86518E-5A62-409A-BBFD-2AE6D8C861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FFC442-4D02-4FC9-A2F6-32B1BE5E8048}" type="pres">
      <dgm:prSet presAssocID="{4067373C-0323-4045-BC42-C4298513442C}" presName="boxAndChildren" presStyleCnt="0"/>
      <dgm:spPr/>
    </dgm:pt>
    <dgm:pt modelId="{4BBA440D-5236-45A0-B3E0-DCC7B324FC1E}" type="pres">
      <dgm:prSet presAssocID="{4067373C-0323-4045-BC42-C4298513442C}" presName="parentTextBox" presStyleLbl="node1" presStyleIdx="0" presStyleCnt="4"/>
      <dgm:spPr/>
      <dgm:t>
        <a:bodyPr/>
        <a:lstStyle/>
        <a:p>
          <a:endParaRPr lang="en-US"/>
        </a:p>
      </dgm:t>
    </dgm:pt>
    <dgm:pt modelId="{E1AAE9AF-600F-4E09-ACCE-23C205E4EFA9}" type="pres">
      <dgm:prSet presAssocID="{090B3A95-393C-4A06-9689-6FB511EE755B}" presName="sp" presStyleCnt="0"/>
      <dgm:spPr/>
    </dgm:pt>
    <dgm:pt modelId="{7FD59300-B358-4E54-971C-4E832DE46BDC}" type="pres">
      <dgm:prSet presAssocID="{79E54551-A765-42C1-9CE3-B7716DB43D2C}" presName="arrowAndChildren" presStyleCnt="0"/>
      <dgm:spPr/>
    </dgm:pt>
    <dgm:pt modelId="{3C0FACCC-5934-43D6-A163-63EF6DFBDE56}" type="pres">
      <dgm:prSet presAssocID="{79E54551-A765-42C1-9CE3-B7716DB43D2C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C6CBF8F4-4123-4889-B170-9FD2C8214AFE}" type="pres">
      <dgm:prSet presAssocID="{589EA17A-8882-4B73-96A6-4CE841E33D52}" presName="sp" presStyleCnt="0"/>
      <dgm:spPr/>
    </dgm:pt>
    <dgm:pt modelId="{A53D0A9B-CE77-4630-B271-CE7E2FAFB40D}" type="pres">
      <dgm:prSet presAssocID="{C81995DA-12A3-4D1C-8EB1-AEAE6B743E54}" presName="arrowAndChildren" presStyleCnt="0"/>
      <dgm:spPr/>
    </dgm:pt>
    <dgm:pt modelId="{74E7FBFA-2F5C-4B46-BB10-C8EDDFC95006}" type="pres">
      <dgm:prSet presAssocID="{C81995DA-12A3-4D1C-8EB1-AEAE6B743E54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CF31F89F-D98D-43AD-BE57-D7FF63564D4B}" type="pres">
      <dgm:prSet presAssocID="{7653E9A2-F373-4139-8CDE-EAE8A6A2E655}" presName="sp" presStyleCnt="0"/>
      <dgm:spPr/>
    </dgm:pt>
    <dgm:pt modelId="{C96AB82E-822C-4FBD-B94F-9B8307850C67}" type="pres">
      <dgm:prSet presAssocID="{FB80E2F8-B7BD-4C5E-B543-B26D4C0F4822}" presName="arrowAndChildren" presStyleCnt="0"/>
      <dgm:spPr/>
    </dgm:pt>
    <dgm:pt modelId="{ED18932F-2875-48AE-B387-10D3700C3874}" type="pres">
      <dgm:prSet presAssocID="{FB80E2F8-B7BD-4C5E-B543-B26D4C0F4822}" presName="parentTextArrow" presStyleLbl="node1" presStyleIdx="3" presStyleCnt="4" custLinFactNeighborY="-46"/>
      <dgm:spPr/>
      <dgm:t>
        <a:bodyPr/>
        <a:lstStyle/>
        <a:p>
          <a:endParaRPr lang="en-US"/>
        </a:p>
      </dgm:t>
    </dgm:pt>
  </dgm:ptLst>
  <dgm:cxnLst>
    <dgm:cxn modelId="{1DBD8F78-823E-4847-9F97-302C74A02E05}" srcId="{7F86518E-5A62-409A-BBFD-2AE6D8C86144}" destId="{4067373C-0323-4045-BC42-C4298513442C}" srcOrd="3" destOrd="0" parTransId="{FAF6FE5F-FE2C-4569-B425-EE02609F8B0F}" sibTransId="{4D06736F-4E54-40EE-964C-A12369899DC1}"/>
    <dgm:cxn modelId="{FDD194AE-60A4-4829-B8A0-C3A754635746}" type="presOf" srcId="{4067373C-0323-4045-BC42-C4298513442C}" destId="{4BBA440D-5236-45A0-B3E0-DCC7B324FC1E}" srcOrd="0" destOrd="0" presId="urn:microsoft.com/office/officeart/2005/8/layout/process4"/>
    <dgm:cxn modelId="{B32359CB-9FEA-4871-B2DB-F36FA19E6004}" srcId="{7F86518E-5A62-409A-BBFD-2AE6D8C86144}" destId="{C81995DA-12A3-4D1C-8EB1-AEAE6B743E54}" srcOrd="1" destOrd="0" parTransId="{91E20D32-CD30-477E-9774-5F238DB8BCA9}" sibTransId="{589EA17A-8882-4B73-96A6-4CE841E33D52}"/>
    <dgm:cxn modelId="{6D80216C-829E-49E1-A35F-576D220281DC}" srcId="{7F86518E-5A62-409A-BBFD-2AE6D8C86144}" destId="{79E54551-A765-42C1-9CE3-B7716DB43D2C}" srcOrd="2" destOrd="0" parTransId="{B63E3FC4-42E4-4836-A449-84CDE045E0B8}" sibTransId="{090B3A95-393C-4A06-9689-6FB511EE755B}"/>
    <dgm:cxn modelId="{5926380C-0178-4D83-A79C-30CF5B4D44E3}" srcId="{7F86518E-5A62-409A-BBFD-2AE6D8C86144}" destId="{FB80E2F8-B7BD-4C5E-B543-B26D4C0F4822}" srcOrd="0" destOrd="0" parTransId="{85EC3A89-E805-4B43-933B-F067DA1C0137}" sibTransId="{7653E9A2-F373-4139-8CDE-EAE8A6A2E655}"/>
    <dgm:cxn modelId="{1F38BD2F-23F7-481C-9DC9-D3F0BEDDAE5B}" type="presOf" srcId="{79E54551-A765-42C1-9CE3-B7716DB43D2C}" destId="{3C0FACCC-5934-43D6-A163-63EF6DFBDE56}" srcOrd="0" destOrd="0" presId="urn:microsoft.com/office/officeart/2005/8/layout/process4"/>
    <dgm:cxn modelId="{E294ECDB-393A-4130-9F86-A0D73845765D}" type="presOf" srcId="{7F86518E-5A62-409A-BBFD-2AE6D8C86144}" destId="{4D6DA06E-11E3-4CF7-B359-165BE0C3CBC3}" srcOrd="0" destOrd="0" presId="urn:microsoft.com/office/officeart/2005/8/layout/process4"/>
    <dgm:cxn modelId="{6FA8BFCD-8C7A-475E-AB7F-DE065EE94CD9}" type="presOf" srcId="{FB80E2F8-B7BD-4C5E-B543-B26D4C0F4822}" destId="{ED18932F-2875-48AE-B387-10D3700C3874}" srcOrd="0" destOrd="0" presId="urn:microsoft.com/office/officeart/2005/8/layout/process4"/>
    <dgm:cxn modelId="{5CAF4D0E-ADEE-4DB1-BBFA-B59B212CF3D0}" type="presOf" srcId="{C81995DA-12A3-4D1C-8EB1-AEAE6B743E54}" destId="{74E7FBFA-2F5C-4B46-BB10-C8EDDFC95006}" srcOrd="0" destOrd="0" presId="urn:microsoft.com/office/officeart/2005/8/layout/process4"/>
    <dgm:cxn modelId="{C630F614-07A2-4479-B34D-7D75A20A9A26}" type="presParOf" srcId="{4D6DA06E-11E3-4CF7-B359-165BE0C3CBC3}" destId="{25FFC442-4D02-4FC9-A2F6-32B1BE5E8048}" srcOrd="0" destOrd="0" presId="urn:microsoft.com/office/officeart/2005/8/layout/process4"/>
    <dgm:cxn modelId="{EF6B58C6-E6FE-4506-ABA8-D6EE27E9D536}" type="presParOf" srcId="{25FFC442-4D02-4FC9-A2F6-32B1BE5E8048}" destId="{4BBA440D-5236-45A0-B3E0-DCC7B324FC1E}" srcOrd="0" destOrd="0" presId="urn:microsoft.com/office/officeart/2005/8/layout/process4"/>
    <dgm:cxn modelId="{F179B69B-7A8B-49CD-871A-F00951B5E016}" type="presParOf" srcId="{4D6DA06E-11E3-4CF7-B359-165BE0C3CBC3}" destId="{E1AAE9AF-600F-4E09-ACCE-23C205E4EFA9}" srcOrd="1" destOrd="0" presId="urn:microsoft.com/office/officeart/2005/8/layout/process4"/>
    <dgm:cxn modelId="{AFC0156E-59AC-4F4F-8168-CB0C8B9AA731}" type="presParOf" srcId="{4D6DA06E-11E3-4CF7-B359-165BE0C3CBC3}" destId="{7FD59300-B358-4E54-971C-4E832DE46BDC}" srcOrd="2" destOrd="0" presId="urn:microsoft.com/office/officeart/2005/8/layout/process4"/>
    <dgm:cxn modelId="{51FC7311-69F5-4F6F-AE1F-E9BCBC9310BD}" type="presParOf" srcId="{7FD59300-B358-4E54-971C-4E832DE46BDC}" destId="{3C0FACCC-5934-43D6-A163-63EF6DFBDE56}" srcOrd="0" destOrd="0" presId="urn:microsoft.com/office/officeart/2005/8/layout/process4"/>
    <dgm:cxn modelId="{C845264A-B2DD-4E6C-9F51-5422E64439B1}" type="presParOf" srcId="{4D6DA06E-11E3-4CF7-B359-165BE0C3CBC3}" destId="{C6CBF8F4-4123-4889-B170-9FD2C8214AFE}" srcOrd="3" destOrd="0" presId="urn:microsoft.com/office/officeart/2005/8/layout/process4"/>
    <dgm:cxn modelId="{CDF0012F-9BEF-40FB-81C1-E03C8885AE60}" type="presParOf" srcId="{4D6DA06E-11E3-4CF7-B359-165BE0C3CBC3}" destId="{A53D0A9B-CE77-4630-B271-CE7E2FAFB40D}" srcOrd="4" destOrd="0" presId="urn:microsoft.com/office/officeart/2005/8/layout/process4"/>
    <dgm:cxn modelId="{CD164A52-25B0-4930-9722-616BBA025C64}" type="presParOf" srcId="{A53D0A9B-CE77-4630-B271-CE7E2FAFB40D}" destId="{74E7FBFA-2F5C-4B46-BB10-C8EDDFC95006}" srcOrd="0" destOrd="0" presId="urn:microsoft.com/office/officeart/2005/8/layout/process4"/>
    <dgm:cxn modelId="{D1FDFCAA-990E-4E4C-97B8-4B4BD39F0B8A}" type="presParOf" srcId="{4D6DA06E-11E3-4CF7-B359-165BE0C3CBC3}" destId="{CF31F89F-D98D-43AD-BE57-D7FF63564D4B}" srcOrd="5" destOrd="0" presId="urn:microsoft.com/office/officeart/2005/8/layout/process4"/>
    <dgm:cxn modelId="{0C51CC9B-107A-4530-8524-5D58DE03D7C6}" type="presParOf" srcId="{4D6DA06E-11E3-4CF7-B359-165BE0C3CBC3}" destId="{C96AB82E-822C-4FBD-B94F-9B8307850C67}" srcOrd="6" destOrd="0" presId="urn:microsoft.com/office/officeart/2005/8/layout/process4"/>
    <dgm:cxn modelId="{C1F2C5D2-298F-4A5F-94A3-7647BFB6CAD9}" type="presParOf" srcId="{C96AB82E-822C-4FBD-B94F-9B8307850C67}" destId="{ED18932F-2875-48AE-B387-10D3700C387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A440D-5236-45A0-B3E0-DCC7B324FC1E}">
      <dsp:nvSpPr>
        <dsp:cNvPr id="0" name=""/>
        <dsp:cNvSpPr/>
      </dsp:nvSpPr>
      <dsp:spPr>
        <a:xfrm>
          <a:off x="0" y="4125033"/>
          <a:ext cx="6374642" cy="902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Performance Analysis</a:t>
          </a:r>
          <a:endParaRPr lang="en-US" sz="3100" kern="1200" dirty="0"/>
        </a:p>
      </dsp:txBody>
      <dsp:txXfrm>
        <a:off x="0" y="4125033"/>
        <a:ext cx="6374642" cy="902456"/>
      </dsp:txXfrm>
    </dsp:sp>
    <dsp:sp modelId="{3C0FACCC-5934-43D6-A163-63EF6DFBDE56}">
      <dsp:nvSpPr>
        <dsp:cNvPr id="0" name=""/>
        <dsp:cNvSpPr/>
      </dsp:nvSpPr>
      <dsp:spPr>
        <a:xfrm rot="10800000">
          <a:off x="0" y="2750592"/>
          <a:ext cx="6374642" cy="13879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Classification</a:t>
          </a:r>
          <a:endParaRPr lang="en-US" sz="3100" kern="1200" dirty="0"/>
        </a:p>
      </dsp:txBody>
      <dsp:txXfrm rot="10800000">
        <a:off x="0" y="2750592"/>
        <a:ext cx="6374642" cy="901866"/>
      </dsp:txXfrm>
    </dsp:sp>
    <dsp:sp modelId="{74E7FBFA-2F5C-4B46-BB10-C8EDDFC95006}">
      <dsp:nvSpPr>
        <dsp:cNvPr id="0" name=""/>
        <dsp:cNvSpPr/>
      </dsp:nvSpPr>
      <dsp:spPr>
        <a:xfrm rot="10800000">
          <a:off x="0" y="1376151"/>
          <a:ext cx="6374642" cy="13879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Feature Extraction</a:t>
          </a:r>
          <a:endParaRPr lang="en-US" sz="3100" kern="1200" dirty="0"/>
        </a:p>
      </dsp:txBody>
      <dsp:txXfrm rot="10800000">
        <a:off x="0" y="1376151"/>
        <a:ext cx="6374642" cy="901866"/>
      </dsp:txXfrm>
    </dsp:sp>
    <dsp:sp modelId="{ED18932F-2875-48AE-B387-10D3700C3874}">
      <dsp:nvSpPr>
        <dsp:cNvPr id="0" name=""/>
        <dsp:cNvSpPr/>
      </dsp:nvSpPr>
      <dsp:spPr>
        <a:xfrm rot="10800000">
          <a:off x="0" y="1071"/>
          <a:ext cx="6374642" cy="13879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 rot="10800000">
        <a:off x="0" y="1071"/>
        <a:ext cx="6374642" cy="901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4A0F-529A-466A-921C-92DC4B84B935}" type="datetimeFigureOut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27-E5EF-493D-B318-959925FA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5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4A0F-529A-466A-921C-92DC4B84B935}" type="datetimeFigureOut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27-E5EF-493D-B318-959925FA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0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4A0F-529A-466A-921C-92DC4B84B935}" type="datetimeFigureOut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27-E5EF-493D-B318-959925FA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8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4A0F-529A-466A-921C-92DC4B84B935}" type="datetimeFigureOut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27-E5EF-493D-B318-959925FA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0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4A0F-529A-466A-921C-92DC4B84B935}" type="datetimeFigureOut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27-E5EF-493D-B318-959925FA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1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4A0F-529A-466A-921C-92DC4B84B935}" type="datetimeFigureOut">
              <a:rPr lang="en-US" smtClean="0"/>
              <a:t>11/1/15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27-E5EF-493D-B318-959925FA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3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4A0F-529A-466A-921C-92DC4B84B935}" type="datetimeFigureOut">
              <a:rPr lang="en-US" smtClean="0"/>
              <a:t>11/1/15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27-E5EF-493D-B318-959925FA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2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4A0F-529A-466A-921C-92DC4B84B935}" type="datetimeFigureOut">
              <a:rPr lang="en-US" smtClean="0"/>
              <a:t>11/1/15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27-E5EF-493D-B318-959925FA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4A0F-529A-466A-921C-92DC4B84B935}" type="datetimeFigureOut">
              <a:rPr lang="en-US" smtClean="0"/>
              <a:t>11/1/15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27-E5EF-493D-B318-959925FA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5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4A0F-529A-466A-921C-92DC4B84B935}" type="datetimeFigureOut">
              <a:rPr lang="en-US" smtClean="0"/>
              <a:t>11/1/15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27-E5EF-493D-B318-959925FA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5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4A0F-529A-466A-921C-92DC4B84B935}" type="datetimeFigureOut">
              <a:rPr lang="en-US" smtClean="0"/>
              <a:t>11/1/15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CE127-E5EF-493D-B318-959925FA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0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84A0F-529A-466A-921C-92DC4B84B935}" type="datetimeFigureOut">
              <a:rPr lang="en-US" smtClean="0"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CE127-E5EF-493D-B318-959925FA7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0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Fantastic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6012" y="5495365"/>
            <a:ext cx="3482788" cy="1515035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dirty="0" err="1" smtClean="0"/>
              <a:t>Ahana</a:t>
            </a:r>
            <a:r>
              <a:rPr lang="en-US" dirty="0" smtClean="0"/>
              <a:t> Mukherjee</a:t>
            </a:r>
          </a:p>
          <a:p>
            <a:pPr marL="114300" indent="0">
              <a:buNone/>
            </a:pPr>
            <a:r>
              <a:rPr lang="en-US" dirty="0" err="1" smtClean="0"/>
              <a:t>Naren</a:t>
            </a:r>
            <a:r>
              <a:rPr lang="en-US" dirty="0" smtClean="0"/>
              <a:t> </a:t>
            </a:r>
            <a:r>
              <a:rPr lang="en-US" dirty="0" err="1" smtClean="0"/>
              <a:t>Jhabakh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Shantaram</a:t>
            </a:r>
            <a:r>
              <a:rPr lang="en-US" dirty="0"/>
              <a:t> </a:t>
            </a:r>
            <a:r>
              <a:rPr lang="en-US" dirty="0" err="1" smtClean="0"/>
              <a:t>Parab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Zeeshan </a:t>
            </a:r>
            <a:r>
              <a:rPr lang="en-US" dirty="0" err="1" smtClean="0"/>
              <a:t>Khatib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3173"/>
            <a:ext cx="2458879" cy="132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0"/>
            <a:ext cx="458048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69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97373" y="2667000"/>
            <a:ext cx="36891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 ! 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Questions?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381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it an interesting problem to pursue?</a:t>
            </a:r>
          </a:p>
          <a:p>
            <a:pPr lvl="1"/>
            <a:r>
              <a:rPr lang="en-US" dirty="0" smtClean="0"/>
              <a:t>Metadata unavailable</a:t>
            </a:r>
          </a:p>
          <a:p>
            <a:pPr lvl="1"/>
            <a:r>
              <a:rPr lang="en-US" dirty="0" smtClean="0"/>
              <a:t>Site grouping  based on consumption profile</a:t>
            </a:r>
          </a:p>
          <a:p>
            <a:r>
              <a:rPr lang="en-US" dirty="0" smtClean="0"/>
              <a:t>What is a probable solution?</a:t>
            </a:r>
          </a:p>
          <a:p>
            <a:pPr lvl="1"/>
            <a:r>
              <a:rPr lang="en-US" dirty="0" smtClean="0"/>
              <a:t>Analyze consumption data</a:t>
            </a:r>
          </a:p>
          <a:p>
            <a:endParaRPr lang="en-US" dirty="0" smtClean="0"/>
          </a:p>
          <a:p>
            <a:r>
              <a:rPr lang="en-US" dirty="0" smtClean="0"/>
              <a:t>Our Hypothesis: exploit operating schedules of each site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620000" cy="1143000"/>
          </a:xfrm>
        </p:spPr>
        <p:txBody>
          <a:bodyPr/>
          <a:lstStyle/>
          <a:p>
            <a:r>
              <a:rPr lang="en-US" dirty="0" smtClean="0"/>
              <a:t>	Methodology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857656"/>
              </p:ext>
            </p:extLst>
          </p:nvPr>
        </p:nvGraphicFramePr>
        <p:xfrm>
          <a:off x="1386542" y="1524000"/>
          <a:ext cx="6374642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677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Processing/Assumptions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Used </a:t>
            </a:r>
            <a:r>
              <a:rPr lang="en-US" sz="2800" i="1" dirty="0" err="1" smtClean="0"/>
              <a:t>IPython</a:t>
            </a:r>
            <a:r>
              <a:rPr lang="en-US" sz="2800" i="1" dirty="0" smtClean="0"/>
              <a:t>, pandas, </a:t>
            </a:r>
            <a:r>
              <a:rPr lang="en-US" sz="2800" i="1" dirty="0" err="1" smtClean="0"/>
              <a:t>numpy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sklearn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matplotlib</a:t>
            </a:r>
            <a:r>
              <a:rPr lang="en-US" sz="2800" i="1" dirty="0" smtClean="0"/>
              <a:t> </a:t>
            </a:r>
            <a:r>
              <a:rPr lang="en-US" sz="2800" dirty="0" smtClean="0"/>
              <a:t>and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plotly</a:t>
            </a:r>
            <a:endParaRPr lang="en-US" sz="2800" i="1" dirty="0" smtClean="0"/>
          </a:p>
          <a:p>
            <a:r>
              <a:rPr lang="en-US" sz="2800" dirty="0" smtClean="0"/>
              <a:t>Aggregated the meters readings with sites having multiple meters</a:t>
            </a:r>
          </a:p>
          <a:p>
            <a:r>
              <a:rPr lang="en-US" sz="2800" dirty="0" smtClean="0"/>
              <a:t>Changed the time reference to local from UTC.</a:t>
            </a:r>
          </a:p>
          <a:p>
            <a:r>
              <a:rPr lang="en-US" sz="2800" dirty="0" smtClean="0"/>
              <a:t>Backfilled Nan values.</a:t>
            </a:r>
          </a:p>
          <a:p>
            <a:r>
              <a:rPr lang="en-US" sz="2800" dirty="0" smtClean="0"/>
              <a:t>Classification based on Industry, given the sparseness of the dataset.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575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Weekday/Weekend ratio</a:t>
            </a:r>
          </a:p>
          <a:p>
            <a:r>
              <a:rPr lang="en-US" dirty="0" smtClean="0"/>
              <a:t>Max(95</a:t>
            </a:r>
            <a:r>
              <a:rPr lang="en-US" baseline="30000" dirty="0" smtClean="0"/>
              <a:t>th</a:t>
            </a:r>
            <a:r>
              <a:rPr lang="en-US" dirty="0" smtClean="0"/>
              <a:t> percentile)/Mean Annual demand. </a:t>
            </a:r>
          </a:p>
          <a:p>
            <a:r>
              <a:rPr lang="en-US" dirty="0" smtClean="0"/>
              <a:t>Unoccupied/Occupied demand.</a:t>
            </a:r>
          </a:p>
          <a:p>
            <a:r>
              <a:rPr lang="en-US" dirty="0" smtClean="0"/>
              <a:t>Fast Fourier Transform (</a:t>
            </a:r>
            <a:r>
              <a:rPr lang="en-US" dirty="0" err="1" smtClean="0"/>
              <a:t>fft</a:t>
            </a:r>
            <a:r>
              <a:rPr lang="en-US" dirty="0" smtClean="0"/>
              <a:t>) – Bench Marking (52, 104,260,365) +/- 10 days.</a:t>
            </a:r>
          </a:p>
          <a:p>
            <a:r>
              <a:rPr lang="en-US" dirty="0" smtClean="0"/>
              <a:t>Time-Zone(Location)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73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&amp;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</a:p>
          <a:p>
            <a:r>
              <a:rPr lang="en-US" dirty="0" smtClean="0"/>
              <a:t>Naïve Bayes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5680"/>
              </p:ext>
            </p:extLst>
          </p:nvPr>
        </p:nvGraphicFramePr>
        <p:xfrm>
          <a:off x="838200" y="3200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 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 50%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90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Picture 3" descr="Screen Shot 2015-11-01 at 11.53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96078"/>
            <a:ext cx="5150543" cy="466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15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rate</a:t>
            </a:r>
            <a:endParaRPr lang="en-US" dirty="0"/>
          </a:p>
        </p:txBody>
      </p:sp>
      <p:pic>
        <p:nvPicPr>
          <p:cNvPr id="4" name="Picture 3" descr="Screen Shot 2015-11-01 at 11.53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43495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1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3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185</Words>
  <Application>Microsoft Macintosh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Team Fantastic 4</vt:lpstr>
      <vt:lpstr>Problem statement</vt:lpstr>
      <vt:lpstr> Methodology</vt:lpstr>
      <vt:lpstr>Data Processing/Assumptions</vt:lpstr>
      <vt:lpstr>Feature Extraction</vt:lpstr>
      <vt:lpstr>Classification &amp; Results</vt:lpstr>
      <vt:lpstr>Performance Measure</vt:lpstr>
      <vt:lpstr>Performance Measure</vt:lpstr>
      <vt:lpstr>Conclusions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</dc:title>
  <dc:creator>Srishti</dc:creator>
  <cp:lastModifiedBy>Narendra Jhabakh</cp:lastModifiedBy>
  <cp:revision>23</cp:revision>
  <dcterms:created xsi:type="dcterms:W3CDTF">2015-10-31T15:30:23Z</dcterms:created>
  <dcterms:modified xsi:type="dcterms:W3CDTF">2015-11-01T16:55:30Z</dcterms:modified>
</cp:coreProperties>
</file>