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5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33" autoAdjust="0"/>
  </p:normalViewPr>
  <p:slideViewPr>
    <p:cSldViewPr>
      <p:cViewPr varScale="1">
        <p:scale>
          <a:sx n="101" d="100"/>
          <a:sy n="101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628D0-477D-4463-BB91-D30CFDDB7581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EB67E-55BC-4E52-95FE-17903D458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88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EB67E-55BC-4E52-95FE-17903D4585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00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1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9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3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4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8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2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4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4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4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Hack The Grid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11/1/2015</a:t>
            </a:r>
            <a:br>
              <a:rPr lang="en-US" dirty="0" smtClean="0"/>
            </a:br>
            <a:r>
              <a:rPr lang="en-US" dirty="0" smtClean="0"/>
              <a:t>Carnegie Mellon University</a:t>
            </a:r>
            <a:br>
              <a:rPr lang="en-US" dirty="0" smtClean="0"/>
            </a:br>
            <a:r>
              <a:rPr lang="en-US" dirty="0" smtClean="0"/>
              <a:t>ISR &amp; ENERNOC</a:t>
            </a:r>
          </a:p>
          <a:p>
            <a:endParaRPr lang="en-US" dirty="0"/>
          </a:p>
          <a:p>
            <a:r>
              <a:rPr lang="en-US" dirty="0" smtClean="0"/>
              <a:t>Presentation by WBT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29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600200"/>
          </a:xfrm>
        </p:spPr>
        <p:txBody>
          <a:bodyPr/>
          <a:lstStyle/>
          <a:p>
            <a:r>
              <a:rPr lang="en-US" dirty="0" smtClean="0"/>
              <a:t>Units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57400" y="1550987"/>
            <a:ext cx="4389060" cy="2039291"/>
            <a:chOff x="2057400" y="1550987"/>
            <a:chExt cx="4389060" cy="2039291"/>
          </a:xfrm>
        </p:grpSpPr>
        <p:pic>
          <p:nvPicPr>
            <p:cNvPr id="1026" name="Picture 2" descr="http://science.dodlive.mil/files/2014/06/SUBNET_Final_1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1550987"/>
              <a:ext cx="2625798" cy="2039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876800" y="2286000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= 20 W</a:t>
              </a:r>
              <a:endParaRPr lang="en-US" sz="36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38400" y="5105400"/>
            <a:ext cx="4461506" cy="1676400"/>
            <a:chOff x="2438400" y="5105400"/>
            <a:chExt cx="4461506" cy="1676400"/>
          </a:xfrm>
        </p:grpSpPr>
        <p:pic>
          <p:nvPicPr>
            <p:cNvPr id="1028" name="Picture 4" descr="https://upload.wikimedia.org/wikipedia/en/thumb/b/bb/Carnegie_Mellon_University_seal.svg/1024px-Carnegie_Mellon_University_seal.s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5105400"/>
              <a:ext cx="1676400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842933" y="5544234"/>
              <a:ext cx="2056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= 373 kW</a:t>
              </a:r>
              <a:endParaRPr lang="en-US" sz="36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057400" y="3736724"/>
            <a:ext cx="4650433" cy="1292476"/>
            <a:chOff x="2057400" y="3736724"/>
            <a:chExt cx="4650433" cy="1292476"/>
          </a:xfrm>
        </p:grpSpPr>
        <p:pic>
          <p:nvPicPr>
            <p:cNvPr id="1030" name="Picture 6" descr="https://c1.staticflickr.com/1/143/357516916_3dcc149933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370"/>
            <a:stretch/>
          </p:blipFill>
          <p:spPr bwMode="auto">
            <a:xfrm>
              <a:off x="2057400" y="3736724"/>
              <a:ext cx="2625798" cy="1292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907340" y="4001869"/>
              <a:ext cx="18004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= 480 W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3546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300 S. Craig St. Power Usage</a:t>
            </a:r>
            <a:endParaRPr lang="en-US" dirty="0"/>
          </a:p>
        </p:txBody>
      </p:sp>
      <p:pic>
        <p:nvPicPr>
          <p:cNvPr id="2050" name="Picture 2" descr="https://lh4.googleusercontent.com/ewwEjk5moQi0P6wz85IAugWyw-ZWio9Qjj9wxlb33jY00k5z0k9qOJyPKm9DJL4fKg2wdsUr0YZNTjXj_83ymMkMDHecwU_8RVMto7IqW9mls_vYsBraNscLnSQM2QZ7IidhugH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5943600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5800" y="3429000"/>
            <a:ext cx="304800" cy="547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5853112"/>
            <a:ext cx="5105400" cy="700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91970" y="6183868"/>
            <a:ext cx="128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of day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416759" y="3476426"/>
            <a:ext cx="75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pic>
        <p:nvPicPr>
          <p:cNvPr id="20" name="Picture 4" descr="https://upload.wikimedia.org/wikipedia/en/thumb/b/bb/Carnegie_Mellon_University_seal.svg/1024px-Carnegie_Mellon_University_seal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046981"/>
            <a:ext cx="668019" cy="66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s://upload.wikimedia.org/wikipedia/en/thumb/b/bb/Carnegie_Mellon_University_seal.svg/1024px-Carnegie_Mellon_University_seal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342" y="4056381"/>
            <a:ext cx="668019" cy="66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s://upload.wikimedia.org/wikipedia/en/thumb/b/bb/Carnegie_Mellon_University_seal.svg/1024px-Carnegie_Mellon_University_seal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650" y="4056380"/>
            <a:ext cx="668019" cy="66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ttps://upload.wikimedia.org/wikipedia/en/thumb/b/bb/Carnegie_Mellon_University_seal.svg/1024px-Carnegie_Mellon_University_seal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808" y="3060225"/>
            <a:ext cx="668019" cy="66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https://upload.wikimedia.org/wikipedia/en/thumb/b/bb/Carnegie_Mellon_University_seal.svg/1024px-Carnegie_Mellon_University_seal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116" y="3060224"/>
            <a:ext cx="668019" cy="66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https://upload.wikimedia.org/wikipedia/en/thumb/b/bb/Carnegie_Mellon_University_seal.svg/1024px-Carnegie_Mellon_University_seal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781" y="3048000"/>
            <a:ext cx="668019" cy="66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248743" y="579120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10am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077543" y="579120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2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https://lh6.googleusercontent.com/5qNWpDO-t2bMnYek9qQ7w0QwokO_cZf9o6XmBpcxzbrUDMZkPQLISiBMa-JGsT2xz-fT0SfFFIl4GJau0aylt6roCOq8HuxxcA2qN0iSwp_jYK5u9pt7S9UNm5K5HBtq1VcDkZ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64" y="1580091"/>
            <a:ext cx="5943600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Daily Rhythm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3283584"/>
            <a:ext cx="304800" cy="907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5853112"/>
            <a:ext cx="5105400" cy="700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91970" y="6183868"/>
            <a:ext cx="128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of day</a:t>
            </a:r>
            <a:endParaRPr lang="en-US" dirty="0"/>
          </a:p>
        </p:txBody>
      </p:sp>
      <p:pic>
        <p:nvPicPr>
          <p:cNvPr id="24" name="Picture 4" descr="https://upload.wikimedia.org/wikipedia/en/thumb/b/bb/Carnegie_Mellon_University_seal.svg/1024px-Carnegie_Mellon_University_seal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808" y="3060225"/>
            <a:ext cx="668019" cy="66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https://upload.wikimedia.org/wikipedia/en/thumb/b/bb/Carnegie_Mellon_University_seal.svg/1024px-Carnegie_Mellon_University_seal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116" y="3060224"/>
            <a:ext cx="668019" cy="66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248743" y="579120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10am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077543" y="579120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8pm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37485" y="3469442"/>
            <a:ext cx="15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11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https://lh3.googleusercontent.com/Bok8OLRkfd0mw2pt8Tuo6Tplhvq8SWvYY6p2XoSpsPJEd1eJmE1uWQnS1GueiiWlaDSp4dJcL1St13lFFMlaY0lXKsDkjhtcxx8Zwh3rn-XjfcZCf-2FzSOOqA8VcHYiGQ41cy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5943600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Seasonal Variance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15533" y="2590800"/>
            <a:ext cx="304800" cy="213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0" y="5791200"/>
            <a:ext cx="5105400" cy="700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-694673" y="3469443"/>
            <a:ext cx="452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% deviation from time-of-day average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53833" y="579120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Jan.1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0" y="571500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Dec. 31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74687" y="6183868"/>
            <a:ext cx="122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 in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99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Peak-Shaving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local storage or scheduling usage</a:t>
            </a:r>
          </a:p>
          <a:p>
            <a:r>
              <a:rPr lang="en-US" dirty="0" smtClean="0"/>
              <a:t>Optimal: Peak Demand = Average Demand</a:t>
            </a:r>
          </a:p>
        </p:txBody>
      </p:sp>
      <p:pic>
        <p:nvPicPr>
          <p:cNvPr id="4100" name="Picture 4" descr="http://www.solarenergystorage.org/wp-content/uploads/2014/01/m100_modu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895600"/>
            <a:ext cx="56007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quantumbooks.com/wp-content/uploads/2015/05/tesla-powerw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05200"/>
            <a:ext cx="3911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66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 strongest opportunities for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7" r="607"/>
          <a:stretch/>
        </p:blipFill>
        <p:spPr bwMode="auto">
          <a:xfrm>
            <a:off x="228600" y="1524000"/>
            <a:ext cx="8847667" cy="4603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557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Load-Leveling Opportunity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599122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362200" y="5759978"/>
            <a:ext cx="5105400" cy="700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30170" y="6090734"/>
            <a:ext cx="128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of day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86943" y="569806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15743" y="569806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6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82</Words>
  <Application>Microsoft Office PowerPoint</Application>
  <PresentationFormat>On-screen Show (4:3)</PresentationFormat>
  <Paragraphs>32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Hack The Grid</vt:lpstr>
      <vt:lpstr>Units</vt:lpstr>
      <vt:lpstr>300 S. Craig St. Power Usage</vt:lpstr>
      <vt:lpstr>Average Daily Rhythm</vt:lpstr>
      <vt:lpstr>Seasonal Variance</vt:lpstr>
      <vt:lpstr>Finding Peak-Shaving Opportunities</vt:lpstr>
      <vt:lpstr>ID strongest opportunities for action</vt:lpstr>
      <vt:lpstr>Load-Leveling Opportunity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 The Grid</dc:title>
  <dc:creator>wbt</dc:creator>
  <cp:lastModifiedBy>wbt</cp:lastModifiedBy>
  <cp:revision>5</cp:revision>
  <dcterms:created xsi:type="dcterms:W3CDTF">2006-08-16T00:00:00Z</dcterms:created>
  <dcterms:modified xsi:type="dcterms:W3CDTF">2015-11-01T16:51:59Z</dcterms:modified>
</cp:coreProperties>
</file>