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4B80-C68C-4145-B0D2-C5661B34F5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D1E-DB1C-4788-9B12-0D75B15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4B80-C68C-4145-B0D2-C5661B34F5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D1E-DB1C-4788-9B12-0D75B15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8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4B80-C68C-4145-B0D2-C5661B34F5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D1E-DB1C-4788-9B12-0D75B15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4B80-C68C-4145-B0D2-C5661B34F5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D1E-DB1C-4788-9B12-0D75B15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4B80-C68C-4145-B0D2-C5661B34F5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D1E-DB1C-4788-9B12-0D75B15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4B80-C68C-4145-B0D2-C5661B34F5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D1E-DB1C-4788-9B12-0D75B15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2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4B80-C68C-4145-B0D2-C5661B34F5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D1E-DB1C-4788-9B12-0D75B15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4B80-C68C-4145-B0D2-C5661B34F5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D1E-DB1C-4788-9B12-0D75B15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4B80-C68C-4145-B0D2-C5661B34F5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D1E-DB1C-4788-9B12-0D75B15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2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4B80-C68C-4145-B0D2-C5661B34F5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D1E-DB1C-4788-9B12-0D75B15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4B80-C68C-4145-B0D2-C5661B34F5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D1E-DB1C-4788-9B12-0D75B15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8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04B80-C68C-4145-B0D2-C5661B34F5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9FD1E-DB1C-4788-9B12-0D75B15A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5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217" y="3004793"/>
            <a:ext cx="1828800" cy="1122947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5119133" y="4152679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NavNet TZtouch 2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TZTL15F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MDF</a:t>
            </a:r>
          </a:p>
        </p:txBody>
      </p:sp>
      <p:cxnSp>
        <p:nvCxnSpPr>
          <p:cNvPr id="212" name="Straight Arrow Connector 211"/>
          <p:cNvCxnSpPr>
            <a:endCxn id="5" idx="1"/>
          </p:cNvCxnSpPr>
          <p:nvPr/>
        </p:nvCxnSpPr>
        <p:spPr>
          <a:xfrm flipV="1">
            <a:off x="4111727" y="3566267"/>
            <a:ext cx="774490" cy="12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4" name="Picture 2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922" y="3218604"/>
            <a:ext cx="964805" cy="695325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3210224" y="388151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HUB101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581083" y="3669164"/>
            <a:ext cx="10399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Satellite Weather Receiver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BBWX3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217" name="Picture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416" y="1421749"/>
            <a:ext cx="557680" cy="654668"/>
          </a:xfrm>
          <a:prstGeom prst="rect">
            <a:avLst/>
          </a:prstGeom>
        </p:spPr>
      </p:pic>
      <p:sp>
        <p:nvSpPr>
          <p:cNvPr id="218" name="TextBox 217"/>
          <p:cNvSpPr txBox="1"/>
          <p:nvPr/>
        </p:nvSpPr>
        <p:spPr>
          <a:xfrm>
            <a:off x="1965530" y="1479939"/>
            <a:ext cx="1246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Satellite Weather Antenna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WX1-005-003</a:t>
            </a:r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093" y="2870322"/>
            <a:ext cx="704762" cy="819048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3533">
            <a:off x="2025625" y="572673"/>
            <a:ext cx="488820" cy="488820"/>
          </a:xfrm>
          <a:prstGeom prst="rect">
            <a:avLst/>
          </a:prstGeom>
        </p:spPr>
      </p:pic>
      <p:sp>
        <p:nvSpPr>
          <p:cNvPr id="231" name="TextBox 230"/>
          <p:cNvSpPr txBox="1"/>
          <p:nvPr/>
        </p:nvSpPr>
        <p:spPr>
          <a:xfrm>
            <a:off x="1978532" y="269700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SiriusXM</a:t>
            </a:r>
            <a:r>
              <a:rPr lang="en-US" sz="1000" dirty="0" smtClean="0"/>
              <a:t> Satellite</a:t>
            </a:r>
            <a:endParaRPr lang="en-US" sz="1000" dirty="0"/>
          </a:p>
        </p:txBody>
      </p: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275" y="2107907"/>
            <a:ext cx="894678" cy="743890"/>
          </a:xfrm>
          <a:prstGeom prst="rect">
            <a:avLst/>
          </a:prstGeom>
        </p:spPr>
      </p:pic>
      <p:sp>
        <p:nvSpPr>
          <p:cNvPr id="233" name="TextBox 232"/>
          <p:cNvSpPr txBox="1"/>
          <p:nvPr/>
        </p:nvSpPr>
        <p:spPr>
          <a:xfrm>
            <a:off x="5079590" y="2260706"/>
            <a:ext cx="995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Class B AIS Transponder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FA50</a:t>
            </a:r>
          </a:p>
        </p:txBody>
      </p:sp>
      <p:pic>
        <p:nvPicPr>
          <p:cNvPr id="239" name="Picture 2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670" y="910783"/>
            <a:ext cx="591251" cy="704641"/>
          </a:xfrm>
          <a:prstGeom prst="rect">
            <a:avLst/>
          </a:prstGeom>
        </p:spPr>
      </p:pic>
      <p:sp>
        <p:nvSpPr>
          <p:cNvPr id="240" name="TextBox 239"/>
          <p:cNvSpPr txBox="1"/>
          <p:nvPr/>
        </p:nvSpPr>
        <p:spPr>
          <a:xfrm>
            <a:off x="3859682" y="1144750"/>
            <a:ext cx="83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GPS Antenna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GPA017</a:t>
            </a:r>
          </a:p>
        </p:txBody>
      </p:sp>
      <p:pic>
        <p:nvPicPr>
          <p:cNvPr id="244" name="Picture 2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8097" y="832399"/>
            <a:ext cx="200025" cy="1514475"/>
          </a:xfrm>
          <a:prstGeom prst="rect">
            <a:avLst/>
          </a:prstGeom>
        </p:spPr>
      </p:pic>
      <p:sp>
        <p:nvSpPr>
          <p:cNvPr id="245" name="TextBox 244"/>
          <p:cNvSpPr txBox="1"/>
          <p:nvPr/>
        </p:nvSpPr>
        <p:spPr>
          <a:xfrm>
            <a:off x="3062188" y="181593"/>
            <a:ext cx="83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VHF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Antenna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FAB-151D</a:t>
            </a:r>
          </a:p>
        </p:txBody>
      </p:sp>
      <p:cxnSp>
        <p:nvCxnSpPr>
          <p:cNvPr id="249" name="Elbow Connector 248"/>
          <p:cNvCxnSpPr>
            <a:stCxn id="244" idx="2"/>
            <a:endCxn id="232" idx="1"/>
          </p:cNvCxnSpPr>
          <p:nvPr/>
        </p:nvCxnSpPr>
        <p:spPr>
          <a:xfrm rot="16200000" flipH="1">
            <a:off x="3778203" y="2006780"/>
            <a:ext cx="132978" cy="81316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0" name="Picture 2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6537">
            <a:off x="4948548" y="129697"/>
            <a:ext cx="484142" cy="484142"/>
          </a:xfrm>
          <a:prstGeom prst="rect">
            <a:avLst/>
          </a:prstGeom>
        </p:spPr>
      </p:pic>
      <p:sp>
        <p:nvSpPr>
          <p:cNvPr id="251" name="TextBox 250"/>
          <p:cNvSpPr txBox="1"/>
          <p:nvPr/>
        </p:nvSpPr>
        <p:spPr>
          <a:xfrm>
            <a:off x="5467194" y="245490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GPS Satellite</a:t>
            </a:r>
            <a:endParaRPr lang="en-US" sz="1000" dirty="0"/>
          </a:p>
        </p:txBody>
      </p:sp>
      <p:pic>
        <p:nvPicPr>
          <p:cNvPr id="253" name="Picture 2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6959" y="505101"/>
            <a:ext cx="1386746" cy="554307"/>
          </a:xfrm>
          <a:prstGeom prst="rect">
            <a:avLst/>
          </a:prstGeom>
        </p:spPr>
      </p:pic>
      <p:sp>
        <p:nvSpPr>
          <p:cNvPr id="254" name="TextBox 253"/>
          <p:cNvSpPr txBox="1"/>
          <p:nvPr/>
        </p:nvSpPr>
        <p:spPr>
          <a:xfrm>
            <a:off x="652700" y="96832"/>
            <a:ext cx="75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Radar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DRS4D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56" name="Elbow Connector 255"/>
          <p:cNvCxnSpPr>
            <a:stCxn id="253" idx="2"/>
            <a:endCxn id="215" idx="2"/>
          </p:cNvCxnSpPr>
          <p:nvPr/>
        </p:nvCxnSpPr>
        <p:spPr>
          <a:xfrm rot="16200000" flipH="1">
            <a:off x="795662" y="1294078"/>
            <a:ext cx="3068332" cy="2598992"/>
          </a:xfrm>
          <a:prstGeom prst="bentConnector3">
            <a:avLst>
              <a:gd name="adj1" fmla="val 116406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8" name="Picture 25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7" y="5373805"/>
            <a:ext cx="1103586" cy="1103586"/>
          </a:xfrm>
          <a:prstGeom prst="rect">
            <a:avLst/>
          </a:prstGeom>
        </p:spPr>
      </p:pic>
      <p:sp>
        <p:nvSpPr>
          <p:cNvPr id="259" name="TextBox 258"/>
          <p:cNvSpPr txBox="1"/>
          <p:nvPr/>
        </p:nvSpPr>
        <p:spPr>
          <a:xfrm>
            <a:off x="474494" y="6477391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Cell Tower </a:t>
            </a:r>
            <a:endParaRPr lang="en-US" sz="1000" dirty="0"/>
          </a:p>
        </p:txBody>
      </p:sp>
      <p:pic>
        <p:nvPicPr>
          <p:cNvPr id="261" name="Picture 26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8344">
            <a:off x="1038837" y="5373192"/>
            <a:ext cx="1101679" cy="825362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00000">
            <a:off x="1559866" y="5215692"/>
            <a:ext cx="1101679" cy="825362"/>
          </a:xfrm>
          <a:prstGeom prst="rect">
            <a:avLst/>
          </a:prstGeom>
        </p:spPr>
      </p:pic>
      <p:sp>
        <p:nvSpPr>
          <p:cNvPr id="263" name="TextBox 262"/>
          <p:cNvSpPr txBox="1"/>
          <p:nvPr/>
        </p:nvSpPr>
        <p:spPr>
          <a:xfrm>
            <a:off x="2110705" y="5936663"/>
            <a:ext cx="1283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Modem / Wi-Fi router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COR 1BR1100</a:t>
            </a:r>
          </a:p>
        </p:txBody>
      </p:sp>
      <p:pic>
        <p:nvPicPr>
          <p:cNvPr id="264" name="Picture 2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85895" y="4989493"/>
            <a:ext cx="792903" cy="862082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97847">
            <a:off x="2925287" y="4841112"/>
            <a:ext cx="1107070" cy="829401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70389">
            <a:off x="4147457" y="3893081"/>
            <a:ext cx="1107070" cy="829401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52670" y="5073569"/>
            <a:ext cx="418642" cy="264406"/>
          </a:xfrm>
          <a:prstGeom prst="rect">
            <a:avLst/>
          </a:prstGeom>
        </p:spPr>
      </p:pic>
      <p:sp>
        <p:nvSpPr>
          <p:cNvPr id="277" name="Rounded Rectangle 276"/>
          <p:cNvSpPr/>
          <p:nvPr/>
        </p:nvSpPr>
        <p:spPr>
          <a:xfrm>
            <a:off x="7131051" y="5428734"/>
            <a:ext cx="163139" cy="163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0" name="Picture 27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91215" y="4340923"/>
            <a:ext cx="418642" cy="264406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81971" y="3589197"/>
            <a:ext cx="418642" cy="264406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59004" y="2847795"/>
            <a:ext cx="418642" cy="264406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34202" y="2092360"/>
            <a:ext cx="418642" cy="264406"/>
          </a:xfrm>
          <a:prstGeom prst="rect">
            <a:avLst/>
          </a:prstGeom>
        </p:spPr>
      </p:pic>
      <p:cxnSp>
        <p:nvCxnSpPr>
          <p:cNvPr id="291" name="Straight Arrow Connector 290"/>
          <p:cNvCxnSpPr/>
          <p:nvPr/>
        </p:nvCxnSpPr>
        <p:spPr>
          <a:xfrm flipV="1">
            <a:off x="7226648" y="4682447"/>
            <a:ext cx="0" cy="314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94" name="Picture 29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27063" y="5466944"/>
            <a:ext cx="438023" cy="660747"/>
          </a:xfrm>
          <a:prstGeom prst="rect">
            <a:avLst/>
          </a:prstGeom>
        </p:spPr>
      </p:pic>
      <p:sp>
        <p:nvSpPr>
          <p:cNvPr id="295" name="TextBox 294"/>
          <p:cNvSpPr txBox="1"/>
          <p:nvPr/>
        </p:nvSpPr>
        <p:spPr>
          <a:xfrm>
            <a:off x="5187208" y="6170007"/>
            <a:ext cx="14911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Depth, Speed &amp; Temperature Sensor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DST-800MSF</a:t>
            </a:r>
          </a:p>
        </p:txBody>
      </p:sp>
      <p:cxnSp>
        <p:nvCxnSpPr>
          <p:cNvPr id="316" name="Straight Arrow Connector 315"/>
          <p:cNvCxnSpPr/>
          <p:nvPr/>
        </p:nvCxnSpPr>
        <p:spPr>
          <a:xfrm flipV="1">
            <a:off x="7235884" y="3940890"/>
            <a:ext cx="0" cy="314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 flipV="1">
            <a:off x="7226648" y="3198075"/>
            <a:ext cx="0" cy="314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 flipV="1">
            <a:off x="7218789" y="2443032"/>
            <a:ext cx="0" cy="314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273" idx="2"/>
          </p:cNvCxnSpPr>
          <p:nvPr/>
        </p:nvCxnSpPr>
        <p:spPr>
          <a:xfrm rot="10800000" flipV="1">
            <a:off x="6139784" y="5205771"/>
            <a:ext cx="890004" cy="58283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282" idx="2"/>
            <a:endCxn id="5" idx="3"/>
          </p:cNvCxnSpPr>
          <p:nvPr/>
        </p:nvCxnSpPr>
        <p:spPr>
          <a:xfrm rot="10800000" flipV="1">
            <a:off x="6715018" y="2979997"/>
            <a:ext cx="321105" cy="58626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27" name="Picture 32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842" y="5640096"/>
            <a:ext cx="765891" cy="765891"/>
          </a:xfrm>
          <a:prstGeom prst="rect">
            <a:avLst/>
          </a:prstGeom>
        </p:spPr>
      </p:pic>
      <p:sp>
        <p:nvSpPr>
          <p:cNvPr id="328" name="TextBox 327"/>
          <p:cNvSpPr txBox="1"/>
          <p:nvPr/>
        </p:nvSpPr>
        <p:spPr>
          <a:xfrm>
            <a:off x="8392363" y="5717075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Integrated Heading Sensor</a:t>
            </a:r>
            <a:endParaRPr lang="en-US" sz="1000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PG700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30" name="Elbow Connector 329"/>
          <p:cNvCxnSpPr>
            <a:stCxn id="280" idx="2"/>
            <a:endCxn id="327" idx="0"/>
          </p:cNvCxnSpPr>
          <p:nvPr/>
        </p:nvCxnSpPr>
        <p:spPr>
          <a:xfrm>
            <a:off x="7432739" y="4473126"/>
            <a:ext cx="600049" cy="116697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8" name="Elbow Connector 337"/>
          <p:cNvCxnSpPr/>
          <p:nvPr/>
        </p:nvCxnSpPr>
        <p:spPr>
          <a:xfrm rot="16200000" flipH="1">
            <a:off x="8051534" y="1190355"/>
            <a:ext cx="337152" cy="1986927"/>
          </a:xfrm>
          <a:prstGeom prst="bentConnector3">
            <a:avLst>
              <a:gd name="adj1" fmla="val -4493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40" name="Picture 2" descr="https://images.duckduckgo.com/iu/?u=https%3A%2F%2Fimages-na.ssl-images-amazon.com%2Fimages%2FI%2F2144m0JELdL.jpg&amp;f=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06" y="2352395"/>
            <a:ext cx="855135" cy="52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1" name="TextBox 340"/>
          <p:cNvSpPr txBox="1"/>
          <p:nvPr/>
        </p:nvSpPr>
        <p:spPr>
          <a:xfrm>
            <a:off x="7819515" y="2282346"/>
            <a:ext cx="926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NMEA2000 Junction Box FI-5002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348" name="Picture 34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35738" y="4109680"/>
            <a:ext cx="534289" cy="886771"/>
          </a:xfrm>
          <a:prstGeom prst="rect">
            <a:avLst/>
          </a:prstGeom>
        </p:spPr>
      </p:pic>
      <p:sp>
        <p:nvSpPr>
          <p:cNvPr id="349" name="TextBox 348"/>
          <p:cNvSpPr txBox="1"/>
          <p:nvPr/>
        </p:nvSpPr>
        <p:spPr>
          <a:xfrm>
            <a:off x="8058148" y="5056611"/>
            <a:ext cx="1384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Weather Station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220WX</a:t>
            </a:r>
          </a:p>
        </p:txBody>
      </p:sp>
      <p:pic>
        <p:nvPicPr>
          <p:cNvPr id="350" name="Picture 34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73980" y="962323"/>
            <a:ext cx="555906" cy="722396"/>
          </a:xfrm>
          <a:prstGeom prst="rect">
            <a:avLst/>
          </a:prstGeom>
        </p:spPr>
      </p:pic>
      <p:sp>
        <p:nvSpPr>
          <p:cNvPr id="351" name="TextBox 350"/>
          <p:cNvSpPr txBox="1"/>
          <p:nvPr/>
        </p:nvSpPr>
        <p:spPr>
          <a:xfrm>
            <a:off x="5526510" y="1413477"/>
            <a:ext cx="812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GPS Receiver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</a:rPr>
              <a:t>GP330B</a:t>
            </a:r>
          </a:p>
        </p:txBody>
      </p:sp>
      <p:cxnSp>
        <p:nvCxnSpPr>
          <p:cNvPr id="353" name="Elbow Connector 352"/>
          <p:cNvCxnSpPr>
            <a:stCxn id="281" idx="2"/>
            <a:endCxn id="348" idx="0"/>
          </p:cNvCxnSpPr>
          <p:nvPr/>
        </p:nvCxnSpPr>
        <p:spPr>
          <a:xfrm>
            <a:off x="7423495" y="3721400"/>
            <a:ext cx="1279388" cy="3882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64" name="Picture 36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791" y="1810231"/>
            <a:ext cx="785462" cy="828663"/>
          </a:xfrm>
          <a:prstGeom prst="rect">
            <a:avLst/>
          </a:prstGeom>
        </p:spPr>
      </p:pic>
      <p:pic>
        <p:nvPicPr>
          <p:cNvPr id="365" name="Picture 36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3291" y="3097889"/>
            <a:ext cx="1018461" cy="763846"/>
          </a:xfrm>
          <a:prstGeom prst="rect">
            <a:avLst/>
          </a:prstGeom>
        </p:spPr>
      </p:pic>
      <p:sp>
        <p:nvSpPr>
          <p:cNvPr id="366" name="TextBox 365"/>
          <p:cNvSpPr txBox="1"/>
          <p:nvPr/>
        </p:nvSpPr>
        <p:spPr>
          <a:xfrm>
            <a:off x="10983390" y="3291128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Autopilot Processor</a:t>
            </a:r>
            <a:endParaRPr lang="en-US" sz="1000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FAP-7002</a:t>
            </a:r>
            <a:endParaRPr lang="en-US" sz="1000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10954302" y="2011504"/>
            <a:ext cx="1022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Autopilot Control</a:t>
            </a:r>
            <a:endParaRPr lang="en-US" sz="1000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FAP-7011C</a:t>
            </a:r>
            <a:endParaRPr lang="en-US" sz="1000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69" name="Elbow Connector 368"/>
          <p:cNvCxnSpPr>
            <a:stCxn id="340" idx="3"/>
            <a:endCxn id="365" idx="3"/>
          </p:cNvCxnSpPr>
          <p:nvPr/>
        </p:nvCxnSpPr>
        <p:spPr>
          <a:xfrm>
            <a:off x="9657741" y="2615044"/>
            <a:ext cx="455550" cy="8647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0" name="Rounded Rectangle 369"/>
          <p:cNvSpPr/>
          <p:nvPr/>
        </p:nvSpPr>
        <p:spPr>
          <a:xfrm>
            <a:off x="10113291" y="3369555"/>
            <a:ext cx="163139" cy="163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1" name="Picture 4" descr="http://www.northerntool.com/images/product/700x700/273/27327_700x700.jp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58" y="4795337"/>
            <a:ext cx="1087595" cy="108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37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961" y="4673439"/>
            <a:ext cx="919229" cy="728191"/>
          </a:xfrm>
          <a:prstGeom prst="rect">
            <a:avLst/>
          </a:prstGeom>
        </p:spPr>
      </p:pic>
      <p:cxnSp>
        <p:nvCxnSpPr>
          <p:cNvPr id="373" name="Straight Connector 372"/>
          <p:cNvCxnSpPr/>
          <p:nvPr/>
        </p:nvCxnSpPr>
        <p:spPr bwMode="auto">
          <a:xfrm flipH="1">
            <a:off x="11055071" y="5337206"/>
            <a:ext cx="620485" cy="29719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cxnSp>
      <p:sp>
        <p:nvSpPr>
          <p:cNvPr id="374" name="TextBox 373"/>
          <p:cNvSpPr txBox="1"/>
          <p:nvPr/>
        </p:nvSpPr>
        <p:spPr>
          <a:xfrm>
            <a:off x="11142853" y="5554061"/>
            <a:ext cx="926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Rudder Reference FAP-6112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10154203" y="5596340"/>
            <a:ext cx="92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Linear Actuator 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77" name="Elbow Connector 376"/>
          <p:cNvCxnSpPr/>
          <p:nvPr/>
        </p:nvCxnSpPr>
        <p:spPr>
          <a:xfrm rot="5400000" flipH="1" flipV="1">
            <a:off x="9916143" y="4371870"/>
            <a:ext cx="1098960" cy="9071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1" name="Elbow Connector 380"/>
          <p:cNvCxnSpPr>
            <a:stCxn id="365" idx="2"/>
          </p:cNvCxnSpPr>
          <p:nvPr/>
        </p:nvCxnSpPr>
        <p:spPr>
          <a:xfrm rot="16200000" flipH="1">
            <a:off x="10424391" y="4059864"/>
            <a:ext cx="986687" cy="5904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65" idx="0"/>
            <a:endCxn id="364" idx="2"/>
          </p:cNvCxnSpPr>
          <p:nvPr/>
        </p:nvCxnSpPr>
        <p:spPr>
          <a:xfrm flipV="1">
            <a:off x="10622521" y="2638894"/>
            <a:ext cx="1" cy="458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6" name="Rounded Rectangle 385"/>
          <p:cNvSpPr/>
          <p:nvPr/>
        </p:nvSpPr>
        <p:spPr>
          <a:xfrm>
            <a:off x="6648661" y="152267"/>
            <a:ext cx="5108007" cy="14882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Legend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  <p:cxnSp>
        <p:nvCxnSpPr>
          <p:cNvPr id="388" name="Straight Arrow Connector 387"/>
          <p:cNvCxnSpPr/>
          <p:nvPr/>
        </p:nvCxnSpPr>
        <p:spPr>
          <a:xfrm>
            <a:off x="6808301" y="758040"/>
            <a:ext cx="3147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>
          <a:xfrm>
            <a:off x="7170466" y="616533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Ethernet</a:t>
            </a:r>
            <a:endParaRPr lang="en-US" sz="1000" dirty="0"/>
          </a:p>
        </p:txBody>
      </p:sp>
      <p:cxnSp>
        <p:nvCxnSpPr>
          <p:cNvPr id="390" name="Straight Arrow Connector 389"/>
          <p:cNvCxnSpPr/>
          <p:nvPr/>
        </p:nvCxnSpPr>
        <p:spPr>
          <a:xfrm>
            <a:off x="6811811" y="928914"/>
            <a:ext cx="3147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1" name="TextBox 390"/>
          <p:cNvSpPr txBox="1"/>
          <p:nvPr/>
        </p:nvSpPr>
        <p:spPr>
          <a:xfrm>
            <a:off x="7168325" y="817083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NMEA2000 (CAN)</a:t>
            </a:r>
            <a:endParaRPr lang="en-US" sz="1000" dirty="0"/>
          </a:p>
        </p:txBody>
      </p:sp>
      <p:cxnSp>
        <p:nvCxnSpPr>
          <p:cNvPr id="392" name="Straight Arrow Connector 391"/>
          <p:cNvCxnSpPr/>
          <p:nvPr/>
        </p:nvCxnSpPr>
        <p:spPr>
          <a:xfrm>
            <a:off x="6811811" y="1110704"/>
            <a:ext cx="3147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7168325" y="99828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Coaxial </a:t>
            </a:r>
            <a:endParaRPr lang="en-US" sz="1000" dirty="0"/>
          </a:p>
        </p:txBody>
      </p:sp>
      <p:cxnSp>
        <p:nvCxnSpPr>
          <p:cNvPr id="394" name="Straight Arrow Connector 393"/>
          <p:cNvCxnSpPr/>
          <p:nvPr/>
        </p:nvCxnSpPr>
        <p:spPr>
          <a:xfrm>
            <a:off x="6807192" y="1263104"/>
            <a:ext cx="3147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7178106" y="1141361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Furuno</a:t>
            </a:r>
            <a:r>
              <a:rPr lang="en-US" sz="1000" dirty="0" smtClean="0"/>
              <a:t> Proprietary Cable </a:t>
            </a:r>
            <a:endParaRPr lang="en-US" sz="1000" dirty="0"/>
          </a:p>
        </p:txBody>
      </p:sp>
      <p:pic>
        <p:nvPicPr>
          <p:cNvPr id="396" name="Picture 39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01093" y="304592"/>
            <a:ext cx="273349" cy="172642"/>
          </a:xfrm>
          <a:prstGeom prst="rect">
            <a:avLst/>
          </a:prstGeom>
        </p:spPr>
      </p:pic>
      <p:sp>
        <p:nvSpPr>
          <p:cNvPr id="398" name="TextBox 397"/>
          <p:cNvSpPr txBox="1"/>
          <p:nvPr/>
        </p:nvSpPr>
        <p:spPr>
          <a:xfrm>
            <a:off x="9536502" y="291923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NMEA2000 (CAN) Backbone</a:t>
            </a:r>
            <a:endParaRPr lang="en-US" sz="1000" dirty="0"/>
          </a:p>
        </p:txBody>
      </p:sp>
      <p:sp>
        <p:nvSpPr>
          <p:cNvPr id="399" name="Rounded Rectangle 398"/>
          <p:cNvSpPr/>
          <p:nvPr/>
        </p:nvSpPr>
        <p:spPr>
          <a:xfrm>
            <a:off x="9339251" y="574618"/>
            <a:ext cx="163139" cy="1631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/>
          <p:cNvSpPr txBox="1"/>
          <p:nvPr/>
        </p:nvSpPr>
        <p:spPr>
          <a:xfrm>
            <a:off x="9536502" y="549581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Termination Resistor </a:t>
            </a:r>
            <a:endParaRPr lang="en-US" sz="1000" dirty="0"/>
          </a:p>
        </p:txBody>
      </p:sp>
      <p:pic>
        <p:nvPicPr>
          <p:cNvPr id="401" name="Picture 400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87" y="832399"/>
            <a:ext cx="206417" cy="206417"/>
          </a:xfrm>
          <a:prstGeom prst="rect">
            <a:avLst/>
          </a:prstGeom>
        </p:spPr>
      </p:pic>
      <p:sp>
        <p:nvSpPr>
          <p:cNvPr id="402" name="TextBox 401"/>
          <p:cNvSpPr txBox="1"/>
          <p:nvPr/>
        </p:nvSpPr>
        <p:spPr>
          <a:xfrm>
            <a:off x="9545203" y="821361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Satellite Signal</a:t>
            </a:r>
            <a:endParaRPr lang="en-US" sz="1000" dirty="0"/>
          </a:p>
        </p:txBody>
      </p:sp>
      <p:pic>
        <p:nvPicPr>
          <p:cNvPr id="403" name="Picture 40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105" y="1012109"/>
            <a:ext cx="445324" cy="333630"/>
          </a:xfrm>
          <a:prstGeom prst="rect">
            <a:avLst/>
          </a:prstGeom>
        </p:spPr>
      </p:pic>
      <p:sp>
        <p:nvSpPr>
          <p:cNvPr id="404" name="TextBox 403"/>
          <p:cNvSpPr txBox="1"/>
          <p:nvPr/>
        </p:nvSpPr>
        <p:spPr>
          <a:xfrm>
            <a:off x="9557404" y="106597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Cell Signal</a:t>
            </a:r>
            <a:endParaRPr lang="en-US" sz="1000" dirty="0"/>
          </a:p>
        </p:txBody>
      </p:sp>
      <p:pic>
        <p:nvPicPr>
          <p:cNvPr id="405" name="Picture 404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293" y="1239351"/>
            <a:ext cx="500947" cy="375302"/>
          </a:xfrm>
          <a:prstGeom prst="rect">
            <a:avLst/>
          </a:prstGeom>
        </p:spPr>
      </p:pic>
      <p:sp>
        <p:nvSpPr>
          <p:cNvPr id="406" name="TextBox 405"/>
          <p:cNvSpPr txBox="1"/>
          <p:nvPr/>
        </p:nvSpPr>
        <p:spPr>
          <a:xfrm>
            <a:off x="9559415" y="1274215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WiFi</a:t>
            </a:r>
            <a:r>
              <a:rPr lang="en-US" sz="1000" dirty="0" smtClean="0"/>
              <a:t> Signal</a:t>
            </a:r>
            <a:endParaRPr lang="en-US" sz="1000" dirty="0"/>
          </a:p>
        </p:txBody>
      </p:sp>
      <p:cxnSp>
        <p:nvCxnSpPr>
          <p:cNvPr id="9" name="Elbow Connector 8"/>
          <p:cNvCxnSpPr>
            <a:stCxn id="217" idx="2"/>
            <a:endCxn id="220" idx="0"/>
          </p:cNvCxnSpPr>
          <p:nvPr/>
        </p:nvCxnSpPr>
        <p:spPr>
          <a:xfrm rot="16200000" flipH="1">
            <a:off x="1536413" y="2311260"/>
            <a:ext cx="793905" cy="32421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350" idx="3"/>
            <a:endCxn id="283" idx="2"/>
          </p:cNvCxnSpPr>
          <p:nvPr/>
        </p:nvCxnSpPr>
        <p:spPr>
          <a:xfrm>
            <a:off x="5829886" y="1323521"/>
            <a:ext cx="1181434" cy="9010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239" idx="2"/>
            <a:endCxn id="232" idx="0"/>
          </p:cNvCxnSpPr>
          <p:nvPr/>
        </p:nvCxnSpPr>
        <p:spPr>
          <a:xfrm rot="5400000">
            <a:off x="4528714" y="1785324"/>
            <a:ext cx="492483" cy="1526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32" idx="2"/>
            <a:endCxn id="214" idx="0"/>
          </p:cNvCxnSpPr>
          <p:nvPr/>
        </p:nvCxnSpPr>
        <p:spPr>
          <a:xfrm rot="5400000">
            <a:off x="3980567" y="2500556"/>
            <a:ext cx="366807" cy="10692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34" y="5532957"/>
            <a:ext cx="866093" cy="86609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3892166" y="4968734"/>
            <a:ext cx="1107070" cy="829401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4173994" y="6231170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Email Server</a:t>
            </a:r>
            <a:endParaRPr lang="en-US" sz="1000" dirty="0"/>
          </a:p>
        </p:txBody>
      </p:sp>
      <p:cxnSp>
        <p:nvCxnSpPr>
          <p:cNvPr id="16" name="Elbow Connector 15"/>
          <p:cNvCxnSpPr>
            <a:stCxn id="220" idx="3"/>
            <a:endCxn id="214" idx="1"/>
          </p:cNvCxnSpPr>
          <p:nvPr/>
        </p:nvCxnSpPr>
        <p:spPr>
          <a:xfrm>
            <a:off x="2447855" y="3279846"/>
            <a:ext cx="699067" cy="2864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9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96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Jonathan [USA]</dc:creator>
  <cp:lastModifiedBy>Tan, Jonathan [USA]</cp:lastModifiedBy>
  <cp:revision>20</cp:revision>
  <dcterms:created xsi:type="dcterms:W3CDTF">2017-01-23T17:20:37Z</dcterms:created>
  <dcterms:modified xsi:type="dcterms:W3CDTF">2017-01-23T20:33:38Z</dcterms:modified>
</cp:coreProperties>
</file>