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9470" autoAdjust="0"/>
  </p:normalViewPr>
  <p:slideViewPr>
    <p:cSldViewPr>
      <p:cViewPr varScale="1">
        <p:scale>
          <a:sx n="72" d="100"/>
          <a:sy n="72" d="100"/>
        </p:scale>
        <p:origin x="18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7/06/2020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7/06/2020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7/06/2020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7/06/2020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7/06/2020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7/06/2020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://www.businessmodelgeneration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88" y="285432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1625" y="34925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4633912" y="5446713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1918995" y="294957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78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0650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138112" y="5454651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258762"/>
          </a:xfrm>
        </p:spPr>
        <p:txBody>
          <a:bodyPr/>
          <a:lstStyle/>
          <a:p>
            <a:pPr algn="l"/>
            <a:r>
              <a:rPr lang="en-US" sz="2800" dirty="0"/>
              <a:t>Business Model Canvas – </a:t>
            </a:r>
            <a:r>
              <a:rPr lang="en-US" sz="2800" dirty="0" err="1"/>
              <a:t>DreamR</a:t>
            </a:r>
            <a:endParaRPr lang="en-AU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904550"/>
              </p:ext>
            </p:extLst>
          </p:nvPr>
        </p:nvGraphicFramePr>
        <p:xfrm>
          <a:off x="152400" y="457200"/>
          <a:ext cx="8839200" cy="6416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4600"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     </a:t>
                      </a:r>
                      <a:r>
                        <a:rPr lang="en-AU" sz="1200" b="1" dirty="0">
                          <a:solidFill>
                            <a:srgbClr val="00B050"/>
                          </a:solidFill>
                        </a:rPr>
                        <a:t>Key</a:t>
                      </a:r>
                      <a:r>
                        <a:rPr lang="en-AU" sz="1200" b="1" baseline="0" dirty="0">
                          <a:solidFill>
                            <a:srgbClr val="00B050"/>
                          </a:solidFill>
                        </a:rPr>
                        <a:t> Partners</a:t>
                      </a:r>
                      <a:endParaRPr lang="en-AU" sz="1100" b="0" baseline="0" dirty="0">
                        <a:solidFill>
                          <a:srgbClr val="00B050"/>
                        </a:solidFill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400" b="0" dirty="0">
                          <a:latin typeface="Comic Sans MS" pitchFamily="66" charset="0"/>
                        </a:rPr>
                        <a:t>-Angel investors</a:t>
                      </a:r>
                    </a:p>
                    <a:p>
                      <a:endParaRPr lang="en-AU" sz="1400" b="0" dirty="0">
                        <a:latin typeface="Comic Sans MS" pitchFamily="66" charset="0"/>
                      </a:endParaRPr>
                    </a:p>
                    <a:p>
                      <a:r>
                        <a:rPr lang="en-AU" sz="1400" b="0" dirty="0">
                          <a:latin typeface="Comic Sans MS" pitchFamily="66" charset="0"/>
                        </a:rPr>
                        <a:t>-Gaming Companies </a:t>
                      </a:r>
                    </a:p>
                    <a:p>
                      <a:endParaRPr lang="en-AU" sz="1400" b="0" dirty="0">
                        <a:latin typeface="Comic Sans MS" pitchFamily="66" charset="0"/>
                      </a:endParaRPr>
                    </a:p>
                    <a:p>
                      <a:r>
                        <a:rPr lang="en-AU" sz="1400" b="0" dirty="0">
                          <a:latin typeface="Comic Sans MS" pitchFamily="66" charset="0"/>
                        </a:rPr>
                        <a:t>-Search engine providers</a:t>
                      </a:r>
                    </a:p>
                    <a:p>
                      <a:endParaRPr lang="en-AU" sz="1400" b="0" dirty="0">
                        <a:latin typeface="Comic Sans MS" pitchFamily="66" charset="0"/>
                      </a:endParaRPr>
                    </a:p>
                    <a:p>
                      <a:r>
                        <a:rPr lang="en-AU" sz="1400" b="0" dirty="0">
                          <a:latin typeface="Comic Sans MS" pitchFamily="66" charset="0"/>
                        </a:rPr>
                        <a:t>-Advertisers</a:t>
                      </a:r>
                    </a:p>
                    <a:p>
                      <a:endParaRPr lang="en-AU" sz="14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</a:t>
                      </a:r>
                      <a:r>
                        <a:rPr lang="en-AU" sz="1200" b="1" dirty="0">
                          <a:solidFill>
                            <a:srgbClr val="00B050"/>
                          </a:solidFill>
                        </a:rPr>
                        <a:t>Key Activities</a:t>
                      </a:r>
                      <a:endParaRPr lang="en-AU" sz="1100" b="0" baseline="0" dirty="0">
                        <a:solidFill>
                          <a:srgbClr val="00B050"/>
                        </a:solidFill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-Refining AI algorithms &amp; app maintenance</a:t>
                      </a:r>
                    </a:p>
                    <a:p>
                      <a:endParaRPr lang="en-AU" sz="1100" b="0" baseline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-Gathering user data and ensuring security/ privacy</a:t>
                      </a:r>
                    </a:p>
                    <a:p>
                      <a:endParaRPr lang="en-AU" sz="1100" b="0" baseline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-Marketing</a:t>
                      </a:r>
                    </a:p>
                    <a:p>
                      <a:endParaRPr lang="en-AU" sz="1100" b="0" baseline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-Seeking strategic partnerships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/>
                        <a:t>          </a:t>
                      </a:r>
                      <a:r>
                        <a:rPr lang="en-AU" sz="1200" b="1" dirty="0">
                          <a:solidFill>
                            <a:schemeClr val="tx2"/>
                          </a:solidFill>
                        </a:rPr>
                        <a:t>Value Propositions</a:t>
                      </a: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-A hub for all your interests and hobbies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-Providing the best customized info for self improvement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-Fun tracking of growth and progress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</a:t>
                      </a:r>
                      <a:r>
                        <a:rPr lang="en-AU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Customer </a:t>
                      </a:r>
                    </a:p>
                    <a:p>
                      <a:r>
                        <a:rPr lang="en-AU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        Relationships</a:t>
                      </a:r>
                      <a:endParaRPr lang="en-AU" sz="1100" b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200" b="0" dirty="0">
                          <a:latin typeface="Comic Sans MS" pitchFamily="66" charset="0"/>
                        </a:rPr>
                        <a:t>-Customer support</a:t>
                      </a:r>
                    </a:p>
                    <a:p>
                      <a:endParaRPr lang="en-AU" sz="1200" b="0" dirty="0">
                        <a:latin typeface="Comic Sans MS" pitchFamily="66" charset="0"/>
                      </a:endParaRPr>
                    </a:p>
                    <a:p>
                      <a:r>
                        <a:rPr lang="en-AU" sz="1200" b="0" dirty="0">
                          <a:latin typeface="Comic Sans MS" pitchFamily="66" charset="0"/>
                        </a:rPr>
                        <a:t>-Customer feedback</a:t>
                      </a:r>
                    </a:p>
                    <a:p>
                      <a:endParaRPr lang="en-AU" sz="1200" b="0" dirty="0">
                        <a:latin typeface="Comic Sans MS" pitchFamily="66" charset="0"/>
                      </a:endParaRPr>
                    </a:p>
                    <a:p>
                      <a:r>
                        <a:rPr lang="en-AU" sz="1200" b="0" dirty="0">
                          <a:latin typeface="Comic Sans MS" pitchFamily="66" charset="0"/>
                        </a:rPr>
                        <a:t>-App and experience customization</a:t>
                      </a:r>
                    </a:p>
                    <a:p>
                      <a:endParaRPr lang="en-AU" sz="1200" b="0" dirty="0">
                        <a:latin typeface="Comic Sans MS" pitchFamily="66" charset="0"/>
                      </a:endParaRPr>
                    </a:p>
                    <a:p>
                      <a:r>
                        <a:rPr lang="en-AU" sz="1200" b="0" dirty="0">
                          <a:latin typeface="Comic Sans MS" pitchFamily="66" charset="0"/>
                        </a:rPr>
                        <a:t>-Social Media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</a:t>
                      </a:r>
                      <a:r>
                        <a:rPr lang="en-AU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Customer Segments</a:t>
                      </a:r>
                      <a:endParaRPr lang="en-AU" sz="1200" b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400" b="0" dirty="0">
                          <a:latin typeface="Comic Sans MS" pitchFamily="66" charset="0"/>
                        </a:rPr>
                        <a:t>-Individuals looking to track progress</a:t>
                      </a:r>
                    </a:p>
                    <a:p>
                      <a:endParaRPr lang="en-AU" sz="1400" b="0" dirty="0">
                        <a:latin typeface="Comic Sans MS" pitchFamily="66" charset="0"/>
                      </a:endParaRPr>
                    </a:p>
                    <a:p>
                      <a:r>
                        <a:rPr lang="en-AU" sz="1400" b="0" dirty="0">
                          <a:latin typeface="Comic Sans MS" pitchFamily="66" charset="0"/>
                        </a:rPr>
                        <a:t>-Individuals wanting to improve on skillsets</a:t>
                      </a:r>
                    </a:p>
                    <a:p>
                      <a:endParaRPr lang="en-AU" sz="1400" b="0" dirty="0">
                        <a:latin typeface="Comic Sans MS" pitchFamily="66" charset="0"/>
                      </a:endParaRPr>
                    </a:p>
                    <a:p>
                      <a:r>
                        <a:rPr lang="en-AU" sz="1400" b="0" dirty="0">
                          <a:latin typeface="Comic Sans MS" pitchFamily="66" charset="0"/>
                        </a:rPr>
                        <a:t>-People looking to discover new skills/ hobbies</a:t>
                      </a:r>
                    </a:p>
                    <a:p>
                      <a:endParaRPr lang="en-AU" sz="1400" b="0" dirty="0">
                        <a:latin typeface="Comic Sans MS" pitchFamily="66" charset="0"/>
                      </a:endParaRPr>
                    </a:p>
                    <a:p>
                      <a:r>
                        <a:rPr lang="en-AU" sz="1400" b="0" dirty="0">
                          <a:latin typeface="Comic Sans MS" pitchFamily="66" charset="0"/>
                        </a:rPr>
                        <a:t>-Friends wanting to challenge each other and grow together</a:t>
                      </a:r>
                    </a:p>
                    <a:p>
                      <a:endParaRPr lang="en-AU" sz="1200" b="0" dirty="0">
                        <a:latin typeface="Comic Sans MS" pitchFamily="66" charset="0"/>
                      </a:endParaRPr>
                    </a:p>
                    <a:p>
                      <a:endParaRPr lang="en-AU" sz="1200" b="0" kern="1200" dirty="0">
                        <a:solidFill>
                          <a:schemeClr val="tx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</a:t>
                      </a:r>
                      <a:r>
                        <a:rPr lang="en-AU" sz="1200" b="1" dirty="0">
                          <a:solidFill>
                            <a:srgbClr val="00B050"/>
                          </a:solidFill>
                        </a:rPr>
                        <a:t>Key Resources</a:t>
                      </a:r>
                      <a:endParaRPr lang="en-AU" sz="1100" b="0" baseline="0" dirty="0">
                        <a:solidFill>
                          <a:srgbClr val="00B050"/>
                        </a:solidFill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  <a:p>
                      <a:r>
                        <a:rPr lang="en-AU" sz="1400" b="0" dirty="0">
                          <a:latin typeface="Comic Sans MS" pitchFamily="66" charset="0"/>
                        </a:rPr>
                        <a:t>-Proprietary recommendation data modelling</a:t>
                      </a:r>
                    </a:p>
                    <a:p>
                      <a:endParaRPr lang="en-AU" sz="1400" b="0" dirty="0">
                        <a:latin typeface="Comic Sans MS" pitchFamily="66" charset="0"/>
                      </a:endParaRPr>
                    </a:p>
                    <a:p>
                      <a:r>
                        <a:rPr lang="en-AU" sz="1400" b="0" dirty="0">
                          <a:latin typeface="Comic Sans MS" pitchFamily="66" charset="0"/>
                        </a:rPr>
                        <a:t>-User data</a:t>
                      </a:r>
                    </a:p>
                    <a:p>
                      <a:endParaRPr lang="en-AU" sz="1400" b="0" dirty="0">
                        <a:latin typeface="Comic Sans MS" pitchFamily="66" charset="0"/>
                      </a:endParaRPr>
                    </a:p>
                    <a:p>
                      <a:r>
                        <a:rPr lang="en-AU" sz="1400" b="0" dirty="0">
                          <a:latin typeface="Comic Sans MS" pitchFamily="66" charset="0"/>
                        </a:rPr>
                        <a:t>-Content Material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</a:t>
                      </a:r>
                      <a:r>
                        <a:rPr lang="en-AU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Channels</a:t>
                      </a:r>
                      <a:endParaRPr lang="en-AU" sz="1200" b="0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400" b="0" dirty="0">
                          <a:latin typeface="Comic Sans MS" pitchFamily="66" charset="0"/>
                        </a:rPr>
                        <a:t>-App for iOS/ Android</a:t>
                      </a:r>
                    </a:p>
                    <a:p>
                      <a:endParaRPr lang="en-AU" sz="1400" b="0" dirty="0">
                        <a:latin typeface="Comic Sans MS" pitchFamily="66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sz="1400" b="0">
                          <a:latin typeface="Comic Sans MS" pitchFamily="66" charset="0"/>
                        </a:rPr>
                        <a:t>Website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AU" sz="12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35309"/>
                  </a:ext>
                </a:extLst>
              </a:tr>
              <a:tr h="1219200"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   </a:t>
                      </a:r>
                      <a:r>
                        <a:rPr lang="en-AU" sz="1200" b="1" dirty="0">
                          <a:solidFill>
                            <a:srgbClr val="FF0000"/>
                          </a:solidFill>
                        </a:rPr>
                        <a:t>Cost Structure</a:t>
                      </a:r>
                      <a:endParaRPr lang="en-AU" sz="1200" b="0" baseline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200" b="0" dirty="0">
                          <a:latin typeface="Comic Sans MS" pitchFamily="66" charset="0"/>
                        </a:rPr>
                        <a:t>-Technology development and maintenance costs</a:t>
                      </a:r>
                    </a:p>
                    <a:p>
                      <a:r>
                        <a:rPr lang="en-AU" sz="1200" b="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-Marketing costs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-Contracts with partners 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</a:t>
                      </a:r>
                      <a:r>
                        <a:rPr lang="en-AU" sz="1200" b="1" dirty="0">
                          <a:solidFill>
                            <a:srgbClr val="FF0000"/>
                          </a:solidFill>
                        </a:rPr>
                        <a:t>Revenue Streams</a:t>
                      </a:r>
                      <a:endParaRPr lang="en-AU" sz="1200" b="0" baseline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200" b="0" dirty="0">
                          <a:latin typeface="Comic Sans MS" pitchFamily="66" charset="0"/>
                        </a:rPr>
                        <a:t>Freemium model:</a:t>
                      </a:r>
                    </a:p>
                    <a:p>
                      <a:r>
                        <a:rPr lang="en-AU" sz="1200" b="0" dirty="0">
                          <a:latin typeface="Comic Sans MS" pitchFamily="66" charset="0"/>
                        </a:rPr>
                        <a:t>-Subscription (monthly/ yearly)</a:t>
                      </a:r>
                    </a:p>
                    <a:p>
                      <a:r>
                        <a:rPr lang="en-AU" sz="1200" b="0" dirty="0">
                          <a:latin typeface="Comic Sans MS" pitchFamily="66" charset="0"/>
                        </a:rPr>
                        <a:t>-Advertisements/ promotions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>
                          <a:hlinkClick r:id="rId11"/>
                        </a:rPr>
                        <a:t>http://www.businessmodelgeneration.com</a:t>
                      </a:r>
                      <a:endParaRPr lang="en-AU" sz="700" dirty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Picture 43" descr="trans_postit_pink.gif">
            <a:extLst>
              <a:ext uri="{FF2B5EF4-FFF2-40B4-BE49-F238E27FC236}">
                <a16:creationId xmlns:a16="http://schemas.microsoft.com/office/drawing/2014/main" id="{768BC6F0-B3C3-404A-A0CC-A97F541CA5E3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12190" y="3861245"/>
            <a:ext cx="1508125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63986E-6508-4716-9262-11BDBC4E73C1}"/>
              </a:ext>
            </a:extLst>
          </p:cNvPr>
          <p:cNvSpPr txBox="1"/>
          <p:nvPr/>
        </p:nvSpPr>
        <p:spPr>
          <a:xfrm rot="21423860">
            <a:off x="3848100" y="3998824"/>
            <a:ext cx="1447800" cy="990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b="1" dirty="0">
                <a:latin typeface="Bradley Hand ITC" pitchFamily="66" charset="0"/>
              </a:rPr>
              <a:t>Create a Virtual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194</Words>
  <Application>Microsoft Office PowerPoint</Application>
  <PresentationFormat>On-screen Show (4:3)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Comic Sans MS</vt:lpstr>
      <vt:lpstr>Office Theme</vt:lpstr>
      <vt:lpstr>Business Model Canvas – DreamR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Saffat Aziz</cp:lastModifiedBy>
  <cp:revision>65</cp:revision>
  <dcterms:created xsi:type="dcterms:W3CDTF">2011-03-15T01:24:59Z</dcterms:created>
  <dcterms:modified xsi:type="dcterms:W3CDTF">2020-06-07T10:20:49Z</dcterms:modified>
</cp:coreProperties>
</file>