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auren Padilla" initials="LP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25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000">
                <a:latin typeface="Gill Sans MT" panose="020B0502020104020203" pitchFamily="34" charset="0"/>
              </a:defRPr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Power Generation (kW)</a:t>
            </a:r>
          </a:p>
        </c:rich>
      </c:tx>
      <c:layout>
        <c:manualLayout>
          <c:xMode val="edge"/>
          <c:yMode val="edge"/>
          <c:x val="0.19546619172603424"/>
          <c:y val="7.9439252336448593E-2"/>
        </c:manualLayout>
      </c:layout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Power Generation (kW)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Progress</c:v>
                </c:pt>
                <c:pt idx="1">
                  <c:v>Target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</c:v>
                </c:pt>
                <c:pt idx="1">
                  <c:v>900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61313664"/>
        <c:axId val="261315200"/>
      </c:barChart>
      <c:catAx>
        <c:axId val="26131366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chemeClr val="bg1">
                    <a:lumMod val="65000"/>
                  </a:schemeClr>
                </a:solidFill>
              </a:defRPr>
            </a:pPr>
            <a:endParaRPr lang="en-US"/>
          </a:p>
        </c:txPr>
        <c:crossAx val="261315200"/>
        <c:crosses val="autoZero"/>
        <c:auto val="1"/>
        <c:lblAlgn val="ctr"/>
        <c:lblOffset val="100"/>
        <c:noMultiLvlLbl val="0"/>
      </c:catAx>
      <c:valAx>
        <c:axId val="2613152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chemeClr val="bg1">
                    <a:lumMod val="65000"/>
                  </a:schemeClr>
                </a:solidFill>
              </a:defRPr>
            </a:pPr>
            <a:endParaRPr lang="en-US"/>
          </a:p>
        </c:txPr>
        <c:crossAx val="261313664"/>
        <c:crosses val="autoZero"/>
        <c:crossBetween val="between"/>
      </c:valAx>
    </c:plotArea>
    <c:plotVisOnly val="1"/>
    <c:dispBlanksAs val="gap"/>
    <c:showDLblsOverMax val="0"/>
  </c:chart>
  <c:spPr>
    <a:effectLst>
      <a:glow rad="127000">
        <a:schemeClr val="bg1">
          <a:lumMod val="65000"/>
        </a:schemeClr>
      </a:glow>
    </a:effectLst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10-09T11:00:10.642" idx="1">
    <p:pos x="5254" y="1936"/>
    <p:text>This div is only shown if a polygon is selected</p:text>
  </p:cm>
  <p:cm authorId="0" dt="2014-10-09T11:00:40.829" idx="2">
    <p:pos x="5460" y="1344"/>
    <p:text>These buttons are only activated if location chosen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D436-9D72-4E70-A4EF-078584750049}" type="datetimeFigureOut">
              <a:rPr lang="en-US" smtClean="0"/>
              <a:t>10/10/2014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169D-8D80-4F8D-A90C-5C873E755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8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D436-9D72-4E70-A4EF-078584750049}" type="datetimeFigureOut">
              <a:rPr lang="en-US" smtClean="0"/>
              <a:t>10/10/2014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169D-8D80-4F8D-A90C-5C873E755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96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D436-9D72-4E70-A4EF-078584750049}" type="datetimeFigureOut">
              <a:rPr lang="en-US" smtClean="0"/>
              <a:t>10/10/2014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169D-8D80-4F8D-A90C-5C873E755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60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D436-9D72-4E70-A4EF-078584750049}" type="datetimeFigureOut">
              <a:rPr lang="en-US" smtClean="0"/>
              <a:t>10/10/2014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169D-8D80-4F8D-A90C-5C873E755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88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D436-9D72-4E70-A4EF-078584750049}" type="datetimeFigureOut">
              <a:rPr lang="en-US" smtClean="0"/>
              <a:t>10/10/2014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169D-8D80-4F8D-A90C-5C873E755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09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D436-9D72-4E70-A4EF-078584750049}" type="datetimeFigureOut">
              <a:rPr lang="en-US" smtClean="0"/>
              <a:t>10/10/2014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169D-8D80-4F8D-A90C-5C873E755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21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D436-9D72-4E70-A4EF-078584750049}" type="datetimeFigureOut">
              <a:rPr lang="en-US" smtClean="0"/>
              <a:t>10/10/2014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169D-8D80-4F8D-A90C-5C873E755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95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D436-9D72-4E70-A4EF-078584750049}" type="datetimeFigureOut">
              <a:rPr lang="en-US" smtClean="0"/>
              <a:t>10/10/2014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169D-8D80-4F8D-A90C-5C873E755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90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D436-9D72-4E70-A4EF-078584750049}" type="datetimeFigureOut">
              <a:rPr lang="en-US" smtClean="0"/>
              <a:t>10/10/2014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169D-8D80-4F8D-A90C-5C873E755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26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D436-9D72-4E70-A4EF-078584750049}" type="datetimeFigureOut">
              <a:rPr lang="en-US" smtClean="0"/>
              <a:t>10/10/2014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169D-8D80-4F8D-A90C-5C873E755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610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D436-9D72-4E70-A4EF-078584750049}" type="datetimeFigureOut">
              <a:rPr lang="en-US" smtClean="0"/>
              <a:t>10/10/2014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169D-8D80-4F8D-A90C-5C873E755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95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DD436-9D72-4E70-A4EF-078584750049}" type="datetimeFigureOut">
              <a:rPr lang="en-US" smtClean="0"/>
              <a:t>10/10/2014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F169D-8D80-4F8D-A90C-5C873E755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43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94350"/>
            <a:ext cx="4876800" cy="5633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0" y="232350"/>
            <a:ext cx="341947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Choose</a:t>
            </a:r>
            <a:r>
              <a:rPr lang="en-US" dirty="0"/>
              <a:t> location (drop down)…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07393"/>
            <a:ext cx="4876800" cy="8595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b="1" dirty="0"/>
              <a:t>SOLARIZING VERMONT</a:t>
            </a:r>
          </a:p>
          <a:p>
            <a:r>
              <a:rPr lang="en-US" i="1" dirty="0" smtClean="0"/>
              <a:t>Reach Our </a:t>
            </a:r>
            <a:r>
              <a:rPr lang="en-US" i="1" dirty="0"/>
              <a:t>2050 Goal</a:t>
            </a:r>
            <a:r>
              <a:rPr lang="en-US" i="1" dirty="0" smtClean="0"/>
              <a:t>!</a:t>
            </a:r>
            <a:endParaRPr lang="en-US" i="1" dirty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729357390"/>
              </p:ext>
            </p:extLst>
          </p:nvPr>
        </p:nvGraphicFramePr>
        <p:xfrm>
          <a:off x="5324474" y="3909967"/>
          <a:ext cx="3362325" cy="271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34000" y="689550"/>
            <a:ext cx="19050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Add </a:t>
            </a:r>
            <a:r>
              <a:rPr lang="en-US" dirty="0">
                <a:latin typeface="Gill Sans MT" panose="020B0502020104020203" pitchFamily="34" charset="0"/>
              </a:rPr>
              <a:t>Solar</a:t>
            </a:r>
            <a:r>
              <a:rPr lang="en-US" dirty="0"/>
              <a:t> Panels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43525" y="1194375"/>
            <a:ext cx="19050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latin typeface="Gill Sans MT" panose="020B0502020104020203" pitchFamily="34" charset="0"/>
              </a:rPr>
              <a:t>Start </a:t>
            </a:r>
            <a:r>
              <a:rPr lang="en-US" dirty="0">
                <a:latin typeface="Gill Sans MT" panose="020B0502020104020203" pitchFamily="34" charset="0"/>
              </a:rPr>
              <a:t>Over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200" y="6629400"/>
            <a:ext cx="784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This app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developed by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Team Stone for 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HackVT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 2014 using date supplied by Efficiency Vermont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34000" y="3440668"/>
            <a:ext cx="33528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Delete Selected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34000" y="2438400"/>
            <a:ext cx="335280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400" b="0" dirty="0">
                <a:latin typeface="Gill Sans MT" panose="020B0502020104020203" pitchFamily="34" charset="0"/>
              </a:rPr>
              <a:t>Selected panels</a:t>
            </a:r>
          </a:p>
          <a:p>
            <a:r>
              <a:rPr lang="en-US" sz="1400" b="0" dirty="0">
                <a:latin typeface="Gill Sans MT" panose="020B0502020104020203" pitchFamily="34" charset="0"/>
              </a:rPr>
              <a:t>Area: XXX</a:t>
            </a:r>
          </a:p>
          <a:p>
            <a:r>
              <a:rPr lang="en-US" sz="1400" b="0" dirty="0">
                <a:latin typeface="Gill Sans MT" panose="020B0502020104020203" pitchFamily="34" charset="0"/>
              </a:rPr>
              <a:t>Power: XXX</a:t>
            </a:r>
            <a:endParaRPr lang="en-US" sz="1400" b="0" dirty="0">
              <a:latin typeface="Gill Sans MT" panose="020B05020201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77125" y="1194375"/>
            <a:ext cx="127635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latin typeface="Gill Sans MT" panose="020B0502020104020203" pitchFamily="34" charset="0"/>
              </a:rPr>
              <a:t>Load Map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77125" y="706457"/>
            <a:ext cx="127635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latin typeface="Gill Sans MT" panose="020B0502020104020203" pitchFamily="34" charset="0"/>
              </a:rPr>
              <a:t>Save Map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0" y="1676400"/>
            <a:ext cx="3419475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Annual kWh Usage: XXX,XXX</a:t>
            </a:r>
          </a:p>
          <a:p>
            <a:pPr algn="ctr"/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Average kWh Usage/household: X,XXX </a:t>
            </a:r>
          </a:p>
        </p:txBody>
      </p:sp>
    </p:spTree>
    <p:extLst>
      <p:ext uri="{BB962C8B-B14F-4D97-AF65-F5344CB8AC3E}">
        <p14:creationId xmlns:p14="http://schemas.microsoft.com/office/powerpoint/2010/main" val="506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120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62</Words>
  <Application>Microsoft Office PowerPoint</Application>
  <PresentationFormat>On-screen Show (4:3)</PresentationFormat>
  <Paragraphs>15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Lauren Padilla</dc:creator>
  <cp:lastModifiedBy>David J Healy</cp:lastModifiedBy>
  <cp:revision>12</cp:revision>
  <dcterms:created xsi:type="dcterms:W3CDTF">2014-10-08T17:35:36Z</dcterms:created>
  <dcterms:modified xsi:type="dcterms:W3CDTF">2014-10-11T03:06:18Z</dcterms:modified>
</cp:coreProperties>
</file>