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Lauren Padilla" initials="LP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33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10022809648793901"/>
          <c:y val="8.4112149532710276E-2"/>
        </c:manualLayout>
      </c:layout>
      <c:overlay val="0"/>
      <c:txPr>
        <a:bodyPr/>
        <a:lstStyle/>
        <a:p>
          <a:pPr>
            <a:defRPr sz="2000"/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Power Generation (kW)</c:v>
                </c:pt>
              </c:strCache>
            </c:strRef>
          </c:tx>
          <c:invertIfNegative val="0"/>
          <c:cat>
            <c:strRef>
              <c:f>Sheet1!$A$2:$A$3</c:f>
              <c:strCache>
                <c:ptCount val="2"/>
                <c:pt idx="0">
                  <c:v>Progress</c:v>
                </c:pt>
                <c:pt idx="1">
                  <c:v>Target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</c:v>
                </c:pt>
                <c:pt idx="1">
                  <c:v>900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93221248"/>
        <c:axId val="93222784"/>
      </c:barChart>
      <c:catAx>
        <c:axId val="93221248"/>
        <c:scaling>
          <c:orientation val="minMax"/>
        </c:scaling>
        <c:delete val="0"/>
        <c:axPos val="b"/>
        <c:majorTickMark val="out"/>
        <c:minorTickMark val="none"/>
        <c:tickLblPos val="nextTo"/>
        <c:crossAx val="93222784"/>
        <c:crosses val="autoZero"/>
        <c:auto val="1"/>
        <c:lblAlgn val="ctr"/>
        <c:lblOffset val="100"/>
        <c:noMultiLvlLbl val="0"/>
      </c:catAx>
      <c:valAx>
        <c:axId val="9322278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93221248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4-10-09T11:00:10.642" idx="1">
    <p:pos x="4312" y="1954"/>
    <p:text>This div is only shown if a polygon is selected</p:text>
  </p:cm>
  <p:cm authorId="0" dt="2014-10-09T11:00:40.829" idx="2">
    <p:pos x="4626" y="1314"/>
    <p:text>These buttons are only activated if location chosen</p:tex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DD436-9D72-4E70-A4EF-078584750049}" type="datetimeFigureOut">
              <a:rPr lang="en-US" smtClean="0"/>
              <a:t>10/9/2014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F169D-8D80-4F8D-A90C-5C873E755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78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DD436-9D72-4E70-A4EF-078584750049}" type="datetimeFigureOut">
              <a:rPr lang="en-US" smtClean="0"/>
              <a:t>10/9/2014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F169D-8D80-4F8D-A90C-5C873E755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196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DD436-9D72-4E70-A4EF-078584750049}" type="datetimeFigureOut">
              <a:rPr lang="en-US" smtClean="0"/>
              <a:t>10/9/2014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F169D-8D80-4F8D-A90C-5C873E755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860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DD436-9D72-4E70-A4EF-078584750049}" type="datetimeFigureOut">
              <a:rPr lang="en-US" smtClean="0"/>
              <a:t>10/9/2014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F169D-8D80-4F8D-A90C-5C873E755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588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DD436-9D72-4E70-A4EF-078584750049}" type="datetimeFigureOut">
              <a:rPr lang="en-US" smtClean="0"/>
              <a:t>10/9/2014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F169D-8D80-4F8D-A90C-5C873E755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09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DD436-9D72-4E70-A4EF-078584750049}" type="datetimeFigureOut">
              <a:rPr lang="en-US" smtClean="0"/>
              <a:t>10/9/2014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F169D-8D80-4F8D-A90C-5C873E755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221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DD436-9D72-4E70-A4EF-078584750049}" type="datetimeFigureOut">
              <a:rPr lang="en-US" smtClean="0"/>
              <a:t>10/9/2014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F169D-8D80-4F8D-A90C-5C873E755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695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DD436-9D72-4E70-A4EF-078584750049}" type="datetimeFigureOut">
              <a:rPr lang="en-US" smtClean="0"/>
              <a:t>10/9/2014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F169D-8D80-4F8D-A90C-5C873E755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990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DD436-9D72-4E70-A4EF-078584750049}" type="datetimeFigureOut">
              <a:rPr lang="en-US" smtClean="0"/>
              <a:t>10/9/2014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F169D-8D80-4F8D-A90C-5C873E755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826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DD436-9D72-4E70-A4EF-078584750049}" type="datetimeFigureOut">
              <a:rPr lang="en-US" smtClean="0"/>
              <a:t>10/9/2014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F169D-8D80-4F8D-A90C-5C873E755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610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DD436-9D72-4E70-A4EF-078584750049}" type="datetimeFigureOut">
              <a:rPr lang="en-US" smtClean="0"/>
              <a:t>10/9/2014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F169D-8D80-4F8D-A90C-5C873E755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395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6DD436-9D72-4E70-A4EF-078584750049}" type="datetimeFigureOut">
              <a:rPr lang="en-US" smtClean="0"/>
              <a:t>10/9/2014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FF169D-8D80-4F8D-A90C-5C873E755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443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comments" Target="../comments/commen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52400"/>
            <a:ext cx="4953000" cy="65749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828800" y="272534"/>
            <a:ext cx="3048000" cy="369332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Choose location (drop down)…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34000" y="272534"/>
            <a:ext cx="35052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App Title</a:t>
            </a:r>
          </a:p>
          <a:p>
            <a:r>
              <a:rPr lang="en-US" dirty="0" smtClean="0"/>
              <a:t>Choose location to get started</a:t>
            </a:r>
          </a:p>
          <a:p>
            <a:endParaRPr lang="en-US" sz="600" dirty="0"/>
          </a:p>
          <a:p>
            <a:r>
              <a:rPr lang="en-US" dirty="0" smtClean="0"/>
              <a:t>Selected Town Name</a:t>
            </a:r>
          </a:p>
          <a:p>
            <a:r>
              <a:rPr lang="en-US" sz="1400" dirty="0" smtClean="0"/>
              <a:t>Annual kWh Usage: XXX,XXX</a:t>
            </a:r>
          </a:p>
          <a:p>
            <a:r>
              <a:rPr lang="en-US" sz="1400" dirty="0" smtClean="0"/>
              <a:t>Average kWh Usage/household: X,XXX </a:t>
            </a:r>
            <a:endParaRPr lang="en-US" sz="1400" dirty="0"/>
          </a:p>
        </p:txBody>
      </p:sp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3811011695"/>
              </p:ext>
            </p:extLst>
          </p:nvPr>
        </p:nvGraphicFramePr>
        <p:xfrm>
          <a:off x="5334000" y="3647273"/>
          <a:ext cx="3200400" cy="2717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353050" y="1833086"/>
            <a:ext cx="1905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5875">
            <a:solidFill>
              <a:schemeClr val="tx1"/>
            </a:solidFill>
          </a:ln>
          <a:effectLst>
            <a:outerShdw blurRad="50800" dist="50800" dir="5400000" algn="ctr" rotWithShape="0">
              <a:schemeClr val="bg1"/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 smtClean="0"/>
              <a:t>Add solar panels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372100" y="2211348"/>
            <a:ext cx="1905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5875">
            <a:solidFill>
              <a:schemeClr val="tx1"/>
            </a:solidFill>
          </a:ln>
          <a:effectLst>
            <a:outerShdw blurRad="50800" dist="50800" dir="5400000" algn="ctr" rotWithShape="0">
              <a:schemeClr val="bg1"/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 smtClean="0"/>
              <a:t>Start Over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34000" y="6265668"/>
            <a:ext cx="350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This app brought to you by Team Stone for </a:t>
            </a:r>
            <a:r>
              <a:rPr lang="en-US" sz="1200" dirty="0" err="1" smtClean="0"/>
              <a:t>HackVT</a:t>
            </a:r>
            <a:r>
              <a:rPr lang="en-US" sz="1200" dirty="0" smtClean="0"/>
              <a:t> 2014 using date supplied by Efficiency Vermont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391150" y="3458916"/>
            <a:ext cx="1905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5875">
            <a:solidFill>
              <a:schemeClr val="tx1"/>
            </a:solidFill>
          </a:ln>
          <a:effectLst>
            <a:outerShdw blurRad="50800" dist="50800" dir="5400000" algn="ctr" rotWithShape="0">
              <a:schemeClr val="bg1"/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 smtClean="0"/>
              <a:t>Delete Selected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391150" y="2737247"/>
            <a:ext cx="22860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Selected panels</a:t>
            </a:r>
          </a:p>
          <a:p>
            <a:r>
              <a:rPr lang="en-US" sz="1400" dirty="0" smtClean="0"/>
              <a:t>Area: XXX</a:t>
            </a:r>
          </a:p>
          <a:p>
            <a:r>
              <a:rPr lang="en-US" sz="1400" dirty="0" smtClean="0"/>
              <a:t>Power: XXX</a:t>
            </a:r>
            <a:endParaRPr 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7467600" y="2218730"/>
            <a:ext cx="127635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5875">
            <a:solidFill>
              <a:schemeClr val="tx1"/>
            </a:solidFill>
          </a:ln>
          <a:effectLst>
            <a:outerShdw blurRad="50800" dist="50800" dir="5400000" algn="ctr" rotWithShape="0">
              <a:schemeClr val="bg1"/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 smtClean="0"/>
              <a:t>Load Map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467600" y="1809750"/>
            <a:ext cx="127635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5875">
            <a:solidFill>
              <a:schemeClr val="tx1"/>
            </a:solidFill>
          </a:ln>
          <a:effectLst>
            <a:outerShdw blurRad="50800" dist="50800" dir="5400000" algn="ctr" rotWithShape="0">
              <a:schemeClr val="bg1"/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 smtClean="0"/>
              <a:t>Save Map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0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1208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67</Words>
  <Application>Microsoft Office PowerPoint</Application>
  <PresentationFormat>On-screen Show (4:3)</PresentationFormat>
  <Paragraphs>17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Lauren Padilla</dc:creator>
  <cp:lastModifiedBy>Lauren Padilla</cp:lastModifiedBy>
  <cp:revision>8</cp:revision>
  <dcterms:created xsi:type="dcterms:W3CDTF">2014-10-08T17:35:36Z</dcterms:created>
  <dcterms:modified xsi:type="dcterms:W3CDTF">2014-10-09T15:38:35Z</dcterms:modified>
</cp:coreProperties>
</file>