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uren Padilla" initials="LP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5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>
                <a:latin typeface="Gill Sans MT" panose="020B0502020104020203" pitchFamily="34" charset="0"/>
              </a:defRPr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Power Generation (kW)</a:t>
            </a:r>
          </a:p>
        </c:rich>
      </c:tx>
      <c:layout>
        <c:manualLayout>
          <c:xMode val="edge"/>
          <c:yMode val="edge"/>
          <c:x val="0.19546619172603424"/>
          <c:y val="7.9439252336448593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Power Generation (kW)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Progress</c:v>
                </c:pt>
                <c:pt idx="1">
                  <c:v>Target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900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1313664"/>
        <c:axId val="261315200"/>
      </c:barChart>
      <c:catAx>
        <c:axId val="2613136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>
                    <a:lumMod val="65000"/>
                  </a:schemeClr>
                </a:solidFill>
              </a:defRPr>
            </a:pPr>
            <a:endParaRPr lang="en-US"/>
          </a:p>
        </c:txPr>
        <c:crossAx val="261315200"/>
        <c:crosses val="autoZero"/>
        <c:auto val="1"/>
        <c:lblAlgn val="ctr"/>
        <c:lblOffset val="100"/>
        <c:noMultiLvlLbl val="0"/>
      </c:catAx>
      <c:valAx>
        <c:axId val="2613152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>
                    <a:lumMod val="65000"/>
                  </a:schemeClr>
                </a:solidFill>
              </a:defRPr>
            </a:pPr>
            <a:endParaRPr lang="en-US"/>
          </a:p>
        </c:txPr>
        <c:crossAx val="261313664"/>
        <c:crosses val="autoZero"/>
        <c:crossBetween val="between"/>
      </c:valAx>
    </c:plotArea>
    <c:plotVisOnly val="1"/>
    <c:dispBlanksAs val="gap"/>
    <c:showDLblsOverMax val="0"/>
  </c:chart>
  <c:spPr>
    <a:effectLst>
      <a:glow rad="127000">
        <a:schemeClr val="bg1">
          <a:lumMod val="65000"/>
        </a:schemeClr>
      </a:glow>
    </a:effectLst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0-09T11:00:10.642" idx="1">
    <p:pos x="4312" y="1954"/>
    <p:text>This div is only shown if a polygon is selected</p:text>
  </p:cm>
  <p:cm authorId="0" dt="2014-10-09T11:00:40.829" idx="2">
    <p:pos x="4626" y="1314"/>
    <p:text>These buttons are only activated if location chosen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D436-9D72-4E70-A4EF-078584750049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169D-8D80-4F8D-A90C-5C873E75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D436-9D72-4E70-A4EF-078584750049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169D-8D80-4F8D-A90C-5C873E75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9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D436-9D72-4E70-A4EF-078584750049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169D-8D80-4F8D-A90C-5C873E75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6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D436-9D72-4E70-A4EF-078584750049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169D-8D80-4F8D-A90C-5C873E75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8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D436-9D72-4E70-A4EF-078584750049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169D-8D80-4F8D-A90C-5C873E75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D436-9D72-4E70-A4EF-078584750049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169D-8D80-4F8D-A90C-5C873E75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2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D436-9D72-4E70-A4EF-078584750049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169D-8D80-4F8D-A90C-5C873E75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9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D436-9D72-4E70-A4EF-078584750049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169D-8D80-4F8D-A90C-5C873E75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9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D436-9D72-4E70-A4EF-078584750049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169D-8D80-4F8D-A90C-5C873E75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2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D436-9D72-4E70-A4EF-078584750049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169D-8D80-4F8D-A90C-5C873E75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1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D436-9D72-4E70-A4EF-078584750049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169D-8D80-4F8D-A90C-5C873E75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9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DD436-9D72-4E70-A4EF-078584750049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F169D-8D80-4F8D-A90C-5C873E75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4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"/>
            <a:ext cx="4590982" cy="609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160377"/>
            <a:ext cx="381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Choose</a:t>
            </a:r>
            <a:r>
              <a:rPr lang="en-US" dirty="0"/>
              <a:t> location (drop down)…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272534"/>
            <a:ext cx="3505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SOLARIZING VERMONT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Choose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location to get started</a:t>
            </a:r>
          </a:p>
          <a:p>
            <a:endParaRPr lang="en-US" sz="600" dirty="0">
              <a:solidFill>
                <a:schemeClr val="bg1">
                  <a:lumMod val="65000"/>
                </a:schemeClr>
              </a:solidFill>
              <a:latin typeface="Gill Sans MT" panose="020B0502020104020203" pitchFamily="34" charset="0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Selected Town Name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Annual kWh Usage: XXX,XXX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Average kWh Usage/household: X,XXX 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477189366"/>
              </p:ext>
            </p:extLst>
          </p:nvPr>
        </p:nvGraphicFramePr>
        <p:xfrm>
          <a:off x="5334000" y="3647273"/>
          <a:ext cx="3200400" cy="271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24475" y="1676400"/>
            <a:ext cx="19050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Add Solar Panels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0" y="2181225"/>
            <a:ext cx="19050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Start </a:t>
            </a:r>
            <a:r>
              <a:rPr lang="en-US" dirty="0"/>
              <a:t>Over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0" y="6265668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This app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developed by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Team Stone for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HackVT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 2014 using date supplied by Efficiency Vermont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19800" y="3458916"/>
            <a:ext cx="19050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Delete Selected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19800" y="2667000"/>
            <a:ext cx="2286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Selected panels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Area: XXX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Power: XXX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67600" y="2181225"/>
            <a:ext cx="127635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Load Map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67600" y="1693307"/>
            <a:ext cx="127635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Save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20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65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Padilla</dc:creator>
  <cp:lastModifiedBy>David J Healy</cp:lastModifiedBy>
  <cp:revision>10</cp:revision>
  <dcterms:created xsi:type="dcterms:W3CDTF">2014-10-08T17:35:36Z</dcterms:created>
  <dcterms:modified xsi:type="dcterms:W3CDTF">2014-10-11T02:51:48Z</dcterms:modified>
</cp:coreProperties>
</file>